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7.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8.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9.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2.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8" r:id="rId3"/>
    <p:sldMasterId id="2147483697" r:id="rId4"/>
    <p:sldMasterId id="2147483810" r:id="rId5"/>
    <p:sldMasterId id="2147483824" r:id="rId6"/>
    <p:sldMasterId id="2147483859" r:id="rId7"/>
    <p:sldMasterId id="2147483894" r:id="rId8"/>
    <p:sldMasterId id="2147483903" r:id="rId9"/>
    <p:sldMasterId id="2147483916" r:id="rId10"/>
    <p:sldMasterId id="2147483935" r:id="rId11"/>
    <p:sldMasterId id="2147483946" r:id="rId12"/>
    <p:sldMasterId id="2147483963" r:id="rId13"/>
  </p:sldMasterIdLst>
  <p:notesMasterIdLst>
    <p:notesMasterId r:id="rId26"/>
  </p:notesMasterIdLst>
  <p:sldIdLst>
    <p:sldId id="3424" r:id="rId14"/>
    <p:sldId id="941" r:id="rId15"/>
    <p:sldId id="3425" r:id="rId16"/>
    <p:sldId id="3454" r:id="rId17"/>
    <p:sldId id="1034" r:id="rId18"/>
    <p:sldId id="3452" r:id="rId19"/>
    <p:sldId id="3455" r:id="rId20"/>
    <p:sldId id="3458" r:id="rId21"/>
    <p:sldId id="3453" r:id="rId22"/>
    <p:sldId id="3456" r:id="rId23"/>
    <p:sldId id="3459" r:id="rId24"/>
    <p:sldId id="345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ED58AE"/>
    <a:srgbClr val="172144"/>
    <a:srgbClr val="454A5C"/>
    <a:srgbClr val="025B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3366" autoAdjust="0"/>
  </p:normalViewPr>
  <p:slideViewPr>
    <p:cSldViewPr snapToGrid="0">
      <p:cViewPr varScale="1">
        <p:scale>
          <a:sx n="79" d="100"/>
          <a:sy n="79" d="100"/>
        </p:scale>
        <p:origin x="854" y="-101"/>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321BB-FF95-41BA-8DF3-FE9150C6EB8F}"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A3286-27E6-431A-8EAE-5A01749F6ECE}" type="slidenum">
              <a:rPr lang="en-US" smtClean="0"/>
              <a:t>‹#›</a:t>
            </a:fld>
            <a:endParaRPr lang="en-US"/>
          </a:p>
        </p:txBody>
      </p:sp>
    </p:spTree>
    <p:extLst>
      <p:ext uri="{BB962C8B-B14F-4D97-AF65-F5344CB8AC3E}">
        <p14:creationId xmlns:p14="http://schemas.microsoft.com/office/powerpoint/2010/main" val="174752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6.xml"/><Relationship Id="rId4" Type="http://schemas.openxmlformats.org/officeDocument/2006/relationships/hyperlink" Target="https://twitter.com/" TargetMode="Externa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19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1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0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1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7.xml"/><Relationship Id="rId4" Type="http://schemas.openxmlformats.org/officeDocument/2006/relationships/hyperlink" Target="https://twitter.com/" TargetMode="Externa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37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5711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3412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4218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42670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6023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2830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3072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4970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408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574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425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34016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678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2878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8546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44814136"/>
      </p:ext>
    </p:extLst>
  </p:cSld>
  <p:clrMapOvr>
    <a:masterClrMapping/>
  </p:clrMapOvr>
  <p:transition spd="slow">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4992760"/>
      </p:ext>
    </p:extLst>
  </p:cSld>
  <p:clrMapOvr>
    <a:masterClrMapping/>
  </p:clrMapOvr>
  <p:transition spd="slow">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378176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3129779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96607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58427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65726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5738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7836106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13762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9585179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71439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85796337"/>
      </p:ext>
    </p:extLst>
  </p:cSld>
  <p:clrMapOvr>
    <a:masterClrMapping/>
  </p:clrMapOvr>
  <p:transition spd="slow">
    <p:push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2324966"/>
      </p:ext>
    </p:extLst>
  </p:cSld>
  <p:clrMapOvr>
    <a:masterClrMapping/>
  </p:clrMapOvr>
  <p:transition spd="slow">
    <p:push/>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99505586"/>
      </p:ext>
    </p:extLst>
  </p:cSld>
  <p:clrMapOvr>
    <a:masterClrMapping/>
  </p:clrMapOvr>
  <p:transition spd="slow">
    <p:push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45231331"/>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16571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44849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54600585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684569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921010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38920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7560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80668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70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96935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2978706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332083"/>
      </p:ext>
    </p:extLst>
  </p:cSld>
  <p:clrMapOvr>
    <a:masterClrMapping/>
  </p:clrMapOvr>
  <p:transition spd="slow">
    <p:push/>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218033"/>
      </p:ext>
    </p:extLst>
  </p:cSld>
  <p:clrMapOvr>
    <a:masterClrMapping/>
  </p:clrMapOvr>
  <p:transition spd="slow">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27565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472556"/>
      </p:ext>
    </p:extLst>
  </p:cSld>
  <p:clrMapOvr>
    <a:masterClrMapping/>
  </p:clrMapOvr>
  <p:transition spd="slow">
    <p:push di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31284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421560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52548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3608711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945817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4192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52905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57658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142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9673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6905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239510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647700"/>
            <a:ext cx="10628516" cy="62103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1179863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20910918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1501832" y="647699"/>
            <a:ext cx="3396103" cy="55245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914217" rtl="0" eaLnBrk="1" fontAlgn="auto" latinLnBrk="0" hangingPunct="1">
              <a:lnSpc>
                <a:spcPct val="90000"/>
              </a:lnSpc>
              <a:spcBef>
                <a:spcPts val="1000"/>
              </a:spcBef>
              <a:spcAft>
                <a:spcPts val="0"/>
              </a:spcAft>
              <a:buClrTx/>
              <a:buSzTx/>
              <a:buFontTx/>
              <a:buNone/>
              <a:tabLst/>
              <a:defRPr sz="3299">
                <a:solidFill>
                  <a:schemeClr val="accent2">
                    <a:lumMod val="40000"/>
                    <a:lumOff val="60000"/>
                  </a:schemeClr>
                </a:solidFill>
              </a:defRPr>
            </a:lvl1pPr>
          </a:lstStyle>
          <a:p>
            <a:pPr marL="0" marR="0" lvl="0" indent="0" algn="ctr" defTabSz="914217" rtl="0" eaLnBrk="1" fontAlgn="auto" latinLnBrk="0" hangingPunct="1">
              <a:lnSpc>
                <a:spcPct val="90000"/>
              </a:lnSpc>
              <a:spcBef>
                <a:spcPts val="1000"/>
              </a:spcBef>
              <a:spcAft>
                <a:spcPts val="0"/>
              </a:spcAft>
              <a:buClrTx/>
              <a:buSzTx/>
              <a:buFontTx/>
              <a:buNone/>
              <a:tabLst/>
              <a:defRPr/>
            </a:pPr>
            <a:endParaRPr lang="en-US" sz="1200">
              <a:solidFill>
                <a:schemeClr val="bg1"/>
              </a:solidFill>
            </a:endParaRPr>
          </a:p>
        </p:txBody>
      </p:sp>
    </p:spTree>
    <p:extLst>
      <p:ext uri="{BB962C8B-B14F-4D97-AF65-F5344CB8AC3E}">
        <p14:creationId xmlns:p14="http://schemas.microsoft.com/office/powerpoint/2010/main" val="39401594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1732603" y="1045578"/>
            <a:ext cx="4363397" cy="4766844"/>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39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6096000" y="1045578"/>
            <a:ext cx="4363397" cy="4766844"/>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4351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2701841" y="1789462"/>
            <a:ext cx="1962946" cy="2832335"/>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4885957" y="300007"/>
            <a:ext cx="1962946" cy="2426865"/>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7070073" y="1312314"/>
            <a:ext cx="1962946" cy="1943046"/>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7070073" y="4192885"/>
            <a:ext cx="1962946" cy="1362246"/>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4885957" y="3570754"/>
            <a:ext cx="1962946" cy="1635794"/>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904133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8138264" y="240573"/>
            <a:ext cx="1968910" cy="2089632"/>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6124110" y="240573"/>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4107707" y="2384184"/>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2084826" y="2384184"/>
            <a:ext cx="1968910" cy="2089632"/>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6124110" y="4527795"/>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8138264" y="4527795"/>
            <a:ext cx="1968910" cy="2089632"/>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719697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2087808" y="1312379"/>
            <a:ext cx="1968910" cy="2089632"/>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4110689" y="3455990"/>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6127092" y="1312379"/>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8141246" y="3455990"/>
            <a:ext cx="1968910" cy="2089632"/>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409935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235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2312739" y="971550"/>
            <a:ext cx="2479794" cy="1210578"/>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2312739" y="3081903"/>
            <a:ext cx="2479794" cy="2804548"/>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4846506" y="971550"/>
            <a:ext cx="2489391" cy="2804548"/>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r>
              <a:rPr lang="en-US"/>
              <a:t>da</a:t>
            </a:r>
          </a:p>
        </p:txBody>
      </p:sp>
    </p:spTree>
    <p:extLst>
      <p:ext uri="{BB962C8B-B14F-4D97-AF65-F5344CB8AC3E}">
        <p14:creationId xmlns:p14="http://schemas.microsoft.com/office/powerpoint/2010/main" val="11568485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1841932" y="1146149"/>
            <a:ext cx="2479794" cy="1707176"/>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6426623" y="2907304"/>
            <a:ext cx="1996953" cy="2804548"/>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8477548" y="2907304"/>
            <a:ext cx="1872519" cy="2804548"/>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88530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781742" y="-1"/>
            <a:ext cx="10628516" cy="3429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2303042" y="3428999"/>
            <a:ext cx="1889681" cy="27432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4192723" y="3428998"/>
            <a:ext cx="1903277" cy="2743202"/>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6096000" y="3428997"/>
            <a:ext cx="3792958" cy="27432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8321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781742" y="0"/>
            <a:ext cx="10628516" cy="61722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9553794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4765170" y="885741"/>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4765170" y="2177725"/>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4765170" y="3469709"/>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4765170" y="4761693"/>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8563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2861516"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4402424"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5943334"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2861516"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4402424"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5943334"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2861516"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4402424"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5943334"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4793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781742" y="829672"/>
            <a:ext cx="2789129" cy="1675655"/>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3656707" y="829672"/>
            <a:ext cx="2439293" cy="1675655"/>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781742" y="2591173"/>
            <a:ext cx="1716973" cy="1675655"/>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2584552" y="2591173"/>
            <a:ext cx="4626192" cy="1675655"/>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781743" y="4352675"/>
            <a:ext cx="3203142" cy="1675655"/>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4070720" y="4352675"/>
            <a:ext cx="2795012" cy="1675655"/>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315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1000374" y="866361"/>
            <a:ext cx="10197564" cy="5087178"/>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073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2978859" y="1106225"/>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4568196" y="1106225"/>
            <a:ext cx="4644945" cy="464555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2978859" y="2695769"/>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2978859" y="4285313"/>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0806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2803219" y="801756"/>
            <a:ext cx="2406457" cy="2088093"/>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5353696" y="801757"/>
            <a:ext cx="2406457" cy="4145493"/>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2803219" y="3530557"/>
            <a:ext cx="2406457" cy="2019247"/>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9107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523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6563847" y="1061049"/>
            <a:ext cx="4338522" cy="4632385"/>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7287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01652" y="1061049"/>
            <a:ext cx="4338522" cy="4632385"/>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326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72830810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6305088"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8671874"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6305088"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8671874"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0768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16166"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16166"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3582952" y="1119151"/>
            <a:ext cx="2252312" cy="4619700"/>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6842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4267340" y="751610"/>
            <a:ext cx="2277077" cy="279008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6648312" y="751610"/>
            <a:ext cx="2277078" cy="3318115"/>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9029285" y="751610"/>
            <a:ext cx="2277077" cy="2695755"/>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9029285" y="3551274"/>
            <a:ext cx="2277077" cy="2517017"/>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6648312" y="4173634"/>
            <a:ext cx="2277077" cy="1894657"/>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4267340" y="3645600"/>
            <a:ext cx="2277077" cy="242269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332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707274" y="586596"/>
            <a:ext cx="10768677" cy="5667556"/>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781742" y="647700"/>
            <a:ext cx="10628516" cy="55245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891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707274" y="586596"/>
            <a:ext cx="10768677" cy="5667556"/>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781741" y="647699"/>
            <a:ext cx="10628518" cy="55245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3260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2656715" y="647700"/>
            <a:ext cx="2239326" cy="55245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7309210" y="647700"/>
            <a:ext cx="2239326" cy="2711726"/>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7309210" y="3453848"/>
            <a:ext cx="2239326" cy="2711726"/>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126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85A56B7E-4AD2-4409-947D-18DECC0E2602}"/>
              </a:ext>
            </a:extLst>
          </p:cNvPr>
          <p:cNvSpPr/>
          <p:nvPr/>
        </p:nvSpPr>
        <p:spPr>
          <a:xfrm>
            <a:off x="781742" y="666750"/>
            <a:ext cx="10628516" cy="55245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844542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12618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4385899" y="647700"/>
            <a:ext cx="7024359" cy="55245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8641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1679525" y="1718056"/>
            <a:ext cx="1160119" cy="871729"/>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3890002" y="1718056"/>
            <a:ext cx="1160119" cy="871729"/>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8421788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781742"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4324581"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7867419"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385308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700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4544341" y="83911"/>
            <a:ext cx="15959221" cy="107083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4" name="Pink Purple">
            <a:extLst>
              <a:ext uri="{FF2B5EF4-FFF2-40B4-BE49-F238E27FC236}">
                <a16:creationId xmlns:a16="http://schemas.microsoft.com/office/drawing/2014/main" id="{500985AA-642B-4D7B-8B9E-2F84B87877A6}"/>
              </a:ext>
            </a:extLst>
          </p:cNvPr>
          <p:cNvSpPr/>
          <p:nvPr/>
        </p:nvSpPr>
        <p:spPr>
          <a:xfrm rot="900000">
            <a:off x="-2008543" y="-4096517"/>
            <a:ext cx="10503734" cy="939410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5" name="Purple">
            <a:extLst>
              <a:ext uri="{FF2B5EF4-FFF2-40B4-BE49-F238E27FC236}">
                <a16:creationId xmlns:a16="http://schemas.microsoft.com/office/drawing/2014/main" id="{448C279F-10E9-4C46-A814-3EAAE49164DB}"/>
              </a:ext>
            </a:extLst>
          </p:cNvPr>
          <p:cNvSpPr/>
          <p:nvPr/>
        </p:nvSpPr>
        <p:spPr>
          <a:xfrm rot="15300000">
            <a:off x="1207066" y="-4670724"/>
            <a:ext cx="15008936" cy="1341987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6" name="Pink">
            <a:extLst>
              <a:ext uri="{FF2B5EF4-FFF2-40B4-BE49-F238E27FC236}">
                <a16:creationId xmlns:a16="http://schemas.microsoft.com/office/drawing/2014/main" id="{B4D9EABA-F71C-441A-8842-306D0D635336}"/>
              </a:ext>
            </a:extLst>
          </p:cNvPr>
          <p:cNvSpPr/>
          <p:nvPr/>
        </p:nvSpPr>
        <p:spPr>
          <a:xfrm rot="9000000">
            <a:off x="285211" y="-2546184"/>
            <a:ext cx="8538604" cy="763657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7" name="Light Blue">
            <a:extLst>
              <a:ext uri="{FF2B5EF4-FFF2-40B4-BE49-F238E27FC236}">
                <a16:creationId xmlns:a16="http://schemas.microsoft.com/office/drawing/2014/main" id="{DAAA02BD-934D-45D9-8BEE-7910C910F060}"/>
              </a:ext>
            </a:extLst>
          </p:cNvPr>
          <p:cNvSpPr/>
          <p:nvPr/>
        </p:nvSpPr>
        <p:spPr>
          <a:xfrm rot="15300000">
            <a:off x="3663172" y="-3280938"/>
            <a:ext cx="15008936" cy="1341987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364772" y="369582"/>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C3441EEE-8DEB-47CE-89B8-E9A1AFC49771}"/>
              </a:ext>
            </a:extLst>
          </p:cNvPr>
          <p:cNvSpPr/>
          <p:nvPr/>
        </p:nvSpPr>
        <p:spPr>
          <a:xfrm>
            <a:off x="364772" y="518410"/>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BC395E79-7464-461B-BAB4-E9EA0ED82658}"/>
              </a:ext>
            </a:extLst>
          </p:cNvPr>
          <p:cNvSpPr/>
          <p:nvPr/>
        </p:nvSpPr>
        <p:spPr>
          <a:xfrm>
            <a:off x="364772" y="667238"/>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bg1"/>
                </a:solidFill>
                <a:latin typeface="+mj-lt"/>
              </a:rPr>
              <a:t>Massive X</a:t>
            </a:r>
            <a:r>
              <a:rPr lang="en-US" sz="1000">
                <a:solidFill>
                  <a:schemeClr val="bg1"/>
                </a:solidFill>
              </a:rPr>
              <a:t> presentation to </a:t>
            </a:r>
            <a:r>
              <a:rPr lang="en-US" sz="1000" b="0">
                <a:solidFill>
                  <a:schemeClr val="bg1"/>
                </a:solidFill>
              </a:rPr>
              <a:t>DesignBall</a:t>
            </a:r>
            <a:r>
              <a:rPr lang="en-US" sz="1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bg1"/>
                </a:solidFill>
                <a:latin typeface="+mj-lt"/>
              </a:rPr>
              <a:pPr algn="ctr"/>
              <a:t>‹#›</a:t>
            </a:fld>
            <a:endParaRPr lang="en-US" sz="7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262392" y="5977044"/>
            <a:ext cx="292068" cy="338554"/>
          </a:xfrm>
          <a:prstGeom prst="rect">
            <a:avLst/>
          </a:prstGeom>
        </p:spPr>
        <p:txBody>
          <a:bodyPr wrap="none" anchor="ctr">
            <a:spAutoFit/>
          </a:bodyPr>
          <a:lstStyle/>
          <a:p>
            <a:pPr algn="ctr"/>
            <a:r>
              <a:rPr lang="en-US" sz="16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261591" y="5659343"/>
            <a:ext cx="29367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272812" y="6294746"/>
            <a:ext cx="271229"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17978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3573676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7560276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6337961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6417167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452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497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0895159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42406529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020902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217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3758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5516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879094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7506982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6279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4832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6772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5EDC9F4-A7C4-4676-AB6E-7148F8580972}"/>
              </a:ext>
            </a:extLst>
          </p:cNvPr>
          <p:cNvSpPr>
            <a:spLocks noGrp="1"/>
          </p:cNvSpPr>
          <p:nvPr>
            <p:ph type="pic" sz="quarter" idx="16"/>
          </p:nvPr>
        </p:nvSpPr>
        <p:spPr>
          <a:xfrm>
            <a:off x="0" y="0"/>
            <a:ext cx="12192000" cy="6858000"/>
          </a:xfrm>
          <a:custGeom>
            <a:avLst/>
            <a:gdLst>
              <a:gd name="connsiteX0" fmla="*/ 0 w 22823488"/>
              <a:gd name="connsiteY0" fmla="*/ 0 h 13716000"/>
              <a:gd name="connsiteX1" fmla="*/ 22823488 w 22823488"/>
              <a:gd name="connsiteY1" fmla="*/ 0 h 13716000"/>
              <a:gd name="connsiteX2" fmla="*/ 22823488 w 22823488"/>
              <a:gd name="connsiteY2" fmla="*/ 13716000 h 13716000"/>
              <a:gd name="connsiteX3" fmla="*/ 0 w 2282348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823488" h="13716000">
                <a:moveTo>
                  <a:pt x="0" y="0"/>
                </a:moveTo>
                <a:lnTo>
                  <a:pt x="22823488" y="0"/>
                </a:lnTo>
                <a:lnTo>
                  <a:pt x="22823488"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1428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7010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6367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87135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78939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24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8355660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248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806308"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847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6398559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659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1245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4884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7726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5679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737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05963" y="655395"/>
            <a:ext cx="266420" cy="912401"/>
            <a:chOff x="211954" y="1310790"/>
            <a:chExt cx="532908"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213556" y="1946192"/>
              <a:ext cx="529702"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11954" y="1310790"/>
              <a:ext cx="53290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27988" y="2581593"/>
              <a:ext cx="500844"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7279178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26345124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631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71312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026247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117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10628516"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5845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86775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51673731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138474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1839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47583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799732" y="3495977"/>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799732"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6220412" y="776288"/>
            <a:ext cx="5171855" cy="5305426"/>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931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781742"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3438871"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6096000"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8753129"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6404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1086501" y="1057275"/>
            <a:ext cx="4704737" cy="470535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6400759" y="1057275"/>
            <a:ext cx="4704737" cy="470535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6119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3501078"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6220414" y="776287"/>
            <a:ext cx="5189844" cy="5314950"/>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3501078"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781742"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8331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81700897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0F4C81-9939-41D0-86EF-EA52E53D1D3D}"/>
              </a:ext>
            </a:extLst>
          </p:cNvPr>
          <p:cNvSpPr>
            <a:spLocks noGrp="1"/>
          </p:cNvSpPr>
          <p:nvPr>
            <p:ph type="pic" sz="quarter" idx="16"/>
          </p:nvPr>
        </p:nvSpPr>
        <p:spPr>
          <a:xfrm>
            <a:off x="4827269" y="1119808"/>
            <a:ext cx="2537461" cy="2537791"/>
          </a:xfrm>
          <a:custGeom>
            <a:avLst/>
            <a:gdLst>
              <a:gd name="connsiteX0" fmla="*/ 2537791 w 5075582"/>
              <a:gd name="connsiteY0" fmla="*/ 0 h 5075582"/>
              <a:gd name="connsiteX1" fmla="*/ 5075582 w 5075582"/>
              <a:gd name="connsiteY1" fmla="*/ 2537791 h 5075582"/>
              <a:gd name="connsiteX2" fmla="*/ 2537791 w 5075582"/>
              <a:gd name="connsiteY2" fmla="*/ 5075582 h 5075582"/>
              <a:gd name="connsiteX3" fmla="*/ 0 w 5075582"/>
              <a:gd name="connsiteY3" fmla="*/ 2537791 h 5075582"/>
              <a:gd name="connsiteX4" fmla="*/ 2537791 w 5075582"/>
              <a:gd name="connsiteY4" fmla="*/ 0 h 50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82" h="5075582">
                <a:moveTo>
                  <a:pt x="2537791" y="0"/>
                </a:moveTo>
                <a:cubicBezTo>
                  <a:pt x="3939374" y="0"/>
                  <a:pt x="5075582" y="1136208"/>
                  <a:pt x="5075582" y="2537791"/>
                </a:cubicBezTo>
                <a:cubicBezTo>
                  <a:pt x="5075582" y="3939374"/>
                  <a:pt x="3939374" y="5075582"/>
                  <a:pt x="2537791" y="5075582"/>
                </a:cubicBezTo>
                <a:cubicBezTo>
                  <a:pt x="1136208" y="5075582"/>
                  <a:pt x="0" y="3939374"/>
                  <a:pt x="0" y="2537791"/>
                </a:cubicBezTo>
                <a:cubicBezTo>
                  <a:pt x="0" y="1136208"/>
                  <a:pt x="1136208" y="0"/>
                  <a:pt x="25377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980191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781742" y="-8443912"/>
            <a:ext cx="10628517" cy="14616112"/>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1273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6675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1514278"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4089397"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6664516"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9239635"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1514278"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4089397"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6664516"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9239635"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711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3457125" y="119317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6260114" y="119317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3457125" y="359313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6260114" y="359313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449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4519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0798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781742"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6096001" y="3429000"/>
            <a:ext cx="2638804" cy="27432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8734804" y="647700"/>
            <a:ext cx="2675454" cy="27813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2705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9051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5EDC9F4-A7C4-4676-AB6E-7148F8580972}"/>
              </a:ext>
            </a:extLst>
          </p:cNvPr>
          <p:cNvSpPr>
            <a:spLocks noGrp="1"/>
          </p:cNvSpPr>
          <p:nvPr>
            <p:ph type="pic" sz="quarter" idx="16"/>
          </p:nvPr>
        </p:nvSpPr>
        <p:spPr>
          <a:xfrm>
            <a:off x="0" y="0"/>
            <a:ext cx="12192000" cy="6858000"/>
          </a:xfrm>
          <a:custGeom>
            <a:avLst/>
            <a:gdLst>
              <a:gd name="connsiteX0" fmla="*/ 0 w 22823488"/>
              <a:gd name="connsiteY0" fmla="*/ 0 h 13716000"/>
              <a:gd name="connsiteX1" fmla="*/ 22823488 w 22823488"/>
              <a:gd name="connsiteY1" fmla="*/ 0 h 13716000"/>
              <a:gd name="connsiteX2" fmla="*/ 22823488 w 22823488"/>
              <a:gd name="connsiteY2" fmla="*/ 13716000 h 13716000"/>
              <a:gd name="connsiteX3" fmla="*/ 0 w 2282348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823488" h="13716000">
                <a:moveTo>
                  <a:pt x="0" y="0"/>
                </a:moveTo>
                <a:lnTo>
                  <a:pt x="22823488" y="0"/>
                </a:lnTo>
                <a:lnTo>
                  <a:pt x="22823488"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3836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26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10628516"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101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0EE7DA-954F-470F-B4FB-970B10427B29}"/>
              </a:ext>
            </a:extLst>
          </p:cNvPr>
          <p:cNvSpPr>
            <a:spLocks noGrp="1"/>
          </p:cNvSpPr>
          <p:nvPr>
            <p:ph type="pic" sz="quarter" idx="16"/>
          </p:nvPr>
        </p:nvSpPr>
        <p:spPr>
          <a:xfrm>
            <a:off x="4526197" y="1082616"/>
            <a:ext cx="3139606" cy="4692770"/>
          </a:xfrm>
          <a:custGeom>
            <a:avLst/>
            <a:gdLst>
              <a:gd name="connsiteX0" fmla="*/ 0 w 6280030"/>
              <a:gd name="connsiteY0" fmla="*/ 0 h 9385539"/>
              <a:gd name="connsiteX1" fmla="*/ 6280030 w 6280030"/>
              <a:gd name="connsiteY1" fmla="*/ 0 h 9385539"/>
              <a:gd name="connsiteX2" fmla="*/ 6280030 w 6280030"/>
              <a:gd name="connsiteY2" fmla="*/ 9385539 h 9385539"/>
              <a:gd name="connsiteX3" fmla="*/ 0 w 6280030"/>
              <a:gd name="connsiteY3" fmla="*/ 9385539 h 9385539"/>
            </a:gdLst>
            <a:ahLst/>
            <a:cxnLst>
              <a:cxn ang="0">
                <a:pos x="connsiteX0" y="connsiteY0"/>
              </a:cxn>
              <a:cxn ang="0">
                <a:pos x="connsiteX1" y="connsiteY1"/>
              </a:cxn>
              <a:cxn ang="0">
                <a:pos x="connsiteX2" y="connsiteY2"/>
              </a:cxn>
              <a:cxn ang="0">
                <a:pos x="connsiteX3" y="connsiteY3"/>
              </a:cxn>
            </a:cxnLst>
            <a:rect l="l" t="t" r="r" b="b"/>
            <a:pathLst>
              <a:path w="6280030" h="9385539">
                <a:moveTo>
                  <a:pt x="0" y="0"/>
                </a:moveTo>
                <a:lnTo>
                  <a:pt x="6280030" y="0"/>
                </a:lnTo>
                <a:lnTo>
                  <a:pt x="6280030" y="9385539"/>
                </a:lnTo>
                <a:lnTo>
                  <a:pt x="0" y="9385539"/>
                </a:lnTo>
                <a:close/>
              </a:path>
            </a:pathLst>
          </a:custGeom>
          <a:pattFill prst="pct60">
            <a:fgClr>
              <a:schemeClr val="bg1"/>
            </a:fgClr>
            <a:bgClr>
              <a:schemeClr val="bg1">
                <a:lumMod val="85000"/>
              </a:schemeClr>
            </a:bgClr>
          </a:pattFill>
          <a:effectLst>
            <a:outerShdw dist="266700" dir="2700000" algn="tl" rotWithShape="0">
              <a:prstClr val="black">
                <a:alpha val="23000"/>
              </a:prst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5418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55112E-17 0 L -0.02246 -0.05093 " pathEditMode="relative" rAng="0" ptsTypes="AA">
                                      <p:cBhvr>
                                        <p:cTn id="6" dur="2000" fill="hold"/>
                                        <p:tgtEl>
                                          <p:spTgt spid="4"/>
                                        </p:tgtEl>
                                        <p:attrNameLst>
                                          <p:attrName>ppt_x</p:attrName>
                                          <p:attrName>ppt_y</p:attrName>
                                        </p:attrNameLst>
                                      </p:cBhvr>
                                      <p:rCtr x="-1126"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0F4C81-9939-41D0-86EF-EA52E53D1D3D}"/>
              </a:ext>
            </a:extLst>
          </p:cNvPr>
          <p:cNvSpPr>
            <a:spLocks noGrp="1"/>
          </p:cNvSpPr>
          <p:nvPr>
            <p:ph type="pic" sz="quarter" idx="16"/>
          </p:nvPr>
        </p:nvSpPr>
        <p:spPr>
          <a:xfrm>
            <a:off x="4827269" y="1119808"/>
            <a:ext cx="2537461" cy="2537791"/>
          </a:xfrm>
          <a:custGeom>
            <a:avLst/>
            <a:gdLst>
              <a:gd name="connsiteX0" fmla="*/ 2537791 w 5075582"/>
              <a:gd name="connsiteY0" fmla="*/ 0 h 5075582"/>
              <a:gd name="connsiteX1" fmla="*/ 5075582 w 5075582"/>
              <a:gd name="connsiteY1" fmla="*/ 2537791 h 5075582"/>
              <a:gd name="connsiteX2" fmla="*/ 2537791 w 5075582"/>
              <a:gd name="connsiteY2" fmla="*/ 5075582 h 5075582"/>
              <a:gd name="connsiteX3" fmla="*/ 0 w 5075582"/>
              <a:gd name="connsiteY3" fmla="*/ 2537791 h 5075582"/>
              <a:gd name="connsiteX4" fmla="*/ 2537791 w 5075582"/>
              <a:gd name="connsiteY4" fmla="*/ 0 h 50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82" h="5075582">
                <a:moveTo>
                  <a:pt x="2537791" y="0"/>
                </a:moveTo>
                <a:cubicBezTo>
                  <a:pt x="3939374" y="0"/>
                  <a:pt x="5075582" y="1136208"/>
                  <a:pt x="5075582" y="2537791"/>
                </a:cubicBezTo>
                <a:cubicBezTo>
                  <a:pt x="5075582" y="3939374"/>
                  <a:pt x="3939374" y="5075582"/>
                  <a:pt x="2537791" y="5075582"/>
                </a:cubicBezTo>
                <a:cubicBezTo>
                  <a:pt x="1136208" y="5075582"/>
                  <a:pt x="0" y="3939374"/>
                  <a:pt x="0" y="2537791"/>
                </a:cubicBezTo>
                <a:cubicBezTo>
                  <a:pt x="0" y="1136208"/>
                  <a:pt x="1136208" y="0"/>
                  <a:pt x="25377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6649724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0EE7DA-954F-470F-B4FB-970B10427B29}"/>
              </a:ext>
            </a:extLst>
          </p:cNvPr>
          <p:cNvSpPr>
            <a:spLocks noGrp="1"/>
          </p:cNvSpPr>
          <p:nvPr>
            <p:ph type="pic" sz="quarter" idx="16"/>
          </p:nvPr>
        </p:nvSpPr>
        <p:spPr>
          <a:xfrm>
            <a:off x="4526197" y="1082616"/>
            <a:ext cx="3139606" cy="4692770"/>
          </a:xfrm>
          <a:custGeom>
            <a:avLst/>
            <a:gdLst>
              <a:gd name="connsiteX0" fmla="*/ 0 w 6280030"/>
              <a:gd name="connsiteY0" fmla="*/ 0 h 9385539"/>
              <a:gd name="connsiteX1" fmla="*/ 6280030 w 6280030"/>
              <a:gd name="connsiteY1" fmla="*/ 0 h 9385539"/>
              <a:gd name="connsiteX2" fmla="*/ 6280030 w 6280030"/>
              <a:gd name="connsiteY2" fmla="*/ 9385539 h 9385539"/>
              <a:gd name="connsiteX3" fmla="*/ 0 w 6280030"/>
              <a:gd name="connsiteY3" fmla="*/ 9385539 h 9385539"/>
            </a:gdLst>
            <a:ahLst/>
            <a:cxnLst>
              <a:cxn ang="0">
                <a:pos x="connsiteX0" y="connsiteY0"/>
              </a:cxn>
              <a:cxn ang="0">
                <a:pos x="connsiteX1" y="connsiteY1"/>
              </a:cxn>
              <a:cxn ang="0">
                <a:pos x="connsiteX2" y="connsiteY2"/>
              </a:cxn>
              <a:cxn ang="0">
                <a:pos x="connsiteX3" y="connsiteY3"/>
              </a:cxn>
            </a:cxnLst>
            <a:rect l="l" t="t" r="r" b="b"/>
            <a:pathLst>
              <a:path w="6280030" h="9385539">
                <a:moveTo>
                  <a:pt x="0" y="0"/>
                </a:moveTo>
                <a:lnTo>
                  <a:pt x="6280030" y="0"/>
                </a:lnTo>
                <a:lnTo>
                  <a:pt x="6280030" y="9385539"/>
                </a:lnTo>
                <a:lnTo>
                  <a:pt x="0" y="9385539"/>
                </a:lnTo>
                <a:close/>
              </a:path>
            </a:pathLst>
          </a:custGeom>
          <a:pattFill prst="pct60">
            <a:fgClr>
              <a:schemeClr val="bg1"/>
            </a:fgClr>
            <a:bgClr>
              <a:schemeClr val="bg1">
                <a:lumMod val="85000"/>
              </a:schemeClr>
            </a:bgClr>
          </a:pattFill>
          <a:effectLst>
            <a:outerShdw dist="266700" dir="2700000" algn="tl" rotWithShape="0">
              <a:prstClr val="black">
                <a:alpha val="23000"/>
              </a:prst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4342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55112E-17 0 L -0.02246 -0.05093 " pathEditMode="relative" rAng="0" ptsTypes="AA">
                                      <p:cBhvr>
                                        <p:cTn id="6" dur="2000" fill="hold"/>
                                        <p:tgtEl>
                                          <p:spTgt spid="4"/>
                                        </p:tgtEl>
                                        <p:attrNameLst>
                                          <p:attrName>ppt_x</p:attrName>
                                          <p:attrName>ppt_y</p:attrName>
                                        </p:attrNameLst>
                                      </p:cBhvr>
                                      <p:rCtr x="-1126"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781742" y="647700"/>
            <a:ext cx="10628516"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3228240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3616788" y="647700"/>
            <a:ext cx="7793470"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321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900" fill="hold"/>
                                        <p:tgtEl>
                                          <p:spTgt spid="4"/>
                                        </p:tgtEl>
                                        <p:attrNameLst>
                                          <p:attrName>ppt_x</p:attrName>
                                        </p:attrNameLst>
                                      </p:cBhvr>
                                      <p:tavLst>
                                        <p:tav tm="0">
                                          <p:val>
                                            <p:strVal val="0-#ppt_w/2"/>
                                          </p:val>
                                        </p:tav>
                                        <p:tav tm="100000">
                                          <p:val>
                                            <p:strVal val="#ppt_x"/>
                                          </p:val>
                                        </p:tav>
                                      </p:tavLst>
                                    </p:anim>
                                    <p:anim calcmode="lin" valueType="num">
                                      <p:cBhvr additive="base">
                                        <p:cTn id="8" dur="19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2B06C0-CBE8-405B-8A49-1EDA08527EB6}"/>
              </a:ext>
            </a:extLst>
          </p:cNvPr>
          <p:cNvSpPr>
            <a:spLocks noGrp="1"/>
          </p:cNvSpPr>
          <p:nvPr>
            <p:ph type="pic" sz="quarter" idx="16"/>
          </p:nvPr>
        </p:nvSpPr>
        <p:spPr>
          <a:xfrm>
            <a:off x="1566817" y="1035169"/>
            <a:ext cx="3476803" cy="4917057"/>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771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13DB9B-D378-4E6B-8FA4-452DF397F209}"/>
              </a:ext>
            </a:extLst>
          </p:cNvPr>
          <p:cNvSpPr>
            <a:spLocks noGrp="1"/>
          </p:cNvSpPr>
          <p:nvPr>
            <p:ph type="pic" sz="quarter" idx="16"/>
          </p:nvPr>
        </p:nvSpPr>
        <p:spPr>
          <a:xfrm>
            <a:off x="6096000" y="-1"/>
            <a:ext cx="5314258" cy="6858000"/>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177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16857374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301638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8111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57945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781742" y="647700"/>
            <a:ext cx="10628516"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3060236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2380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9BE362C5-03AE-447C-8B47-3D5F40463679}"/>
              </a:ext>
            </a:extLst>
          </p:cNvPr>
          <p:cNvSpPr>
            <a:spLocks noGrp="1"/>
          </p:cNvSpPr>
          <p:nvPr>
            <p:ph type="pic" sz="quarter" idx="15"/>
          </p:nvPr>
        </p:nvSpPr>
        <p:spPr>
          <a:xfrm>
            <a:off x="0" y="0"/>
            <a:ext cx="12192000"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3856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0" fill="hold" grpId="1" nodeType="withEffect">
                                  <p:stCondLst>
                                    <p:cond delay="2000"/>
                                  </p:stCondLst>
                                  <p:childTnLst>
                                    <p:animScale>
                                      <p:cBhvr>
                                        <p:cTn id="10" dur="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2268559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260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41119192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64832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41372915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9922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4395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135818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3616788" y="647700"/>
            <a:ext cx="7793470"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183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900" fill="hold"/>
                                        <p:tgtEl>
                                          <p:spTgt spid="4"/>
                                        </p:tgtEl>
                                        <p:attrNameLst>
                                          <p:attrName>ppt_x</p:attrName>
                                        </p:attrNameLst>
                                      </p:cBhvr>
                                      <p:tavLst>
                                        <p:tav tm="0">
                                          <p:val>
                                            <p:strVal val="0-#ppt_w/2"/>
                                          </p:val>
                                        </p:tav>
                                        <p:tav tm="100000">
                                          <p:val>
                                            <p:strVal val="#ppt_x"/>
                                          </p:val>
                                        </p:tav>
                                      </p:tavLst>
                                    </p:anim>
                                    <p:anim calcmode="lin" valueType="num">
                                      <p:cBhvr additive="base">
                                        <p:cTn id="8" dur="19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367322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1979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19611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8812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4767126" y="2160248"/>
            <a:ext cx="2659907" cy="2539669"/>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2672116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778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01206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543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4259202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225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2B06C0-CBE8-405B-8A49-1EDA08527EB6}"/>
              </a:ext>
            </a:extLst>
          </p:cNvPr>
          <p:cNvSpPr>
            <a:spLocks noGrp="1"/>
          </p:cNvSpPr>
          <p:nvPr>
            <p:ph type="pic" sz="quarter" idx="16"/>
          </p:nvPr>
        </p:nvSpPr>
        <p:spPr>
          <a:xfrm>
            <a:off x="1566817" y="1035169"/>
            <a:ext cx="3476803" cy="4917057"/>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2540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9606940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191029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07555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34270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13DB9B-D378-4E6B-8FA4-452DF397F209}"/>
              </a:ext>
            </a:extLst>
          </p:cNvPr>
          <p:cNvSpPr>
            <a:spLocks noGrp="1"/>
          </p:cNvSpPr>
          <p:nvPr>
            <p:ph type="pic" sz="quarter" idx="16"/>
          </p:nvPr>
        </p:nvSpPr>
        <p:spPr>
          <a:xfrm>
            <a:off x="6096000" y="-1"/>
            <a:ext cx="5314258" cy="6858000"/>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9187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404575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23371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228644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59963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30469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userDrawn="1"/>
        </p:nvSpPr>
        <p:spPr>
          <a:xfrm>
            <a:off x="781742" y="647700"/>
            <a:ext cx="10628516" cy="552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4061317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9BE362C5-03AE-447C-8B47-3D5F40463679}"/>
              </a:ext>
            </a:extLst>
          </p:cNvPr>
          <p:cNvSpPr>
            <a:spLocks noGrp="1"/>
          </p:cNvSpPr>
          <p:nvPr>
            <p:ph type="pic" sz="quarter" idx="15"/>
          </p:nvPr>
        </p:nvSpPr>
        <p:spPr>
          <a:xfrm>
            <a:off x="0" y="0"/>
            <a:ext cx="12192000"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5270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0" fill="hold" grpId="1" nodeType="withEffect">
                                  <p:stCondLst>
                                    <p:cond delay="2000"/>
                                  </p:stCondLst>
                                  <p:childTnLst>
                                    <p:animScale>
                                      <p:cBhvr>
                                        <p:cTn id="10" dur="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377387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84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4324006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60025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93266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5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43161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96226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22616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06418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65409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1175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9851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03980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09618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399303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6844813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2157946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210419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04043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161533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461567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074649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127890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6139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35212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875201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152024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826152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2991652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2406706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316064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59871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06177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750356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4755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61995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2168841"/>
      </p:ext>
    </p:extLst>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11706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8803360"/>
      </p:ext>
    </p:extLst>
  </p:cSld>
  <p:clrMapOvr>
    <a:masterClrMapping/>
  </p:clrMapOvr>
  <p:transition spd="slow">
    <p:push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19687796"/>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33099070"/>
      </p:ext>
    </p:extLst>
  </p:cSld>
  <p:clrMapOvr>
    <a:masterClrMapping/>
  </p:clrMapOvr>
  <p:transition spd="slow">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576021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377477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69851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42277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38535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433830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35758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9843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584490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745786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124001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860676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515522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470619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69210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989084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95736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15585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0831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9442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365581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391926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8819882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474325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8027376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87339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4147431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74369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692079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twitter.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www.linkedin.com/" TargetMode="External"/><Relationship Id="rId5" Type="http://schemas.openxmlformats.org/officeDocument/2006/relationships/slideLayout" Target="../slideLayouts/slideLayout5.xml"/><Relationship Id="rId10" Type="http://schemas.openxmlformats.org/officeDocument/2006/relationships/hyperlink" Target="https://www.facebook.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hyperlink" Target="https://www.linkedin.com/" TargetMode="Externa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hyperlink" Target="https://www.facebook.com/" TargetMode="Externa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theme" Target="../theme/theme10.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hyperlink" Target="https://twitter.com/" TargetMode="Externa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hyperlink" Target="https://twitter.com/" TargetMode="Externa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hyperlink" Target="https://www.linkedin.com/" TargetMode="External"/><Relationship Id="rId5" Type="http://schemas.openxmlformats.org/officeDocument/2006/relationships/slideLayout" Target="../slideLayouts/slideLayout258.xml"/><Relationship Id="rId10" Type="http://schemas.openxmlformats.org/officeDocument/2006/relationships/hyperlink" Target="https://www.facebook.com/" TargetMode="External"/><Relationship Id="rId4" Type="http://schemas.openxmlformats.org/officeDocument/2006/relationships/slideLayout" Target="../slideLayouts/slideLayout257.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264.xml"/><Relationship Id="rId7" Type="http://schemas.openxmlformats.org/officeDocument/2006/relationships/hyperlink" Target="https://www.linkedin.com/" TargetMode="Externa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hyperlink" Target="https://www.facebook.com/" TargetMode="External"/><Relationship Id="rId5" Type="http://schemas.openxmlformats.org/officeDocument/2006/relationships/theme" Target="../theme/theme12.xml"/><Relationship Id="rId4" Type="http://schemas.openxmlformats.org/officeDocument/2006/relationships/slideLayout" Target="../slideLayouts/slideLayout2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hyperlink" Target="https://twitter.com/" TargetMode="Externa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hyperlink" Target="https://www.linkedin.com/" TargetMode="External"/><Relationship Id="rId5" Type="http://schemas.openxmlformats.org/officeDocument/2006/relationships/slideLayout" Target="../slideLayouts/slideLayout270.xml"/><Relationship Id="rId10" Type="http://schemas.openxmlformats.org/officeDocument/2006/relationships/hyperlink" Target="https://www.facebook.com/" TargetMode="External"/><Relationship Id="rId4" Type="http://schemas.openxmlformats.org/officeDocument/2006/relationships/slideLayout" Target="../slideLayouts/slideLayout269.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hyperlink" Target="https://www.linkedin.com/" TargetMode="Externa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hyperlink" Target="https://www.facebook.com/"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hyperlink" Target="https://twitter.com/"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hyperlink" Target="https://www.linkedin.com/" TargetMode="Externa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hyperlink" Target="https://www.facebook.com/" TargetMode="Externa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hyperlink" Target="https://twitter.com/" TargetMode="Externa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84" Type="http://schemas.openxmlformats.org/officeDocument/2006/relationships/slideLayout" Target="../slideLayouts/slideLayout120.xml"/><Relationship Id="rId89" Type="http://schemas.openxmlformats.org/officeDocument/2006/relationships/slideLayout" Target="../slideLayouts/slideLayout125.xml"/><Relationship Id="rId112" Type="http://schemas.openxmlformats.org/officeDocument/2006/relationships/slideLayout" Target="../slideLayouts/slideLayout148.xml"/><Relationship Id="rId16" Type="http://schemas.openxmlformats.org/officeDocument/2006/relationships/slideLayout" Target="../slideLayouts/slideLayout52.xml"/><Relationship Id="rId107" Type="http://schemas.openxmlformats.org/officeDocument/2006/relationships/slideLayout" Target="../slideLayouts/slideLayout143.xml"/><Relationship Id="rId11" Type="http://schemas.openxmlformats.org/officeDocument/2006/relationships/slideLayout" Target="../slideLayouts/slideLayout47.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74" Type="http://schemas.openxmlformats.org/officeDocument/2006/relationships/slideLayout" Target="../slideLayouts/slideLayout110.xml"/><Relationship Id="rId79" Type="http://schemas.openxmlformats.org/officeDocument/2006/relationships/slideLayout" Target="../slideLayouts/slideLayout115.xml"/><Relationship Id="rId102" Type="http://schemas.openxmlformats.org/officeDocument/2006/relationships/slideLayout" Target="../slideLayouts/slideLayout138.xml"/><Relationship Id="rId5" Type="http://schemas.openxmlformats.org/officeDocument/2006/relationships/slideLayout" Target="../slideLayouts/slideLayout41.xml"/><Relationship Id="rId90" Type="http://schemas.openxmlformats.org/officeDocument/2006/relationships/slideLayout" Target="../slideLayouts/slideLayout126.xml"/><Relationship Id="rId95" Type="http://schemas.openxmlformats.org/officeDocument/2006/relationships/slideLayout" Target="../slideLayouts/slideLayout131.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113" Type="http://schemas.openxmlformats.org/officeDocument/2006/relationships/theme" Target="../theme/theme4.xml"/><Relationship Id="rId80" Type="http://schemas.openxmlformats.org/officeDocument/2006/relationships/slideLayout" Target="../slideLayouts/slideLayout116.xml"/><Relationship Id="rId85" Type="http://schemas.openxmlformats.org/officeDocument/2006/relationships/slideLayout" Target="../slideLayouts/slideLayout121.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59" Type="http://schemas.openxmlformats.org/officeDocument/2006/relationships/slideLayout" Target="../slideLayouts/slideLayout95.xml"/><Relationship Id="rId103" Type="http://schemas.openxmlformats.org/officeDocument/2006/relationships/slideLayout" Target="../slideLayouts/slideLayout139.xml"/><Relationship Id="rId108" Type="http://schemas.openxmlformats.org/officeDocument/2006/relationships/slideLayout" Target="../slideLayouts/slideLayout144.xml"/><Relationship Id="rId54" Type="http://schemas.openxmlformats.org/officeDocument/2006/relationships/slideLayout" Target="../slideLayouts/slideLayout90.xml"/><Relationship Id="rId70" Type="http://schemas.openxmlformats.org/officeDocument/2006/relationships/slideLayout" Target="../slideLayouts/slideLayout106.xml"/><Relationship Id="rId75" Type="http://schemas.openxmlformats.org/officeDocument/2006/relationships/slideLayout" Target="../slideLayouts/slideLayout111.xml"/><Relationship Id="rId91" Type="http://schemas.openxmlformats.org/officeDocument/2006/relationships/slideLayout" Target="../slideLayouts/slideLayout127.xml"/><Relationship Id="rId96" Type="http://schemas.openxmlformats.org/officeDocument/2006/relationships/slideLayout" Target="../slideLayouts/slideLayout13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6" Type="http://schemas.openxmlformats.org/officeDocument/2006/relationships/slideLayout" Target="../slideLayouts/slideLayout142.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73" Type="http://schemas.openxmlformats.org/officeDocument/2006/relationships/slideLayout" Target="../slideLayouts/slideLayout109.xml"/><Relationship Id="rId78" Type="http://schemas.openxmlformats.org/officeDocument/2006/relationships/slideLayout" Target="../slideLayouts/slideLayout114.xml"/><Relationship Id="rId81" Type="http://schemas.openxmlformats.org/officeDocument/2006/relationships/slideLayout" Target="../slideLayouts/slideLayout117.xml"/><Relationship Id="rId86" Type="http://schemas.openxmlformats.org/officeDocument/2006/relationships/slideLayout" Target="../slideLayouts/slideLayout122.xml"/><Relationship Id="rId94" Type="http://schemas.openxmlformats.org/officeDocument/2006/relationships/slideLayout" Target="../slideLayouts/slideLayout130.xml"/><Relationship Id="rId99" Type="http://schemas.openxmlformats.org/officeDocument/2006/relationships/slideLayout" Target="../slideLayouts/slideLayout135.xml"/><Relationship Id="rId101" Type="http://schemas.openxmlformats.org/officeDocument/2006/relationships/slideLayout" Target="../slideLayouts/slideLayout13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109" Type="http://schemas.openxmlformats.org/officeDocument/2006/relationships/slideLayout" Target="../slideLayouts/slideLayout14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6" Type="http://schemas.openxmlformats.org/officeDocument/2006/relationships/slideLayout" Target="../slideLayouts/slideLayout112.xml"/><Relationship Id="rId97" Type="http://schemas.openxmlformats.org/officeDocument/2006/relationships/slideLayout" Target="../slideLayouts/slideLayout133.xml"/><Relationship Id="rId104" Type="http://schemas.openxmlformats.org/officeDocument/2006/relationships/slideLayout" Target="../slideLayouts/slideLayout140.xml"/><Relationship Id="rId7" Type="http://schemas.openxmlformats.org/officeDocument/2006/relationships/slideLayout" Target="../slideLayouts/slideLayout43.xml"/><Relationship Id="rId71" Type="http://schemas.openxmlformats.org/officeDocument/2006/relationships/slideLayout" Target="../slideLayouts/slideLayout107.xml"/><Relationship Id="rId92" Type="http://schemas.openxmlformats.org/officeDocument/2006/relationships/slideLayout" Target="../slideLayouts/slideLayout128.xml"/><Relationship Id="rId2" Type="http://schemas.openxmlformats.org/officeDocument/2006/relationships/slideLayout" Target="../slideLayouts/slideLayout38.xml"/><Relationship Id="rId29" Type="http://schemas.openxmlformats.org/officeDocument/2006/relationships/slideLayout" Target="../slideLayouts/slideLayout65.xml"/><Relationship Id="rId24" Type="http://schemas.openxmlformats.org/officeDocument/2006/relationships/slideLayout" Target="../slideLayouts/slideLayout60.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66" Type="http://schemas.openxmlformats.org/officeDocument/2006/relationships/slideLayout" Target="../slideLayouts/slideLayout102.xml"/><Relationship Id="rId87" Type="http://schemas.openxmlformats.org/officeDocument/2006/relationships/slideLayout" Target="../slideLayouts/slideLayout123.xml"/><Relationship Id="rId110" Type="http://schemas.openxmlformats.org/officeDocument/2006/relationships/slideLayout" Target="../slideLayouts/slideLayout146.xml"/><Relationship Id="rId61" Type="http://schemas.openxmlformats.org/officeDocument/2006/relationships/slideLayout" Target="../slideLayouts/slideLayout97.xml"/><Relationship Id="rId82" Type="http://schemas.openxmlformats.org/officeDocument/2006/relationships/slideLayout" Target="../slideLayouts/slideLayout118.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56" Type="http://schemas.openxmlformats.org/officeDocument/2006/relationships/slideLayout" Target="../slideLayouts/slideLayout92.xml"/><Relationship Id="rId77" Type="http://schemas.openxmlformats.org/officeDocument/2006/relationships/slideLayout" Target="../slideLayouts/slideLayout113.xml"/><Relationship Id="rId100" Type="http://schemas.openxmlformats.org/officeDocument/2006/relationships/slideLayout" Target="../slideLayouts/slideLayout136.xml"/><Relationship Id="rId105" Type="http://schemas.openxmlformats.org/officeDocument/2006/relationships/slideLayout" Target="../slideLayouts/slideLayout141.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slideLayout" Target="../slideLayouts/slideLayout108.xml"/><Relationship Id="rId93" Type="http://schemas.openxmlformats.org/officeDocument/2006/relationships/slideLayout" Target="../slideLayouts/slideLayout129.xml"/><Relationship Id="rId98" Type="http://schemas.openxmlformats.org/officeDocument/2006/relationships/slideLayout" Target="../slideLayouts/slideLayout134.xml"/><Relationship Id="rId3" Type="http://schemas.openxmlformats.org/officeDocument/2006/relationships/slideLayout" Target="../slideLayouts/slideLayout39.xml"/><Relationship Id="rId25" Type="http://schemas.openxmlformats.org/officeDocument/2006/relationships/slideLayout" Target="../slideLayouts/slideLayout61.xml"/><Relationship Id="rId46" Type="http://schemas.openxmlformats.org/officeDocument/2006/relationships/slideLayout" Target="../slideLayouts/slideLayout82.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62" Type="http://schemas.openxmlformats.org/officeDocument/2006/relationships/slideLayout" Target="../slideLayouts/slideLayout98.xml"/><Relationship Id="rId83" Type="http://schemas.openxmlformats.org/officeDocument/2006/relationships/slideLayout" Target="../slideLayouts/slideLayout119.xml"/><Relationship Id="rId88" Type="http://schemas.openxmlformats.org/officeDocument/2006/relationships/slideLayout" Target="../slideLayouts/slideLayout124.xml"/><Relationship Id="rId111"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hyperlink" Target="https://www.facebook.com/" TargetMode="External"/><Relationship Id="rId5" Type="http://schemas.openxmlformats.org/officeDocument/2006/relationships/hyperlink" Target="https://www.linkedin.com/" TargetMode="External"/><Relationship Id="rId4" Type="http://schemas.openxmlformats.org/officeDocument/2006/relationships/hyperlink" Target="https://twitter.com/" TargetMode="Externa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hyperlink" Target="https://twitter.com/" TargetMode="Externa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hyperlink" Target="https://www.linkedin.com/" TargetMode="Externa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hyperlink" Target="https://www.facebook.com/" TargetMode="Externa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theme" Target="../theme/theme6.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theme" Target="../theme/theme7.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hyperlink" Target="https://twitter.com/" TargetMode="Externa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hyperlink" Target="https://www.linkedin.com/" TargetMode="External"/><Relationship Id="rId5" Type="http://schemas.openxmlformats.org/officeDocument/2006/relationships/slideLayout" Target="../slideLayouts/slideLayout220.xml"/><Relationship Id="rId10" Type="http://schemas.openxmlformats.org/officeDocument/2006/relationships/hyperlink" Target="https://www.facebook.com/" TargetMode="External"/><Relationship Id="rId4" Type="http://schemas.openxmlformats.org/officeDocument/2006/relationships/slideLayout" Target="../slideLayouts/slideLayout21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theme" Target="../theme/theme9.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2" Type="http://schemas.openxmlformats.org/officeDocument/2006/relationships/slideLayout" Target="../slideLayouts/slideLayout225.xml"/><Relationship Id="rId16" Type="http://schemas.openxmlformats.org/officeDocument/2006/relationships/hyperlink" Target="https://twitter.com/" TargetMode="Externa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hyperlink" Target="https://www.linkedin.com/" TargetMode="Externa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hyperlink" Target="https://www.facebook.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C1A05CED-D825-4423-B437-E9823975220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C3BFFE27-40D7-4368-A3B4-782C986B1372}"/>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EC3E93D-FF4A-45D0-B764-196D70240EE1}"/>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536227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tx1">
                    <a:lumMod val="75000"/>
                    <a:lumOff val="25000"/>
                  </a:schemeClr>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C380AAD-F2FA-45C0-8E9A-7EB16B1B4A9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E5FE36DE-0EA9-473F-94B8-3B3465E3D61C}"/>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9F186FDB-D6AF-440D-A40E-CCF5CADEF9E6}"/>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20"/>
            <a:extLst>
              <a:ext uri="{FF2B5EF4-FFF2-40B4-BE49-F238E27FC236}">
                <a16:creationId xmlns:a16="http://schemas.microsoft.com/office/drawing/2014/main" id="{021A4BD3-DB22-452B-AA16-E0FB725A3A1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21"/>
            <a:extLst>
              <a:ext uri="{FF2B5EF4-FFF2-40B4-BE49-F238E27FC236}">
                <a16:creationId xmlns:a16="http://schemas.microsoft.com/office/drawing/2014/main" id="{D59A1D9A-1868-436E-88A5-596BB8E90D15}"/>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22"/>
            <a:extLst>
              <a:ext uri="{FF2B5EF4-FFF2-40B4-BE49-F238E27FC236}">
                <a16:creationId xmlns:a16="http://schemas.microsoft.com/office/drawing/2014/main" id="{165F9169-AF2C-4EAF-B70B-7EF599DBD92E}"/>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3448618342"/>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532337859"/>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1CE2B552-4230-44BE-9A8D-AF1032A7847C}"/>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210BE7E0-5447-46FD-9A66-6EA8418B617B}"/>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9CD1870A-6BC1-49E9-8E2B-383FD3CE9A9D}"/>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E8AEB1D2-B155-4DBC-B4D6-94605C42F883}"/>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FE927439-3F50-42AD-9CA6-2299C2BDF451}"/>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83EF29F-3CA7-41FB-92F6-6886D8C98AC6}"/>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3178799413"/>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C1A05CED-D825-4423-B437-E9823975220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C3BFFE27-40D7-4368-A3B4-782C986B1372}"/>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EC3E93D-FF4A-45D0-B764-196D70240EE1}"/>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1284822413"/>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2"/>
            <a:extLst>
              <a:ext uri="{FF2B5EF4-FFF2-40B4-BE49-F238E27FC236}">
                <a16:creationId xmlns:a16="http://schemas.microsoft.com/office/drawing/2014/main" id="{C1A05CED-D825-4423-B437-E9823975220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3"/>
            <a:extLst>
              <a:ext uri="{FF2B5EF4-FFF2-40B4-BE49-F238E27FC236}">
                <a16:creationId xmlns:a16="http://schemas.microsoft.com/office/drawing/2014/main" id="{C3BFFE27-40D7-4368-A3B4-782C986B1372}"/>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4"/>
            <a:extLst>
              <a:ext uri="{FF2B5EF4-FFF2-40B4-BE49-F238E27FC236}">
                <a16:creationId xmlns:a16="http://schemas.microsoft.com/office/drawing/2014/main" id="{3EC3E93D-FF4A-45D0-B764-196D70240EE1}"/>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40127410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972" r:id="rId9"/>
    <p:sldLayoutId id="2147483973"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tx1">
                    <a:lumMod val="75000"/>
                    <a:lumOff val="25000"/>
                  </a:schemeClr>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C380AAD-F2FA-45C0-8E9A-7EB16B1B4A9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E5FE36DE-0EA9-473F-94B8-3B3465E3D61C}"/>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9F186FDB-D6AF-440D-A40E-CCF5CADEF9E6}"/>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20"/>
            <a:extLst>
              <a:ext uri="{FF2B5EF4-FFF2-40B4-BE49-F238E27FC236}">
                <a16:creationId xmlns:a16="http://schemas.microsoft.com/office/drawing/2014/main" id="{021A4BD3-DB22-452B-AA16-E0FB725A3A1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21"/>
            <a:extLst>
              <a:ext uri="{FF2B5EF4-FFF2-40B4-BE49-F238E27FC236}">
                <a16:creationId xmlns:a16="http://schemas.microsoft.com/office/drawing/2014/main" id="{D59A1D9A-1868-436E-88A5-596BB8E90D15}"/>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22"/>
            <a:extLst>
              <a:ext uri="{FF2B5EF4-FFF2-40B4-BE49-F238E27FC236}">
                <a16:creationId xmlns:a16="http://schemas.microsoft.com/office/drawing/2014/main" id="{165F9169-AF2C-4EAF-B70B-7EF599DBD92E}"/>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28375686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Light" panose="020F0502020204030203" pitchFamily="34" charset="0"/>
              </a:defRPr>
            </a:lvl1pPr>
          </a:lstStyle>
          <a:p>
            <a:fld id="{7AB9EEBB-2403-46BF-B1A3-17DABE38CBED}" type="datetimeFigureOut">
              <a:rPr lang="id-ID" smtClean="0"/>
              <a:pPr/>
              <a:t>07/12/2020</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Light" panose="020F0502020204030203"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Light" panose="020F0502020204030203"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141871924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 id="2147483759" r:id="rId62"/>
    <p:sldLayoutId id="2147483760" r:id="rId63"/>
    <p:sldLayoutId id="2147483761" r:id="rId64"/>
    <p:sldLayoutId id="2147483762" r:id="rId65"/>
    <p:sldLayoutId id="2147483763" r:id="rId66"/>
    <p:sldLayoutId id="2147483764" r:id="rId67"/>
    <p:sldLayoutId id="2147483765" r:id="rId68"/>
    <p:sldLayoutId id="2147483766" r:id="rId69"/>
    <p:sldLayoutId id="2147483767" r:id="rId70"/>
    <p:sldLayoutId id="2147483768" r:id="rId71"/>
    <p:sldLayoutId id="2147483769" r:id="rId72"/>
    <p:sldLayoutId id="2147483770" r:id="rId73"/>
    <p:sldLayoutId id="2147483771" r:id="rId74"/>
    <p:sldLayoutId id="2147483772" r:id="rId75"/>
    <p:sldLayoutId id="2147483773" r:id="rId76"/>
    <p:sldLayoutId id="2147483774" r:id="rId77"/>
    <p:sldLayoutId id="2147483775" r:id="rId78"/>
    <p:sldLayoutId id="2147483776" r:id="rId79"/>
    <p:sldLayoutId id="2147483777" r:id="rId80"/>
    <p:sldLayoutId id="2147483778" r:id="rId81"/>
    <p:sldLayoutId id="2147483779" r:id="rId82"/>
    <p:sldLayoutId id="2147483780" r:id="rId83"/>
    <p:sldLayoutId id="2147483781" r:id="rId84"/>
    <p:sldLayoutId id="2147483782" r:id="rId85"/>
    <p:sldLayoutId id="2147483783" r:id="rId86"/>
    <p:sldLayoutId id="2147483784" r:id="rId87"/>
    <p:sldLayoutId id="2147483785" r:id="rId88"/>
    <p:sldLayoutId id="2147483786" r:id="rId89"/>
    <p:sldLayoutId id="2147483787" r:id="rId90"/>
    <p:sldLayoutId id="2147483788" r:id="rId91"/>
    <p:sldLayoutId id="2147483789" r:id="rId92"/>
    <p:sldLayoutId id="2147483790" r:id="rId93"/>
    <p:sldLayoutId id="2147483791" r:id="rId94"/>
    <p:sldLayoutId id="2147483792" r:id="rId95"/>
    <p:sldLayoutId id="2147483793" r:id="rId96"/>
    <p:sldLayoutId id="2147483794" r:id="rId97"/>
    <p:sldLayoutId id="2147483795" r:id="rId98"/>
    <p:sldLayoutId id="2147483796" r:id="rId99"/>
    <p:sldLayoutId id="2147483797" r:id="rId100"/>
    <p:sldLayoutId id="2147483798" r:id="rId101"/>
    <p:sldLayoutId id="2147483799" r:id="rId102"/>
    <p:sldLayoutId id="2147483800" r:id="rId103"/>
    <p:sldLayoutId id="2147483801" r:id="rId104"/>
    <p:sldLayoutId id="2147483802" r:id="rId105"/>
    <p:sldLayoutId id="2147483803" r:id="rId106"/>
    <p:sldLayoutId id="2147483804" r:id="rId107"/>
    <p:sldLayoutId id="2147483805" r:id="rId108"/>
    <p:sldLayoutId id="2147483806" r:id="rId109"/>
    <p:sldLayoutId id="2147483807" r:id="rId110"/>
    <p:sldLayoutId id="2147483808" r:id="rId111"/>
    <p:sldLayoutId id="2147483809" r:id="rId112"/>
  </p:sldLayoutIdLst>
  <p:txStyles>
    <p:titleStyle>
      <a:lvl1pPr algn="l" defTabSz="914400" rtl="0" eaLnBrk="1" latinLnBrk="0" hangingPunct="1">
        <a:lnSpc>
          <a:spcPct val="90000"/>
        </a:lnSpc>
        <a:spcBef>
          <a:spcPct val="0"/>
        </a:spcBef>
        <a:buNone/>
        <a:defRPr sz="4400" kern="1200">
          <a:solidFill>
            <a:schemeClr val="tx1"/>
          </a:solidFill>
          <a:latin typeface="Lato Light"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Light"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Light"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Light"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userDrawn="1"/>
        </p:nvSpPr>
        <p:spPr>
          <a:xfrm>
            <a:off x="621927" y="6430249"/>
            <a:ext cx="123730"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000" smtClean="0">
                <a:solidFill>
                  <a:schemeClr val="tx1"/>
                </a:solidFill>
              </a:rPr>
              <a:pPr algn="ctr"/>
              <a:t>‹#›</a:t>
            </a:fld>
            <a:endParaRPr lang="en-US" sz="6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userDrawn="1"/>
        </p:nvSpPr>
        <p:spPr>
          <a:xfrm>
            <a:off x="535944"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7" name="Oval 16">
            <a:extLst>
              <a:ext uri="{FF2B5EF4-FFF2-40B4-BE49-F238E27FC236}">
                <a16:creationId xmlns:a16="http://schemas.microsoft.com/office/drawing/2014/main" id="{76FAE91E-1570-4CCB-8697-3675EF4A8732}"/>
              </a:ext>
            </a:extLst>
          </p:cNvPr>
          <p:cNvSpPr/>
          <p:nvPr userDrawn="1"/>
        </p:nvSpPr>
        <p:spPr>
          <a:xfrm>
            <a:off x="148830"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8" name="Rectangle 9">
            <a:extLst>
              <a:ext uri="{FF2B5EF4-FFF2-40B4-BE49-F238E27FC236}">
                <a16:creationId xmlns:a16="http://schemas.microsoft.com/office/drawing/2014/main" id="{FAC15065-526C-4B5B-BEB1-892A718C3AFA}"/>
              </a:ext>
            </a:extLst>
          </p:cNvPr>
          <p:cNvSpPr/>
          <p:nvPr userDrawn="1"/>
        </p:nvSpPr>
        <p:spPr>
          <a:xfrm rot="2700000">
            <a:off x="277379"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19" name="Oval 18">
            <a:extLst>
              <a:ext uri="{FF2B5EF4-FFF2-40B4-BE49-F238E27FC236}">
                <a16:creationId xmlns:a16="http://schemas.microsoft.com/office/drawing/2014/main" id="{AA197A07-68B5-4706-B796-AC2B9E3BDF4E}"/>
              </a:ext>
            </a:extLst>
          </p:cNvPr>
          <p:cNvSpPr/>
          <p:nvPr userDrawn="1"/>
        </p:nvSpPr>
        <p:spPr>
          <a:xfrm rot="10800000">
            <a:off x="923058" y="6428081"/>
            <a:ext cx="295695" cy="295734"/>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0" name="Rectangle 9">
            <a:extLst>
              <a:ext uri="{FF2B5EF4-FFF2-40B4-BE49-F238E27FC236}">
                <a16:creationId xmlns:a16="http://schemas.microsoft.com/office/drawing/2014/main" id="{81DBD849-297F-4F9A-BEF7-60ECD498A866}"/>
              </a:ext>
            </a:extLst>
          </p:cNvPr>
          <p:cNvSpPr/>
          <p:nvPr userDrawn="1"/>
        </p:nvSpPr>
        <p:spPr>
          <a:xfrm rot="13500000">
            <a:off x="1010220" y="6535961"/>
            <a:ext cx="79984" cy="79974"/>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userDrawn="1"/>
        </p:nvSpPr>
        <p:spPr>
          <a:xfrm>
            <a:off x="898910" y="6400080"/>
            <a:ext cx="357050" cy="357096"/>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userDrawn="1"/>
        </p:nvSpPr>
        <p:spPr>
          <a:xfrm>
            <a:off x="120519" y="6393180"/>
            <a:ext cx="357050" cy="357096"/>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900"/>
          </a:p>
        </p:txBody>
      </p:sp>
      <p:sp>
        <p:nvSpPr>
          <p:cNvPr id="23" name="TextBox 22">
            <a:extLst>
              <a:ext uri="{FF2B5EF4-FFF2-40B4-BE49-F238E27FC236}">
                <a16:creationId xmlns:a16="http://schemas.microsoft.com/office/drawing/2014/main" id="{9EF6635E-33D2-40DD-8284-62E48C402864}"/>
              </a:ext>
            </a:extLst>
          </p:cNvPr>
          <p:cNvSpPr txBox="1"/>
          <p:nvPr userDrawn="1"/>
        </p:nvSpPr>
        <p:spPr>
          <a:xfrm>
            <a:off x="8529861" y="6479395"/>
            <a:ext cx="2228495" cy="230832"/>
          </a:xfrm>
          <a:prstGeom prst="rect">
            <a:avLst/>
          </a:prstGeom>
          <a:noFill/>
        </p:spPr>
        <p:txBody>
          <a:bodyPr wrap="none" rtlCol="0">
            <a:spAutoFit/>
          </a:bodyPr>
          <a:lstStyle/>
          <a:p>
            <a:r>
              <a:rPr lang="en-US" sz="900"/>
              <a:t>MASSIVE X presentation to DesignBall team</a:t>
            </a:r>
          </a:p>
        </p:txBody>
      </p:sp>
      <p:grpSp>
        <p:nvGrpSpPr>
          <p:cNvPr id="24" name="Group 23">
            <a:extLst>
              <a:ext uri="{FF2B5EF4-FFF2-40B4-BE49-F238E27FC236}">
                <a16:creationId xmlns:a16="http://schemas.microsoft.com/office/drawing/2014/main" id="{4120C111-C5ED-44CF-AE07-8E7DDFB3302C}"/>
              </a:ext>
            </a:extLst>
          </p:cNvPr>
          <p:cNvGrpSpPr/>
          <p:nvPr userDrawn="1"/>
        </p:nvGrpSpPr>
        <p:grpSpPr>
          <a:xfrm>
            <a:off x="10910924" y="6378893"/>
            <a:ext cx="1135441" cy="356866"/>
            <a:chOff x="241069" y="12070461"/>
            <a:chExt cx="2271178" cy="713731"/>
          </a:xfrm>
        </p:grpSpPr>
        <p:sp>
          <p:nvSpPr>
            <p:cNvPr id="25" name="Rectangle 24">
              <a:hlinkClick r:id="rId4"/>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 name="Rectangle 25">
              <a:hlinkClick r:id="rId5"/>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 name="Rectangle 26">
              <a:hlinkClick r:id="rId6"/>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8" name="Freeform 6">
              <a:extLst>
                <a:ext uri="{FF2B5EF4-FFF2-40B4-BE49-F238E27FC236}">
                  <a16:creationId xmlns:a16="http://schemas.microsoft.com/office/drawing/2014/main" id="{74A58422-42EE-43C0-A3F1-C63186FFEF8C}"/>
                </a:ext>
              </a:extLst>
            </p:cNvPr>
            <p:cNvSpPr>
              <a:spLocks/>
            </p:cNvSpPr>
            <p:nvPr userDrawn="1"/>
          </p:nvSpPr>
          <p:spPr bwMode="auto">
            <a:xfrm>
              <a:off x="550841" y="12311451"/>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29" name="Freeform 7">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0" name="Freeform 8">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16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
            </a:p>
          </p:txBody>
        </p:sp>
      </p:grpSp>
    </p:spTree>
    <p:extLst>
      <p:ext uri="{BB962C8B-B14F-4D97-AF65-F5344CB8AC3E}">
        <p14:creationId xmlns:p14="http://schemas.microsoft.com/office/powerpoint/2010/main" val="3739052765"/>
      </p:ext>
    </p:extLst>
  </p:cSld>
  <p:clrMap bg1="dk1" tx1="lt1" bg2="dk2" tx2="lt2" accent1="accent1" accent2="accent2" accent3="accent3" accent4="accent4" accent5="accent5" accent6="accent6" hlink="hlink" folHlink="folHlink"/>
  <p:sldLayoutIdLst>
    <p:sldLayoutId id="2147483811" r:id="rId1"/>
    <p:sldLayoutId id="2147483812" r:id="rId2"/>
  </p:sldLayoutIdLst>
  <p:txStyles>
    <p:titleStyle>
      <a:lvl1pPr algn="l" defTabSz="457109"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31" indent="-342831" algn="l" defTabSz="457109"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801" indent="-285693" algn="l" defTabSz="457109"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2771"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880"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98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499"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206"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8314"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423" indent="-228554" algn="l" defTabSz="457109"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109" rtl="0" eaLnBrk="1" latinLnBrk="0" hangingPunct="1">
        <a:defRPr sz="1800" kern="1200">
          <a:solidFill>
            <a:schemeClr val="tx1"/>
          </a:solidFill>
          <a:latin typeface="+mn-lt"/>
          <a:ea typeface="+mn-ea"/>
          <a:cs typeface="+mn-cs"/>
        </a:defRPr>
      </a:lvl1pPr>
      <a:lvl2pPr marL="457109" algn="l" defTabSz="457109" rtl="0" eaLnBrk="1" latinLnBrk="0" hangingPunct="1">
        <a:defRPr sz="1800" kern="1200">
          <a:solidFill>
            <a:schemeClr val="tx1"/>
          </a:solidFill>
          <a:latin typeface="+mn-lt"/>
          <a:ea typeface="+mn-ea"/>
          <a:cs typeface="+mn-cs"/>
        </a:defRPr>
      </a:lvl2pPr>
      <a:lvl3pPr marL="914217" algn="l" defTabSz="457109" rtl="0" eaLnBrk="1" latinLnBrk="0" hangingPunct="1">
        <a:defRPr sz="1800" kern="1200">
          <a:solidFill>
            <a:schemeClr val="tx1"/>
          </a:solidFill>
          <a:latin typeface="+mn-lt"/>
          <a:ea typeface="+mn-ea"/>
          <a:cs typeface="+mn-cs"/>
        </a:defRPr>
      </a:lvl3pPr>
      <a:lvl4pPr marL="1371326" algn="l" defTabSz="457109" rtl="0" eaLnBrk="1" latinLnBrk="0" hangingPunct="1">
        <a:defRPr sz="1800" kern="1200">
          <a:solidFill>
            <a:schemeClr val="tx1"/>
          </a:solidFill>
          <a:latin typeface="+mn-lt"/>
          <a:ea typeface="+mn-ea"/>
          <a:cs typeface="+mn-cs"/>
        </a:defRPr>
      </a:lvl4pPr>
      <a:lvl5pPr marL="1828434" algn="l" defTabSz="457109" rtl="0" eaLnBrk="1" latinLnBrk="0" hangingPunct="1">
        <a:defRPr sz="1800" kern="1200">
          <a:solidFill>
            <a:schemeClr val="tx1"/>
          </a:solidFill>
          <a:latin typeface="+mn-lt"/>
          <a:ea typeface="+mn-ea"/>
          <a:cs typeface="+mn-cs"/>
        </a:defRPr>
      </a:lvl5pPr>
      <a:lvl6pPr marL="2285543" algn="l" defTabSz="457109" rtl="0" eaLnBrk="1" latinLnBrk="0" hangingPunct="1">
        <a:defRPr sz="1800" kern="1200">
          <a:solidFill>
            <a:schemeClr val="tx1"/>
          </a:solidFill>
          <a:latin typeface="+mn-lt"/>
          <a:ea typeface="+mn-ea"/>
          <a:cs typeface="+mn-cs"/>
        </a:defRPr>
      </a:lvl6pPr>
      <a:lvl7pPr marL="2742651" algn="l" defTabSz="457109" rtl="0" eaLnBrk="1" latinLnBrk="0" hangingPunct="1">
        <a:defRPr sz="1800" kern="1200">
          <a:solidFill>
            <a:schemeClr val="tx1"/>
          </a:solidFill>
          <a:latin typeface="+mn-lt"/>
          <a:ea typeface="+mn-ea"/>
          <a:cs typeface="+mn-cs"/>
        </a:defRPr>
      </a:lvl7pPr>
      <a:lvl8pPr marL="3199760" algn="l" defTabSz="457109" rtl="0" eaLnBrk="1" latinLnBrk="0" hangingPunct="1">
        <a:defRPr sz="1800" kern="1200">
          <a:solidFill>
            <a:schemeClr val="tx1"/>
          </a:solidFill>
          <a:latin typeface="+mn-lt"/>
          <a:ea typeface="+mn-ea"/>
          <a:cs typeface="+mn-cs"/>
        </a:defRPr>
      </a:lvl8pPr>
      <a:lvl9pPr marL="3656868" algn="l" defTabSz="4571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4544341" y="83911"/>
            <a:ext cx="15959221" cy="107083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16" name="Pink Purple">
            <a:extLst>
              <a:ext uri="{FF2B5EF4-FFF2-40B4-BE49-F238E27FC236}">
                <a16:creationId xmlns:a16="http://schemas.microsoft.com/office/drawing/2014/main" id="{FBBAE8E4-5822-4697-9CB0-416C2285D412}"/>
              </a:ext>
            </a:extLst>
          </p:cNvPr>
          <p:cNvSpPr/>
          <p:nvPr/>
        </p:nvSpPr>
        <p:spPr>
          <a:xfrm rot="900000">
            <a:off x="-2008543" y="-4096517"/>
            <a:ext cx="10503734" cy="939410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17" name="Purple">
            <a:extLst>
              <a:ext uri="{FF2B5EF4-FFF2-40B4-BE49-F238E27FC236}">
                <a16:creationId xmlns:a16="http://schemas.microsoft.com/office/drawing/2014/main" id="{BE8684E9-46AD-4F7B-B7A2-C0E291C667C5}"/>
              </a:ext>
            </a:extLst>
          </p:cNvPr>
          <p:cNvSpPr/>
          <p:nvPr/>
        </p:nvSpPr>
        <p:spPr>
          <a:xfrm rot="15300000">
            <a:off x="1207066" y="-4670724"/>
            <a:ext cx="15008936" cy="1341987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18" name="Pink">
            <a:extLst>
              <a:ext uri="{FF2B5EF4-FFF2-40B4-BE49-F238E27FC236}">
                <a16:creationId xmlns:a16="http://schemas.microsoft.com/office/drawing/2014/main" id="{A0C126FD-D78B-4C2F-97BE-020A3C75E44A}"/>
              </a:ext>
            </a:extLst>
          </p:cNvPr>
          <p:cNvSpPr/>
          <p:nvPr/>
        </p:nvSpPr>
        <p:spPr>
          <a:xfrm rot="9000000">
            <a:off x="285211" y="-2546184"/>
            <a:ext cx="8538604" cy="763657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19" name="Light Blue">
            <a:extLst>
              <a:ext uri="{FF2B5EF4-FFF2-40B4-BE49-F238E27FC236}">
                <a16:creationId xmlns:a16="http://schemas.microsoft.com/office/drawing/2014/main" id="{251649C5-3386-4361-95CE-44792724EF40}"/>
              </a:ext>
            </a:extLst>
          </p:cNvPr>
          <p:cNvSpPr/>
          <p:nvPr/>
        </p:nvSpPr>
        <p:spPr>
          <a:xfrm rot="15300000">
            <a:off x="3663172" y="-3280938"/>
            <a:ext cx="15008936" cy="13419874"/>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sz="900"/>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364772" y="369582"/>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9">
            <a:extLst>
              <a:ext uri="{FF2B5EF4-FFF2-40B4-BE49-F238E27FC236}">
                <a16:creationId xmlns:a16="http://schemas.microsoft.com/office/drawing/2014/main" id="{E95DFE2E-B2E5-466B-B1CC-C85DE1401518}"/>
              </a:ext>
            </a:extLst>
          </p:cNvPr>
          <p:cNvSpPr/>
          <p:nvPr/>
        </p:nvSpPr>
        <p:spPr>
          <a:xfrm>
            <a:off x="364772" y="518410"/>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Oval 30">
            <a:extLst>
              <a:ext uri="{FF2B5EF4-FFF2-40B4-BE49-F238E27FC236}">
                <a16:creationId xmlns:a16="http://schemas.microsoft.com/office/drawing/2014/main" id="{9FE24D81-6663-4CF8-857E-F1F0413B3577}"/>
              </a:ext>
            </a:extLst>
          </p:cNvPr>
          <p:cNvSpPr/>
          <p:nvPr/>
        </p:nvSpPr>
        <p:spPr>
          <a:xfrm>
            <a:off x="364772" y="667238"/>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bg1"/>
                </a:solidFill>
                <a:latin typeface="+mj-lt"/>
              </a:rPr>
              <a:t>Massive X</a:t>
            </a:r>
            <a:r>
              <a:rPr lang="en-US" sz="1000">
                <a:solidFill>
                  <a:schemeClr val="bg1"/>
                </a:solidFill>
              </a:rPr>
              <a:t> presentation to </a:t>
            </a:r>
            <a:r>
              <a:rPr lang="en-US" sz="1000" b="0">
                <a:solidFill>
                  <a:schemeClr val="bg1"/>
                </a:solidFill>
              </a:rPr>
              <a:t>DesignBall</a:t>
            </a:r>
            <a:r>
              <a:rPr lang="en-US" sz="1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bg1"/>
                </a:solidFill>
                <a:latin typeface="+mj-lt"/>
              </a:rPr>
              <a:pPr algn="ctr"/>
              <a:t>‹#›</a:t>
            </a:fld>
            <a:endParaRPr lang="en-US" sz="7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262392" y="5977044"/>
            <a:ext cx="292068" cy="338554"/>
          </a:xfrm>
          <a:prstGeom prst="rect">
            <a:avLst/>
          </a:prstGeom>
        </p:spPr>
        <p:txBody>
          <a:bodyPr wrap="none" anchor="ctr">
            <a:spAutoFit/>
          </a:bodyPr>
          <a:lstStyle/>
          <a:p>
            <a:pPr algn="ctr"/>
            <a:r>
              <a:rPr lang="en-US" sz="16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261591" y="5659343"/>
            <a:ext cx="29367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272812" y="6294746"/>
            <a:ext cx="271229"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35" name="Rectangle 34">
            <a:hlinkClick r:id="rId36"/>
            <a:extLst>
              <a:ext uri="{FF2B5EF4-FFF2-40B4-BE49-F238E27FC236}">
                <a16:creationId xmlns:a16="http://schemas.microsoft.com/office/drawing/2014/main" id="{23516ED8-C2E9-4940-9CD5-0E0111C5BDA5}"/>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36" name="Rectangle 35">
            <a:hlinkClick r:id="rId37"/>
            <a:extLst>
              <a:ext uri="{FF2B5EF4-FFF2-40B4-BE49-F238E27FC236}">
                <a16:creationId xmlns:a16="http://schemas.microsoft.com/office/drawing/2014/main" id="{0C0F2FE4-6CE1-4165-A993-7F1137B30860}"/>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37" name="Rectangle 36">
            <a:hlinkClick r:id="rId38"/>
            <a:extLst>
              <a:ext uri="{FF2B5EF4-FFF2-40B4-BE49-F238E27FC236}">
                <a16:creationId xmlns:a16="http://schemas.microsoft.com/office/drawing/2014/main" id="{5156BAD8-9280-44B5-9AAB-5A16557A4546}"/>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955244325"/>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 id="2147483857" r:id="rId33"/>
    <p:sldLayoutId id="2147483858" r:id="rId34"/>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47953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981145287"/>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userDrawn="1"/>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userDrawn="1"/>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5DDB5754-4A17-4F18-85D7-0668385162B1}"/>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60EB4B01-E0D4-41D6-B0B5-C3E601C093A8}"/>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3077327-4749-4A2A-9539-D5CFD65ADE24}"/>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4"/>
            <a:extLst>
              <a:ext uri="{FF2B5EF4-FFF2-40B4-BE49-F238E27FC236}">
                <a16:creationId xmlns:a16="http://schemas.microsoft.com/office/drawing/2014/main" id="{357E916F-D03F-400B-92D0-514464AC5906}"/>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5"/>
            <a:extLst>
              <a:ext uri="{FF2B5EF4-FFF2-40B4-BE49-F238E27FC236}">
                <a16:creationId xmlns:a16="http://schemas.microsoft.com/office/drawing/2014/main" id="{E6528BCF-F9D9-4428-9259-3D1D856AF34C}"/>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6"/>
            <a:extLst>
              <a:ext uri="{FF2B5EF4-FFF2-40B4-BE49-F238E27FC236}">
                <a16:creationId xmlns:a16="http://schemas.microsoft.com/office/drawing/2014/main" id="{AE8E1F3D-8A55-4DEB-BF09-65EA7E80144B}"/>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2508539648"/>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8.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50.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0.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 name="Oval 104">
            <a:extLst>
              <a:ext uri="{FF2B5EF4-FFF2-40B4-BE49-F238E27FC236}">
                <a16:creationId xmlns:a16="http://schemas.microsoft.com/office/drawing/2014/main" id="{607A0188-3B87-4E04-BA17-1DBE0B4299A5}"/>
              </a:ext>
            </a:extLst>
          </p:cNvPr>
          <p:cNvSpPr/>
          <p:nvPr/>
        </p:nvSpPr>
        <p:spPr>
          <a:xfrm>
            <a:off x="7159750" y="1660074"/>
            <a:ext cx="3226044" cy="3226044"/>
          </a:xfrm>
          <a:prstGeom prst="ellipse">
            <a:avLst/>
          </a:prstGeom>
          <a:gradFill>
            <a:gsLst>
              <a:gs pos="0">
                <a:schemeClr val="bg2"/>
              </a:gs>
              <a:gs pos="100000">
                <a:schemeClr val="bg2">
                  <a:lumMod val="90000"/>
                </a:schemeClr>
              </a:gs>
            </a:gsLst>
            <a:path path="circle">
              <a:fillToRect l="100000" t="100000"/>
            </a:path>
          </a:gradFill>
          <a:ln>
            <a:noFill/>
          </a:ln>
          <a:effectLst>
            <a:outerShdw blurRad="838200" sx="102000" sy="102000" algn="ctr" rotWithShape="0">
              <a:schemeClr val="bg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dirty="0">
              <a:solidFill>
                <a:schemeClr val="tx1"/>
              </a:solidFill>
              <a:latin typeface="Calibri"/>
            </a:endParaRPr>
          </a:p>
        </p:txBody>
      </p:sp>
      <p:sp>
        <p:nvSpPr>
          <p:cNvPr id="97" name="Oval 96">
            <a:extLst>
              <a:ext uri="{FF2B5EF4-FFF2-40B4-BE49-F238E27FC236}">
                <a16:creationId xmlns:a16="http://schemas.microsoft.com/office/drawing/2014/main" id="{6DBDBD6D-CF06-4E3A-95E9-99BF43E1DC30}"/>
              </a:ext>
            </a:extLst>
          </p:cNvPr>
          <p:cNvSpPr/>
          <p:nvPr/>
        </p:nvSpPr>
        <p:spPr>
          <a:xfrm>
            <a:off x="6494597" y="1854218"/>
            <a:ext cx="711022" cy="711022"/>
          </a:xfrm>
          <a:prstGeom prst="ellipse">
            <a:avLst/>
          </a:prstGeom>
          <a:gradFill>
            <a:gsLst>
              <a:gs pos="37000">
                <a:schemeClr val="accent1"/>
              </a:gs>
              <a:gs pos="100000">
                <a:schemeClr val="accent1">
                  <a:lumMod val="60000"/>
                  <a:lumOff val="40000"/>
                </a:schemeClr>
              </a:gs>
            </a:gsLst>
            <a:path path="circle">
              <a:fillToRect l="100000" t="100000"/>
            </a:path>
          </a:gradFill>
          <a:ln>
            <a:noFill/>
          </a:ln>
          <a:effectLst>
            <a:outerShdw blurRad="838200" sx="102000" sy="102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dirty="0">
              <a:solidFill>
                <a:schemeClr val="tx1"/>
              </a:solidFill>
              <a:latin typeface="Calibri"/>
            </a:endParaRPr>
          </a:p>
        </p:txBody>
      </p:sp>
      <p:sp>
        <p:nvSpPr>
          <p:cNvPr id="51" name="Freeform: Shape 50">
            <a:extLst>
              <a:ext uri="{FF2B5EF4-FFF2-40B4-BE49-F238E27FC236}">
                <a16:creationId xmlns:a16="http://schemas.microsoft.com/office/drawing/2014/main" id="{186F4E10-E450-4672-8385-D7FE5E9AC0C5}"/>
              </a:ext>
            </a:extLst>
          </p:cNvPr>
          <p:cNvSpPr/>
          <p:nvPr/>
        </p:nvSpPr>
        <p:spPr>
          <a:xfrm>
            <a:off x="6501610" y="4992610"/>
            <a:ext cx="4389813" cy="666648"/>
          </a:xfrm>
          <a:custGeom>
            <a:avLst/>
            <a:gdLst>
              <a:gd name="connsiteX0" fmla="*/ 6656261 w 6648450"/>
              <a:gd name="connsiteY0" fmla="*/ 505492 h 1009650"/>
              <a:gd name="connsiteX1" fmla="*/ 3328130 w 6648450"/>
              <a:gd name="connsiteY1" fmla="*/ 1010983 h 1009650"/>
              <a:gd name="connsiteX2" fmla="*/ 0 w 6648450"/>
              <a:gd name="connsiteY2" fmla="*/ 505492 h 1009650"/>
              <a:gd name="connsiteX3" fmla="*/ 3328130 w 6648450"/>
              <a:gd name="connsiteY3" fmla="*/ 0 h 1009650"/>
              <a:gd name="connsiteX4" fmla="*/ 6656261 w 6648450"/>
              <a:gd name="connsiteY4" fmla="*/ 505492 h 1009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450" h="1009650">
                <a:moveTo>
                  <a:pt x="6656261" y="505492"/>
                </a:moveTo>
                <a:cubicBezTo>
                  <a:pt x="6656261" y="784667"/>
                  <a:pt x="5166206" y="1010983"/>
                  <a:pt x="3328130" y="1010983"/>
                </a:cubicBezTo>
                <a:cubicBezTo>
                  <a:pt x="1490055" y="1010983"/>
                  <a:pt x="0" y="784667"/>
                  <a:pt x="0" y="505492"/>
                </a:cubicBezTo>
                <a:cubicBezTo>
                  <a:pt x="0" y="226316"/>
                  <a:pt x="1490055" y="0"/>
                  <a:pt x="3328130" y="0"/>
                </a:cubicBezTo>
                <a:cubicBezTo>
                  <a:pt x="5166206" y="0"/>
                  <a:pt x="6656261" y="226316"/>
                  <a:pt x="6656261" y="505492"/>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grpSp>
        <p:nvGrpSpPr>
          <p:cNvPr id="89" name="Group 88">
            <a:extLst>
              <a:ext uri="{FF2B5EF4-FFF2-40B4-BE49-F238E27FC236}">
                <a16:creationId xmlns:a16="http://schemas.microsoft.com/office/drawing/2014/main" id="{F25EBC3F-2932-4C43-86F0-0A27E5477DED}"/>
              </a:ext>
            </a:extLst>
          </p:cNvPr>
          <p:cNvGrpSpPr/>
          <p:nvPr/>
        </p:nvGrpSpPr>
        <p:grpSpPr>
          <a:xfrm>
            <a:off x="8898424" y="2396449"/>
            <a:ext cx="2031389" cy="2918541"/>
            <a:chOff x="15202439" y="5271886"/>
            <a:chExt cx="3076575" cy="4420182"/>
          </a:xfrm>
          <a:effectLst>
            <a:outerShdw blurRad="901700" sx="102000" sy="102000" algn="ctr" rotWithShape="0">
              <a:schemeClr val="accent3">
                <a:alpha val="72000"/>
              </a:schemeClr>
            </a:outerShdw>
          </a:effectLst>
        </p:grpSpPr>
        <p:sp>
          <p:nvSpPr>
            <p:cNvPr id="52" name="Freeform: Shape 51">
              <a:extLst>
                <a:ext uri="{FF2B5EF4-FFF2-40B4-BE49-F238E27FC236}">
                  <a16:creationId xmlns:a16="http://schemas.microsoft.com/office/drawing/2014/main" id="{92355A69-F47D-41FB-AB1E-43D26A9C0BFD}"/>
                </a:ext>
              </a:extLst>
            </p:cNvPr>
            <p:cNvSpPr/>
            <p:nvPr/>
          </p:nvSpPr>
          <p:spPr>
            <a:xfrm>
              <a:off x="15672212" y="7787068"/>
              <a:ext cx="828675" cy="1905000"/>
            </a:xfrm>
            <a:custGeom>
              <a:avLst/>
              <a:gdLst>
                <a:gd name="connsiteX0" fmla="*/ 547211 w 828675"/>
                <a:gd name="connsiteY0" fmla="*/ 0 h 1905000"/>
                <a:gd name="connsiteX1" fmla="*/ 0 w 828675"/>
                <a:gd name="connsiteY1" fmla="*/ 1908143 h 1905000"/>
                <a:gd name="connsiteX2" fmla="*/ 82296 w 828675"/>
                <a:gd name="connsiteY2" fmla="*/ 1908143 h 1905000"/>
                <a:gd name="connsiteX3" fmla="*/ 834485 w 828675"/>
                <a:gd name="connsiteY3" fmla="*/ 50863 h 1905000"/>
              </a:gdLst>
              <a:ahLst/>
              <a:cxnLst>
                <a:cxn ang="0">
                  <a:pos x="connsiteX0" y="connsiteY0"/>
                </a:cxn>
                <a:cxn ang="0">
                  <a:pos x="connsiteX1" y="connsiteY1"/>
                </a:cxn>
                <a:cxn ang="0">
                  <a:pos x="connsiteX2" y="connsiteY2"/>
                </a:cxn>
                <a:cxn ang="0">
                  <a:pos x="connsiteX3" y="connsiteY3"/>
                </a:cxn>
              </a:cxnLst>
              <a:rect l="l" t="t" r="r" b="b"/>
              <a:pathLst>
                <a:path w="828675" h="1905000">
                  <a:moveTo>
                    <a:pt x="547211" y="0"/>
                  </a:moveTo>
                  <a:lnTo>
                    <a:pt x="0" y="1908143"/>
                  </a:lnTo>
                  <a:lnTo>
                    <a:pt x="82296" y="1908143"/>
                  </a:lnTo>
                  <a:lnTo>
                    <a:pt x="834485" y="50863"/>
                  </a:lnTo>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dirty="0">
                <a:latin typeface="Calibri"/>
              </a:endParaRPr>
            </a:p>
          </p:txBody>
        </p:sp>
        <p:sp>
          <p:nvSpPr>
            <p:cNvPr id="53" name="Freeform: Shape 52">
              <a:extLst>
                <a:ext uri="{FF2B5EF4-FFF2-40B4-BE49-F238E27FC236}">
                  <a16:creationId xmlns:a16="http://schemas.microsoft.com/office/drawing/2014/main" id="{54827399-0F69-4FEF-84AD-B93A362B9C86}"/>
                </a:ext>
              </a:extLst>
            </p:cNvPr>
            <p:cNvSpPr/>
            <p:nvPr/>
          </p:nvSpPr>
          <p:spPr>
            <a:xfrm>
              <a:off x="16797400" y="7738395"/>
              <a:ext cx="828675" cy="1905000"/>
            </a:xfrm>
            <a:custGeom>
              <a:avLst/>
              <a:gdLst>
                <a:gd name="connsiteX0" fmla="*/ 287274 w 828675"/>
                <a:gd name="connsiteY0" fmla="*/ 0 h 1905000"/>
                <a:gd name="connsiteX1" fmla="*/ 834485 w 828675"/>
                <a:gd name="connsiteY1" fmla="*/ 1908143 h 1905000"/>
                <a:gd name="connsiteX2" fmla="*/ 752190 w 828675"/>
                <a:gd name="connsiteY2" fmla="*/ 1908143 h 1905000"/>
                <a:gd name="connsiteX3" fmla="*/ 0 w 828675"/>
                <a:gd name="connsiteY3" fmla="*/ 50863 h 1905000"/>
              </a:gdLst>
              <a:ahLst/>
              <a:cxnLst>
                <a:cxn ang="0">
                  <a:pos x="connsiteX0" y="connsiteY0"/>
                </a:cxn>
                <a:cxn ang="0">
                  <a:pos x="connsiteX1" y="connsiteY1"/>
                </a:cxn>
                <a:cxn ang="0">
                  <a:pos x="connsiteX2" y="connsiteY2"/>
                </a:cxn>
                <a:cxn ang="0">
                  <a:pos x="connsiteX3" y="connsiteY3"/>
                </a:cxn>
              </a:cxnLst>
              <a:rect l="l" t="t" r="r" b="b"/>
              <a:pathLst>
                <a:path w="828675" h="1905000">
                  <a:moveTo>
                    <a:pt x="287274" y="0"/>
                  </a:moveTo>
                  <a:lnTo>
                    <a:pt x="834485" y="1908143"/>
                  </a:lnTo>
                  <a:lnTo>
                    <a:pt x="752190" y="1908143"/>
                  </a:lnTo>
                  <a:lnTo>
                    <a:pt x="0" y="50863"/>
                  </a:lnTo>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dirty="0">
                <a:latin typeface="Calibri"/>
              </a:endParaRPr>
            </a:p>
          </p:txBody>
        </p:sp>
        <p:sp>
          <p:nvSpPr>
            <p:cNvPr id="54" name="Freeform: Shape 53">
              <a:extLst>
                <a:ext uri="{FF2B5EF4-FFF2-40B4-BE49-F238E27FC236}">
                  <a16:creationId xmlns:a16="http://schemas.microsoft.com/office/drawing/2014/main" id="{A5DDF9A1-0ACA-4B69-AE8F-08B7E64BD673}"/>
                </a:ext>
              </a:extLst>
            </p:cNvPr>
            <p:cNvSpPr/>
            <p:nvPr/>
          </p:nvSpPr>
          <p:spPr>
            <a:xfrm>
              <a:off x="16355060" y="8141779"/>
              <a:ext cx="762000" cy="457200"/>
            </a:xfrm>
            <a:custGeom>
              <a:avLst/>
              <a:gdLst>
                <a:gd name="connsiteX0" fmla="*/ 29718 w 762000"/>
                <a:gd name="connsiteY0" fmla="*/ 0 h 457200"/>
                <a:gd name="connsiteX1" fmla="*/ 719708 w 762000"/>
                <a:gd name="connsiteY1" fmla="*/ 338709 h 457200"/>
                <a:gd name="connsiteX2" fmla="*/ 770573 w 762000"/>
                <a:gd name="connsiteY2" fmla="*/ 465392 h 457200"/>
                <a:gd name="connsiteX3" fmla="*/ 0 w 762000"/>
                <a:gd name="connsiteY3" fmla="*/ 74200 h 457200"/>
              </a:gdLst>
              <a:ahLst/>
              <a:cxnLst>
                <a:cxn ang="0">
                  <a:pos x="connsiteX0" y="connsiteY0"/>
                </a:cxn>
                <a:cxn ang="0">
                  <a:pos x="connsiteX1" y="connsiteY1"/>
                </a:cxn>
                <a:cxn ang="0">
                  <a:pos x="connsiteX2" y="connsiteY2"/>
                </a:cxn>
                <a:cxn ang="0">
                  <a:pos x="connsiteX3" y="connsiteY3"/>
                </a:cxn>
              </a:cxnLst>
              <a:rect l="l" t="t" r="r" b="b"/>
              <a:pathLst>
                <a:path w="762000" h="457200">
                  <a:moveTo>
                    <a:pt x="29718" y="0"/>
                  </a:moveTo>
                  <a:lnTo>
                    <a:pt x="719708" y="338709"/>
                  </a:lnTo>
                  <a:lnTo>
                    <a:pt x="770573" y="465392"/>
                  </a:lnTo>
                  <a:lnTo>
                    <a:pt x="0" y="74200"/>
                  </a:lnTo>
                  <a:close/>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dirty="0">
                <a:latin typeface="Calibri"/>
              </a:endParaRPr>
            </a:p>
          </p:txBody>
        </p:sp>
        <p:sp>
          <p:nvSpPr>
            <p:cNvPr id="55" name="Freeform: Shape 54">
              <a:extLst>
                <a:ext uri="{FF2B5EF4-FFF2-40B4-BE49-F238E27FC236}">
                  <a16:creationId xmlns:a16="http://schemas.microsoft.com/office/drawing/2014/main" id="{E9E54194-00C6-4D3E-83C8-03564C09ECA3}"/>
                </a:ext>
              </a:extLst>
            </p:cNvPr>
            <p:cNvSpPr/>
            <p:nvPr/>
          </p:nvSpPr>
          <p:spPr>
            <a:xfrm>
              <a:off x="16198088" y="8141779"/>
              <a:ext cx="762000" cy="457200"/>
            </a:xfrm>
            <a:custGeom>
              <a:avLst/>
              <a:gdLst>
                <a:gd name="connsiteX0" fmla="*/ 740854 w 762000"/>
                <a:gd name="connsiteY0" fmla="*/ 0 h 457200"/>
                <a:gd name="connsiteX1" fmla="*/ 50863 w 762000"/>
                <a:gd name="connsiteY1" fmla="*/ 338709 h 457200"/>
                <a:gd name="connsiteX2" fmla="*/ 0 w 762000"/>
                <a:gd name="connsiteY2" fmla="*/ 465392 h 457200"/>
                <a:gd name="connsiteX3" fmla="*/ 770572 w 762000"/>
                <a:gd name="connsiteY3" fmla="*/ 74200 h 457200"/>
              </a:gdLst>
              <a:ahLst/>
              <a:cxnLst>
                <a:cxn ang="0">
                  <a:pos x="connsiteX0" y="connsiteY0"/>
                </a:cxn>
                <a:cxn ang="0">
                  <a:pos x="connsiteX1" y="connsiteY1"/>
                </a:cxn>
                <a:cxn ang="0">
                  <a:pos x="connsiteX2" y="connsiteY2"/>
                </a:cxn>
                <a:cxn ang="0">
                  <a:pos x="connsiteX3" y="connsiteY3"/>
                </a:cxn>
              </a:cxnLst>
              <a:rect l="l" t="t" r="r" b="b"/>
              <a:pathLst>
                <a:path w="762000" h="457200">
                  <a:moveTo>
                    <a:pt x="740854" y="0"/>
                  </a:moveTo>
                  <a:lnTo>
                    <a:pt x="50863" y="338709"/>
                  </a:lnTo>
                  <a:lnTo>
                    <a:pt x="0" y="465392"/>
                  </a:lnTo>
                  <a:lnTo>
                    <a:pt x="770572" y="74200"/>
                  </a:lnTo>
                  <a:close/>
                </a:path>
              </a:pathLst>
            </a:custGeom>
            <a:solidFill>
              <a:schemeClr val="accent3">
                <a:lumMod val="75000"/>
              </a:scheme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dirty="0">
                <a:latin typeface="Calibri"/>
              </a:endParaRPr>
            </a:p>
          </p:txBody>
        </p:sp>
        <p:sp>
          <p:nvSpPr>
            <p:cNvPr id="56" name="Freeform: Shape 55">
              <a:extLst>
                <a:ext uri="{FF2B5EF4-FFF2-40B4-BE49-F238E27FC236}">
                  <a16:creationId xmlns:a16="http://schemas.microsoft.com/office/drawing/2014/main" id="{6959C101-9C13-48B6-8217-6A7848854DE0}"/>
                </a:ext>
              </a:extLst>
            </p:cNvPr>
            <p:cNvSpPr/>
            <p:nvPr/>
          </p:nvSpPr>
          <p:spPr>
            <a:xfrm>
              <a:off x="15202439" y="5271886"/>
              <a:ext cx="3076575" cy="2628900"/>
            </a:xfrm>
            <a:custGeom>
              <a:avLst/>
              <a:gdLst>
                <a:gd name="connsiteX0" fmla="*/ 0 w 3076575"/>
                <a:gd name="connsiteY0" fmla="*/ 2420694 h 2628900"/>
                <a:gd name="connsiteX1" fmla="*/ 445389 w 3076575"/>
                <a:gd name="connsiteY1" fmla="*/ 2267722 h 2628900"/>
                <a:gd name="connsiteX2" fmla="*/ 1802416 w 3076575"/>
                <a:gd name="connsiteY2" fmla="*/ 2163328 h 2628900"/>
                <a:gd name="connsiteX3" fmla="*/ 2238756 w 3076575"/>
                <a:gd name="connsiteY3" fmla="*/ 1896533 h 2628900"/>
                <a:gd name="connsiteX4" fmla="*/ 2640711 w 3076575"/>
                <a:gd name="connsiteY4" fmla="*/ 744103 h 2628900"/>
                <a:gd name="connsiteX5" fmla="*/ 2838545 w 3076575"/>
                <a:gd name="connsiteY5" fmla="*/ 215180 h 2628900"/>
                <a:gd name="connsiteX6" fmla="*/ 3077337 w 3076575"/>
                <a:gd name="connsiteY6" fmla="*/ 7725 h 2628900"/>
                <a:gd name="connsiteX7" fmla="*/ 2859595 w 3076575"/>
                <a:gd name="connsiteY7" fmla="*/ 684095 h 2628900"/>
                <a:gd name="connsiteX8" fmla="*/ 2650045 w 3076575"/>
                <a:gd name="connsiteY8" fmla="*/ 1766231 h 2628900"/>
                <a:gd name="connsiteX9" fmla="*/ 2441448 w 3076575"/>
                <a:gd name="connsiteY9" fmla="*/ 2392785 h 2628900"/>
                <a:gd name="connsiteX10" fmla="*/ 1832420 w 3076575"/>
                <a:gd name="connsiteY10" fmla="*/ 2629672 h 2628900"/>
                <a:gd name="connsiteX11" fmla="*/ 239173 w 3076575"/>
                <a:gd name="connsiteY11" fmla="*/ 2462127 h 2628900"/>
                <a:gd name="connsiteX12" fmla="*/ 0 w 3076575"/>
                <a:gd name="connsiteY12" fmla="*/ 2420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6575" h="2628900">
                  <a:moveTo>
                    <a:pt x="0" y="2420694"/>
                  </a:moveTo>
                  <a:cubicBezTo>
                    <a:pt x="0" y="2420694"/>
                    <a:pt x="69913" y="2275437"/>
                    <a:pt x="445389" y="2267722"/>
                  </a:cubicBezTo>
                  <a:cubicBezTo>
                    <a:pt x="820959" y="2260007"/>
                    <a:pt x="1559242" y="2222383"/>
                    <a:pt x="1802416" y="2163328"/>
                  </a:cubicBezTo>
                  <a:cubicBezTo>
                    <a:pt x="2045589" y="2104273"/>
                    <a:pt x="2190083" y="1980829"/>
                    <a:pt x="2238756" y="1896533"/>
                  </a:cubicBezTo>
                  <a:cubicBezTo>
                    <a:pt x="2287429" y="1812236"/>
                    <a:pt x="2612802" y="826970"/>
                    <a:pt x="2640711" y="744103"/>
                  </a:cubicBezTo>
                  <a:cubicBezTo>
                    <a:pt x="2668620" y="661235"/>
                    <a:pt x="2764441" y="322146"/>
                    <a:pt x="2838545" y="215180"/>
                  </a:cubicBezTo>
                  <a:cubicBezTo>
                    <a:pt x="2912650" y="108214"/>
                    <a:pt x="3035713" y="-34947"/>
                    <a:pt x="3077337" y="7725"/>
                  </a:cubicBezTo>
                  <a:cubicBezTo>
                    <a:pt x="3118961" y="50397"/>
                    <a:pt x="2964752" y="250422"/>
                    <a:pt x="2859595" y="684095"/>
                  </a:cubicBezTo>
                  <a:cubicBezTo>
                    <a:pt x="2754439" y="1117864"/>
                    <a:pt x="2663190" y="1606592"/>
                    <a:pt x="2650045" y="1766231"/>
                  </a:cubicBezTo>
                  <a:cubicBezTo>
                    <a:pt x="2636996" y="1925870"/>
                    <a:pt x="2606897" y="2240957"/>
                    <a:pt x="2441448" y="2392785"/>
                  </a:cubicBezTo>
                  <a:cubicBezTo>
                    <a:pt x="2275903" y="2544614"/>
                    <a:pt x="2086451" y="2651580"/>
                    <a:pt x="1832420" y="2629672"/>
                  </a:cubicBezTo>
                  <a:cubicBezTo>
                    <a:pt x="1578387" y="2607765"/>
                    <a:pt x="417957" y="2439267"/>
                    <a:pt x="239173" y="2462127"/>
                  </a:cubicBezTo>
                  <a:cubicBezTo>
                    <a:pt x="60388" y="2484987"/>
                    <a:pt x="0" y="2420694"/>
                    <a:pt x="0" y="2420694"/>
                  </a:cubicBezTo>
                  <a:close/>
                </a:path>
              </a:pathLst>
            </a:custGeom>
            <a:solidFill>
              <a:schemeClr val="accent3"/>
            </a:solidFill>
            <a:ln w="9525" cap="flat">
              <a:noFill/>
              <a:prstDash val="solid"/>
              <a:miter/>
            </a:ln>
          </p:spPr>
          <p:txBody>
            <a:bodyPr rtlCol="0" anchor="ctr"/>
            <a:lstStyle/>
            <a:p>
              <a:pPr defTabSz="228554"/>
              <a:endParaRPr lang="en-US" sz="900" dirty="0">
                <a:latin typeface="Calibri"/>
              </a:endParaRPr>
            </a:p>
          </p:txBody>
        </p:sp>
      </p:grpSp>
      <p:grpSp>
        <p:nvGrpSpPr>
          <p:cNvPr id="88" name="Group 87">
            <a:extLst>
              <a:ext uri="{FF2B5EF4-FFF2-40B4-BE49-F238E27FC236}">
                <a16:creationId xmlns:a16="http://schemas.microsoft.com/office/drawing/2014/main" id="{07066241-6E09-4F80-B398-27AEA9AF76E9}"/>
              </a:ext>
            </a:extLst>
          </p:cNvPr>
          <p:cNvGrpSpPr/>
          <p:nvPr/>
        </p:nvGrpSpPr>
        <p:grpSpPr>
          <a:xfrm>
            <a:off x="8246121" y="1441685"/>
            <a:ext cx="2193099" cy="3911417"/>
            <a:chOff x="11602370" y="3825879"/>
            <a:chExt cx="3321488" cy="5923910"/>
          </a:xfrm>
        </p:grpSpPr>
        <p:sp>
          <p:nvSpPr>
            <p:cNvPr id="57" name="Freeform: Shape 56">
              <a:extLst>
                <a:ext uri="{FF2B5EF4-FFF2-40B4-BE49-F238E27FC236}">
                  <a16:creationId xmlns:a16="http://schemas.microsoft.com/office/drawing/2014/main" id="{A2A84471-32A4-406E-8214-61179F196FD6}"/>
                </a:ext>
              </a:extLst>
            </p:cNvPr>
            <p:cNvSpPr/>
            <p:nvPr/>
          </p:nvSpPr>
          <p:spPr>
            <a:xfrm>
              <a:off x="12487334" y="9138745"/>
              <a:ext cx="133350" cy="247650"/>
            </a:xfrm>
            <a:custGeom>
              <a:avLst/>
              <a:gdLst>
                <a:gd name="connsiteX0" fmla="*/ 0 w 133350"/>
                <a:gd name="connsiteY0" fmla="*/ 16050 h 247650"/>
                <a:gd name="connsiteX1" fmla="*/ 92921 w 133350"/>
                <a:gd name="connsiteY1" fmla="*/ 0 h 247650"/>
                <a:gd name="connsiteX2" fmla="*/ 133758 w 133350"/>
                <a:gd name="connsiteY2" fmla="*/ 236432 h 247650"/>
                <a:gd name="connsiteX3" fmla="*/ 40837 w 133350"/>
                <a:gd name="connsiteY3" fmla="*/ 252481 h 247650"/>
              </a:gdLst>
              <a:ahLst/>
              <a:cxnLst>
                <a:cxn ang="0">
                  <a:pos x="connsiteX0" y="connsiteY0"/>
                </a:cxn>
                <a:cxn ang="0">
                  <a:pos x="connsiteX1" y="connsiteY1"/>
                </a:cxn>
                <a:cxn ang="0">
                  <a:pos x="connsiteX2" y="connsiteY2"/>
                </a:cxn>
                <a:cxn ang="0">
                  <a:pos x="connsiteX3" y="connsiteY3"/>
                </a:cxn>
              </a:cxnLst>
              <a:rect l="l" t="t" r="r" b="b"/>
              <a:pathLst>
                <a:path w="133350" h="247650">
                  <a:moveTo>
                    <a:pt x="0" y="16050"/>
                  </a:moveTo>
                  <a:lnTo>
                    <a:pt x="92921" y="0"/>
                  </a:lnTo>
                  <a:lnTo>
                    <a:pt x="133758" y="236432"/>
                  </a:lnTo>
                  <a:lnTo>
                    <a:pt x="40837" y="252481"/>
                  </a:ln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58" name="Freeform: Shape 57">
              <a:extLst>
                <a:ext uri="{FF2B5EF4-FFF2-40B4-BE49-F238E27FC236}">
                  <a16:creationId xmlns:a16="http://schemas.microsoft.com/office/drawing/2014/main" id="{F71EBDFF-BD14-455D-86AD-F4A4113A219E}"/>
                </a:ext>
              </a:extLst>
            </p:cNvPr>
            <p:cNvSpPr/>
            <p:nvPr/>
          </p:nvSpPr>
          <p:spPr>
            <a:xfrm>
              <a:off x="12171117" y="9328308"/>
              <a:ext cx="561975" cy="295275"/>
            </a:xfrm>
            <a:custGeom>
              <a:avLst/>
              <a:gdLst>
                <a:gd name="connsiteX0" fmla="*/ 319174 w 561975"/>
                <a:gd name="connsiteY0" fmla="*/ 69914 h 295275"/>
                <a:gd name="connsiteX1" fmla="*/ 207922 w 561975"/>
                <a:gd name="connsiteY1" fmla="*/ 145923 h 295275"/>
                <a:gd name="connsiteX2" fmla="*/ 42378 w 561975"/>
                <a:gd name="connsiteY2" fmla="*/ 192881 h 295275"/>
                <a:gd name="connsiteX3" fmla="*/ 54950 w 561975"/>
                <a:gd name="connsiteY3" fmla="*/ 300228 h 295275"/>
                <a:gd name="connsiteX4" fmla="*/ 567301 w 561975"/>
                <a:gd name="connsiteY4" fmla="*/ 228886 h 295275"/>
                <a:gd name="connsiteX5" fmla="*/ 491481 w 561975"/>
                <a:gd name="connsiteY5" fmla="*/ 62008 h 295275"/>
                <a:gd name="connsiteX6" fmla="*/ 466621 w 561975"/>
                <a:gd name="connsiteY6" fmla="*/ 0 h 295275"/>
                <a:gd name="connsiteX7" fmla="*/ 313364 w 561975"/>
                <a:gd name="connsiteY7" fmla="*/ 26480 h 295275"/>
                <a:gd name="connsiteX8" fmla="*/ 319174 w 561975"/>
                <a:gd name="connsiteY8" fmla="*/ 6991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95275">
                  <a:moveTo>
                    <a:pt x="319174" y="69914"/>
                  </a:moveTo>
                  <a:cubicBezTo>
                    <a:pt x="319174" y="69914"/>
                    <a:pt x="268215" y="118872"/>
                    <a:pt x="207922" y="145923"/>
                  </a:cubicBezTo>
                  <a:cubicBezTo>
                    <a:pt x="147629" y="172974"/>
                    <a:pt x="105528" y="162306"/>
                    <a:pt x="42378" y="192881"/>
                  </a:cubicBezTo>
                  <a:cubicBezTo>
                    <a:pt x="-20773" y="223457"/>
                    <a:pt x="-10676" y="306800"/>
                    <a:pt x="54950" y="300228"/>
                  </a:cubicBezTo>
                  <a:cubicBezTo>
                    <a:pt x="120578" y="293656"/>
                    <a:pt x="558919" y="290132"/>
                    <a:pt x="567301" y="228886"/>
                  </a:cubicBezTo>
                  <a:cubicBezTo>
                    <a:pt x="582160" y="120015"/>
                    <a:pt x="510531" y="105728"/>
                    <a:pt x="491481" y="62008"/>
                  </a:cubicBezTo>
                  <a:cubicBezTo>
                    <a:pt x="472431" y="18288"/>
                    <a:pt x="466621" y="0"/>
                    <a:pt x="466621" y="0"/>
                  </a:cubicBezTo>
                  <a:lnTo>
                    <a:pt x="313364" y="26480"/>
                  </a:lnTo>
                  <a:lnTo>
                    <a:pt x="319174" y="69914"/>
                  </a:lnTo>
                  <a:close/>
                </a:path>
              </a:pathLst>
            </a:custGeom>
            <a:solidFill>
              <a:srgbClr val="001149"/>
            </a:solidFill>
            <a:ln w="9525" cap="flat">
              <a:noFill/>
              <a:prstDash val="solid"/>
              <a:miter/>
            </a:ln>
          </p:spPr>
          <p:txBody>
            <a:bodyPr rtlCol="0" anchor="ctr"/>
            <a:lstStyle/>
            <a:p>
              <a:pPr defTabSz="228554"/>
              <a:endParaRPr lang="en-US" sz="900" dirty="0">
                <a:latin typeface="Calibri"/>
              </a:endParaRPr>
            </a:p>
          </p:txBody>
        </p:sp>
        <p:sp>
          <p:nvSpPr>
            <p:cNvPr id="59" name="Freeform: Shape 58">
              <a:extLst>
                <a:ext uri="{FF2B5EF4-FFF2-40B4-BE49-F238E27FC236}">
                  <a16:creationId xmlns:a16="http://schemas.microsoft.com/office/drawing/2014/main" id="{DC386097-1356-4955-96B3-41517912247A}"/>
                </a:ext>
              </a:extLst>
            </p:cNvPr>
            <p:cNvSpPr/>
            <p:nvPr/>
          </p:nvSpPr>
          <p:spPr>
            <a:xfrm>
              <a:off x="11823089" y="6441662"/>
              <a:ext cx="3009900" cy="2752725"/>
            </a:xfrm>
            <a:custGeom>
              <a:avLst/>
              <a:gdLst>
                <a:gd name="connsiteX0" fmla="*/ 2409611 w 3009900"/>
                <a:gd name="connsiteY0" fmla="*/ 1111853 h 2752725"/>
                <a:gd name="connsiteX1" fmla="*/ 973907 w 3009900"/>
                <a:gd name="connsiteY1" fmla="*/ 1111853 h 2752725"/>
                <a:gd name="connsiteX2" fmla="*/ 813601 w 3009900"/>
                <a:gd name="connsiteY2" fmla="*/ 1258824 h 2752725"/>
                <a:gd name="connsiteX3" fmla="*/ 870085 w 3009900"/>
                <a:gd name="connsiteY3" fmla="*/ 2722721 h 2752725"/>
                <a:gd name="connsiteX4" fmla="*/ 836652 w 3009900"/>
                <a:gd name="connsiteY4" fmla="*/ 2751773 h 2752725"/>
                <a:gd name="connsiteX5" fmla="*/ 596717 w 3009900"/>
                <a:gd name="connsiteY5" fmla="*/ 2757297 h 2752725"/>
                <a:gd name="connsiteX6" fmla="*/ 518136 w 3009900"/>
                <a:gd name="connsiteY6" fmla="*/ 2698242 h 2752725"/>
                <a:gd name="connsiteX7" fmla="*/ 9024 w 3009900"/>
                <a:gd name="connsiteY7" fmla="*/ 976693 h 2752725"/>
                <a:gd name="connsiteX8" fmla="*/ 843510 w 3009900"/>
                <a:gd name="connsiteY8" fmla="*/ 7906 h 2752725"/>
                <a:gd name="connsiteX9" fmla="*/ 2879384 w 3009900"/>
                <a:gd name="connsiteY9" fmla="*/ 0 h 2752725"/>
                <a:gd name="connsiteX10" fmla="*/ 3009876 w 3009900"/>
                <a:gd name="connsiteY10" fmla="*/ 473012 h 2752725"/>
                <a:gd name="connsiteX11" fmla="*/ 2409611 w 3009900"/>
                <a:gd name="connsiteY11" fmla="*/ 1111853 h 275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9900" h="2752725">
                  <a:moveTo>
                    <a:pt x="2409611" y="1111853"/>
                  </a:moveTo>
                  <a:lnTo>
                    <a:pt x="973907" y="1111853"/>
                  </a:lnTo>
                  <a:cubicBezTo>
                    <a:pt x="890468" y="1111853"/>
                    <a:pt x="820841" y="1175671"/>
                    <a:pt x="813601" y="1258824"/>
                  </a:cubicBezTo>
                  <a:cubicBezTo>
                    <a:pt x="950666" y="1835182"/>
                    <a:pt x="955047" y="2208562"/>
                    <a:pt x="870085" y="2722721"/>
                  </a:cubicBezTo>
                  <a:cubicBezTo>
                    <a:pt x="867322" y="2739104"/>
                    <a:pt x="853321" y="2751392"/>
                    <a:pt x="836652" y="2751773"/>
                  </a:cubicBezTo>
                  <a:lnTo>
                    <a:pt x="596717" y="2757297"/>
                  </a:lnTo>
                  <a:cubicBezTo>
                    <a:pt x="560046" y="2758154"/>
                    <a:pt x="527565" y="2733770"/>
                    <a:pt x="518136" y="2698242"/>
                  </a:cubicBezTo>
                  <a:lnTo>
                    <a:pt x="9024" y="976693"/>
                  </a:lnTo>
                  <a:cubicBezTo>
                    <a:pt x="-65271" y="467201"/>
                    <a:pt x="328588" y="9906"/>
                    <a:pt x="843510" y="7906"/>
                  </a:cubicBezTo>
                  <a:lnTo>
                    <a:pt x="2879384" y="0"/>
                  </a:lnTo>
                  <a:cubicBezTo>
                    <a:pt x="2957012" y="156305"/>
                    <a:pt x="2999874" y="313944"/>
                    <a:pt x="3009876" y="473012"/>
                  </a:cubicBezTo>
                  <a:cubicBezTo>
                    <a:pt x="3031688" y="819245"/>
                    <a:pt x="2756511" y="1111853"/>
                    <a:pt x="2409611" y="1111853"/>
                  </a:cubicBezTo>
                  <a:close/>
                </a:path>
              </a:pathLst>
            </a:custGeom>
            <a:solidFill>
              <a:srgbClr val="080872"/>
            </a:solidFill>
            <a:ln w="9525" cap="flat">
              <a:noFill/>
              <a:prstDash val="solid"/>
              <a:miter/>
            </a:ln>
          </p:spPr>
          <p:txBody>
            <a:bodyPr rtlCol="0" anchor="ctr"/>
            <a:lstStyle/>
            <a:p>
              <a:pPr defTabSz="228554"/>
              <a:endParaRPr lang="en-US" sz="900" dirty="0">
                <a:latin typeface="Calibri"/>
              </a:endParaRPr>
            </a:p>
          </p:txBody>
        </p:sp>
        <p:sp>
          <p:nvSpPr>
            <p:cNvPr id="60" name="Freeform: Shape 59">
              <a:extLst>
                <a:ext uri="{FF2B5EF4-FFF2-40B4-BE49-F238E27FC236}">
                  <a16:creationId xmlns:a16="http://schemas.microsoft.com/office/drawing/2014/main" id="{7970F4A3-4449-4B7C-AB9C-41BDFA66D3F1}"/>
                </a:ext>
              </a:extLst>
            </p:cNvPr>
            <p:cNvSpPr/>
            <p:nvPr/>
          </p:nvSpPr>
          <p:spPr>
            <a:xfrm>
              <a:off x="11786316" y="5810703"/>
              <a:ext cx="352425" cy="171450"/>
            </a:xfrm>
            <a:custGeom>
              <a:avLst/>
              <a:gdLst>
                <a:gd name="connsiteX0" fmla="*/ 338881 w 352425"/>
                <a:gd name="connsiteY0" fmla="*/ 149660 h 171450"/>
                <a:gd name="connsiteX1" fmla="*/ 30747 w 352425"/>
                <a:gd name="connsiteY1" fmla="*/ 176711 h 171450"/>
                <a:gd name="connsiteX2" fmla="*/ 5506 w 352425"/>
                <a:gd name="connsiteY2" fmla="*/ 155566 h 171450"/>
                <a:gd name="connsiteX3" fmla="*/ 268 w 352425"/>
                <a:gd name="connsiteY3" fmla="*/ 95463 h 171450"/>
                <a:gd name="connsiteX4" fmla="*/ 63228 w 352425"/>
                <a:gd name="connsiteY4" fmla="*/ 20406 h 171450"/>
                <a:gd name="connsiteX5" fmla="*/ 292780 w 352425"/>
                <a:gd name="connsiteY5" fmla="*/ 213 h 171450"/>
                <a:gd name="connsiteX6" fmla="*/ 353074 w 352425"/>
                <a:gd name="connsiteY6" fmla="*/ 50791 h 171450"/>
                <a:gd name="connsiteX7" fmla="*/ 359550 w 352425"/>
                <a:gd name="connsiteY7" fmla="*/ 124991 h 171450"/>
                <a:gd name="connsiteX8" fmla="*/ 338881 w 352425"/>
                <a:gd name="connsiteY8" fmla="*/ 14966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171450">
                  <a:moveTo>
                    <a:pt x="338881" y="149660"/>
                  </a:moveTo>
                  <a:lnTo>
                    <a:pt x="30747" y="176711"/>
                  </a:lnTo>
                  <a:cubicBezTo>
                    <a:pt x="17889" y="177854"/>
                    <a:pt x="6649" y="168329"/>
                    <a:pt x="5506" y="155566"/>
                  </a:cubicBezTo>
                  <a:lnTo>
                    <a:pt x="268" y="95463"/>
                  </a:lnTo>
                  <a:cubicBezTo>
                    <a:pt x="-3066" y="57363"/>
                    <a:pt x="25128" y="23740"/>
                    <a:pt x="63228" y="20406"/>
                  </a:cubicBezTo>
                  <a:lnTo>
                    <a:pt x="292780" y="213"/>
                  </a:lnTo>
                  <a:cubicBezTo>
                    <a:pt x="323451" y="-2454"/>
                    <a:pt x="350407" y="20216"/>
                    <a:pt x="353074" y="50791"/>
                  </a:cubicBezTo>
                  <a:lnTo>
                    <a:pt x="359550" y="124991"/>
                  </a:lnTo>
                  <a:cubicBezTo>
                    <a:pt x="360693" y="137564"/>
                    <a:pt x="351359" y="148613"/>
                    <a:pt x="338881" y="149660"/>
                  </a:cubicBezTo>
                  <a:close/>
                </a:path>
              </a:pathLst>
            </a:custGeom>
            <a:solidFill>
              <a:srgbClr val="F29EAA"/>
            </a:solidFill>
            <a:ln w="9525" cap="flat">
              <a:noFill/>
              <a:prstDash val="solid"/>
              <a:miter/>
            </a:ln>
          </p:spPr>
          <p:txBody>
            <a:bodyPr rtlCol="0" anchor="ctr"/>
            <a:lstStyle/>
            <a:p>
              <a:pPr defTabSz="228554"/>
              <a:endParaRPr lang="en-US" sz="900" dirty="0">
                <a:latin typeface="Calibri"/>
              </a:endParaRPr>
            </a:p>
          </p:txBody>
        </p:sp>
        <p:sp>
          <p:nvSpPr>
            <p:cNvPr id="61" name="Freeform: Shape 60">
              <a:extLst>
                <a:ext uri="{FF2B5EF4-FFF2-40B4-BE49-F238E27FC236}">
                  <a16:creationId xmlns:a16="http://schemas.microsoft.com/office/drawing/2014/main" id="{CA0FB4BA-8604-4530-B62F-A077217BF2B6}"/>
                </a:ext>
              </a:extLst>
            </p:cNvPr>
            <p:cNvSpPr/>
            <p:nvPr/>
          </p:nvSpPr>
          <p:spPr>
            <a:xfrm>
              <a:off x="12121387" y="5844054"/>
              <a:ext cx="200025" cy="85725"/>
            </a:xfrm>
            <a:custGeom>
              <a:avLst/>
              <a:gdLst>
                <a:gd name="connsiteX0" fmla="*/ 177832 w 200025"/>
                <a:gd name="connsiteY0" fmla="*/ 78686 h 85725"/>
                <a:gd name="connsiteX1" fmla="*/ 6858 w 200025"/>
                <a:gd name="connsiteY1" fmla="*/ 93736 h 85725"/>
                <a:gd name="connsiteX2" fmla="*/ 0 w 200025"/>
                <a:gd name="connsiteY2" fmla="*/ 15154 h 85725"/>
                <a:gd name="connsiteX3" fmla="*/ 170974 w 200025"/>
                <a:gd name="connsiteY3" fmla="*/ 105 h 85725"/>
                <a:gd name="connsiteX4" fmla="*/ 201835 w 200025"/>
                <a:gd name="connsiteY4" fmla="*/ 25918 h 85725"/>
                <a:gd name="connsiteX5" fmla="*/ 203740 w 200025"/>
                <a:gd name="connsiteY5" fmla="*/ 47825 h 85725"/>
                <a:gd name="connsiteX6" fmla="*/ 177832 w 200025"/>
                <a:gd name="connsiteY6" fmla="*/ 786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85725">
                  <a:moveTo>
                    <a:pt x="177832" y="78686"/>
                  </a:moveTo>
                  <a:lnTo>
                    <a:pt x="6858" y="93736"/>
                  </a:lnTo>
                  <a:lnTo>
                    <a:pt x="0" y="15154"/>
                  </a:lnTo>
                  <a:lnTo>
                    <a:pt x="170974" y="105"/>
                  </a:lnTo>
                  <a:cubicBezTo>
                    <a:pt x="186595" y="-1229"/>
                    <a:pt x="200406" y="10297"/>
                    <a:pt x="201835" y="25918"/>
                  </a:cubicBezTo>
                  <a:lnTo>
                    <a:pt x="203740" y="47825"/>
                  </a:lnTo>
                  <a:cubicBezTo>
                    <a:pt x="204978" y="63446"/>
                    <a:pt x="193453" y="77258"/>
                    <a:pt x="177832" y="78686"/>
                  </a:cubicBezTo>
                  <a:close/>
                </a:path>
              </a:pathLst>
            </a:custGeom>
            <a:solidFill>
              <a:srgbClr val="F29EAA"/>
            </a:solidFill>
            <a:ln w="9525" cap="flat">
              <a:noFill/>
              <a:prstDash val="solid"/>
              <a:miter/>
            </a:ln>
          </p:spPr>
          <p:txBody>
            <a:bodyPr rtlCol="0" anchor="ctr"/>
            <a:lstStyle/>
            <a:p>
              <a:pPr defTabSz="228554"/>
              <a:endParaRPr lang="en-US" sz="900" dirty="0">
                <a:latin typeface="Calibri"/>
              </a:endParaRPr>
            </a:p>
          </p:txBody>
        </p:sp>
        <p:sp>
          <p:nvSpPr>
            <p:cNvPr id="62" name="Freeform: Shape 61">
              <a:extLst>
                <a:ext uri="{FF2B5EF4-FFF2-40B4-BE49-F238E27FC236}">
                  <a16:creationId xmlns:a16="http://schemas.microsoft.com/office/drawing/2014/main" id="{2EA6D871-D051-4F60-B583-D695628C45E5}"/>
                </a:ext>
              </a:extLst>
            </p:cNvPr>
            <p:cNvSpPr/>
            <p:nvPr/>
          </p:nvSpPr>
          <p:spPr>
            <a:xfrm>
              <a:off x="13416407" y="4196429"/>
              <a:ext cx="438150" cy="428625"/>
            </a:xfrm>
            <a:custGeom>
              <a:avLst/>
              <a:gdLst>
                <a:gd name="connsiteX0" fmla="*/ 0 w 438150"/>
                <a:gd name="connsiteY0" fmla="*/ 434531 h 428625"/>
                <a:gd name="connsiteX1" fmla="*/ 47434 w 438150"/>
                <a:gd name="connsiteY1" fmla="*/ 240697 h 428625"/>
                <a:gd name="connsiteX2" fmla="*/ 47149 w 438150"/>
                <a:gd name="connsiteY2" fmla="*/ 240792 h 428625"/>
                <a:gd name="connsiteX3" fmla="*/ 42100 w 438150"/>
                <a:gd name="connsiteY3" fmla="*/ 242221 h 428625"/>
                <a:gd name="connsiteX4" fmla="*/ 43910 w 438150"/>
                <a:gd name="connsiteY4" fmla="*/ 240221 h 428625"/>
                <a:gd name="connsiteX5" fmla="*/ 172307 w 438150"/>
                <a:gd name="connsiteY5" fmla="*/ 41624 h 428625"/>
                <a:gd name="connsiteX6" fmla="*/ 201073 w 438150"/>
                <a:gd name="connsiteY6" fmla="*/ 22384 h 428625"/>
                <a:gd name="connsiteX7" fmla="*/ 209264 w 438150"/>
                <a:gd name="connsiteY7" fmla="*/ 13144 h 428625"/>
                <a:gd name="connsiteX8" fmla="*/ 209359 w 438150"/>
                <a:gd name="connsiteY8" fmla="*/ 13049 h 428625"/>
                <a:gd name="connsiteX9" fmla="*/ 219551 w 438150"/>
                <a:gd name="connsiteY9" fmla="*/ 0 h 428625"/>
                <a:gd name="connsiteX10" fmla="*/ 253651 w 438150"/>
                <a:gd name="connsiteY10" fmla="*/ 107252 h 428625"/>
                <a:gd name="connsiteX11" fmla="*/ 272510 w 438150"/>
                <a:gd name="connsiteY11" fmla="*/ 147828 h 428625"/>
                <a:gd name="connsiteX12" fmla="*/ 442436 w 438150"/>
                <a:gd name="connsiteY12" fmla="*/ 361093 h 428625"/>
                <a:gd name="connsiteX13" fmla="*/ 0 w 438150"/>
                <a:gd name="connsiteY13" fmla="*/ 43453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428625">
                  <a:moveTo>
                    <a:pt x="0" y="434531"/>
                  </a:moveTo>
                  <a:lnTo>
                    <a:pt x="47434" y="240697"/>
                  </a:lnTo>
                  <a:lnTo>
                    <a:pt x="47149" y="240792"/>
                  </a:lnTo>
                  <a:cubicBezTo>
                    <a:pt x="45434" y="241364"/>
                    <a:pt x="43815" y="241840"/>
                    <a:pt x="42100" y="242221"/>
                  </a:cubicBezTo>
                  <a:cubicBezTo>
                    <a:pt x="43243" y="240887"/>
                    <a:pt x="43910" y="240221"/>
                    <a:pt x="43910" y="240221"/>
                  </a:cubicBezTo>
                  <a:cubicBezTo>
                    <a:pt x="55531" y="153352"/>
                    <a:pt x="127159" y="79915"/>
                    <a:pt x="172307" y="41624"/>
                  </a:cubicBezTo>
                  <a:cubicBezTo>
                    <a:pt x="182594" y="37814"/>
                    <a:pt x="192691" y="31337"/>
                    <a:pt x="201073" y="22384"/>
                  </a:cubicBezTo>
                  <a:cubicBezTo>
                    <a:pt x="203835" y="19336"/>
                    <a:pt x="206597" y="16288"/>
                    <a:pt x="209264" y="13144"/>
                  </a:cubicBezTo>
                  <a:cubicBezTo>
                    <a:pt x="209359" y="13049"/>
                    <a:pt x="209359" y="13049"/>
                    <a:pt x="209359" y="13049"/>
                  </a:cubicBezTo>
                  <a:cubicBezTo>
                    <a:pt x="212884" y="8858"/>
                    <a:pt x="216313" y="4477"/>
                    <a:pt x="219551" y="0"/>
                  </a:cubicBezTo>
                  <a:lnTo>
                    <a:pt x="253651" y="107252"/>
                  </a:lnTo>
                  <a:cubicBezTo>
                    <a:pt x="258127" y="121634"/>
                    <a:pt x="264509" y="135160"/>
                    <a:pt x="272510" y="147828"/>
                  </a:cubicBezTo>
                  <a:cubicBezTo>
                    <a:pt x="293751" y="180689"/>
                    <a:pt x="427577" y="348615"/>
                    <a:pt x="442436" y="361093"/>
                  </a:cubicBezTo>
                  <a:cubicBezTo>
                    <a:pt x="442532" y="360998"/>
                    <a:pt x="79343" y="424148"/>
                    <a:pt x="0" y="434531"/>
                  </a:cubicBezTo>
                  <a:close/>
                </a:path>
              </a:pathLst>
            </a:custGeom>
            <a:solidFill>
              <a:srgbClr val="F29EAA"/>
            </a:solidFill>
            <a:ln w="9525" cap="flat">
              <a:noFill/>
              <a:prstDash val="solid"/>
              <a:miter/>
            </a:ln>
          </p:spPr>
          <p:txBody>
            <a:bodyPr rtlCol="0" anchor="ctr"/>
            <a:lstStyle/>
            <a:p>
              <a:pPr defTabSz="228554"/>
              <a:endParaRPr lang="en-US" sz="900" dirty="0">
                <a:latin typeface="Calibri"/>
              </a:endParaRPr>
            </a:p>
          </p:txBody>
        </p:sp>
        <p:sp>
          <p:nvSpPr>
            <p:cNvPr id="63" name="Freeform: Shape 62">
              <a:extLst>
                <a:ext uri="{FF2B5EF4-FFF2-40B4-BE49-F238E27FC236}">
                  <a16:creationId xmlns:a16="http://schemas.microsoft.com/office/drawing/2014/main" id="{086CB203-3F50-4065-BBA6-68C3345A8141}"/>
                </a:ext>
              </a:extLst>
            </p:cNvPr>
            <p:cNvSpPr/>
            <p:nvPr/>
          </p:nvSpPr>
          <p:spPr>
            <a:xfrm>
              <a:off x="13142753" y="3919346"/>
              <a:ext cx="485775" cy="523875"/>
            </a:xfrm>
            <a:custGeom>
              <a:avLst/>
              <a:gdLst>
                <a:gd name="connsiteX0" fmla="*/ 493300 w 485775"/>
                <a:gd name="connsiteY0" fmla="*/ 276987 h 523875"/>
                <a:gd name="connsiteX1" fmla="*/ 483108 w 485775"/>
                <a:gd name="connsiteY1" fmla="*/ 290036 h 523875"/>
                <a:gd name="connsiteX2" fmla="*/ 483012 w 485775"/>
                <a:gd name="connsiteY2" fmla="*/ 290132 h 523875"/>
                <a:gd name="connsiteX3" fmla="*/ 474821 w 485775"/>
                <a:gd name="connsiteY3" fmla="*/ 299371 h 523875"/>
                <a:gd name="connsiteX4" fmla="*/ 446055 w 485775"/>
                <a:gd name="connsiteY4" fmla="*/ 318611 h 523875"/>
                <a:gd name="connsiteX5" fmla="*/ 317659 w 485775"/>
                <a:gd name="connsiteY5" fmla="*/ 517208 h 523875"/>
                <a:gd name="connsiteX6" fmla="*/ 315849 w 485775"/>
                <a:gd name="connsiteY6" fmla="*/ 519208 h 523875"/>
                <a:gd name="connsiteX7" fmla="*/ 151733 w 485775"/>
                <a:gd name="connsiteY7" fmla="*/ 489490 h 523875"/>
                <a:gd name="connsiteX8" fmla="*/ 84677 w 485775"/>
                <a:gd name="connsiteY8" fmla="*/ 395859 h 523875"/>
                <a:gd name="connsiteX9" fmla="*/ 84582 w 485775"/>
                <a:gd name="connsiteY9" fmla="*/ 395288 h 523875"/>
                <a:gd name="connsiteX10" fmla="*/ 81819 w 485775"/>
                <a:gd name="connsiteY10" fmla="*/ 386429 h 523875"/>
                <a:gd name="connsiteX11" fmla="*/ 81724 w 485775"/>
                <a:gd name="connsiteY11" fmla="*/ 386143 h 523875"/>
                <a:gd name="connsiteX12" fmla="*/ 70104 w 485775"/>
                <a:gd name="connsiteY12" fmla="*/ 380238 h 523875"/>
                <a:gd name="connsiteX13" fmla="*/ 28765 w 485775"/>
                <a:gd name="connsiteY13" fmla="*/ 393478 h 523875"/>
                <a:gd name="connsiteX14" fmla="*/ 24765 w 485775"/>
                <a:gd name="connsiteY14" fmla="*/ 389954 h 523875"/>
                <a:gd name="connsiteX15" fmla="*/ 49339 w 485775"/>
                <a:gd name="connsiteY15" fmla="*/ 284036 h 523875"/>
                <a:gd name="connsiteX16" fmla="*/ 52864 w 485775"/>
                <a:gd name="connsiteY16" fmla="*/ 268891 h 523875"/>
                <a:gd name="connsiteX17" fmla="*/ 13621 w 485775"/>
                <a:gd name="connsiteY17" fmla="*/ 164687 h 523875"/>
                <a:gd name="connsiteX18" fmla="*/ 0 w 485775"/>
                <a:gd name="connsiteY18" fmla="*/ 128778 h 523875"/>
                <a:gd name="connsiteX19" fmla="*/ 405289 w 485775"/>
                <a:gd name="connsiteY19" fmla="*/ 0 h 523875"/>
                <a:gd name="connsiteX20" fmla="*/ 493300 w 485775"/>
                <a:gd name="connsiteY20" fmla="*/ 276987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5" h="523875">
                  <a:moveTo>
                    <a:pt x="493300" y="276987"/>
                  </a:moveTo>
                  <a:cubicBezTo>
                    <a:pt x="490156" y="281464"/>
                    <a:pt x="486727" y="285845"/>
                    <a:pt x="483108" y="290036"/>
                  </a:cubicBezTo>
                  <a:cubicBezTo>
                    <a:pt x="483108" y="290036"/>
                    <a:pt x="483108" y="290036"/>
                    <a:pt x="483012" y="290132"/>
                  </a:cubicBezTo>
                  <a:cubicBezTo>
                    <a:pt x="480346" y="293275"/>
                    <a:pt x="477583" y="296323"/>
                    <a:pt x="474821" y="299371"/>
                  </a:cubicBezTo>
                  <a:cubicBezTo>
                    <a:pt x="466344" y="308324"/>
                    <a:pt x="456343" y="314801"/>
                    <a:pt x="446055" y="318611"/>
                  </a:cubicBezTo>
                  <a:cubicBezTo>
                    <a:pt x="400907" y="356902"/>
                    <a:pt x="329279" y="430340"/>
                    <a:pt x="317659" y="517208"/>
                  </a:cubicBezTo>
                  <a:cubicBezTo>
                    <a:pt x="317659" y="517208"/>
                    <a:pt x="316992" y="517874"/>
                    <a:pt x="315849" y="519208"/>
                  </a:cubicBezTo>
                  <a:cubicBezTo>
                    <a:pt x="257651" y="536067"/>
                    <a:pt x="197358" y="523304"/>
                    <a:pt x="151733" y="489490"/>
                  </a:cubicBezTo>
                  <a:cubicBezTo>
                    <a:pt x="121253" y="466916"/>
                    <a:pt x="97155" y="434721"/>
                    <a:pt x="84677" y="395859"/>
                  </a:cubicBezTo>
                  <a:cubicBezTo>
                    <a:pt x="84677" y="395764"/>
                    <a:pt x="84582" y="395478"/>
                    <a:pt x="84582" y="395288"/>
                  </a:cubicBezTo>
                  <a:lnTo>
                    <a:pt x="81819" y="386429"/>
                  </a:lnTo>
                  <a:lnTo>
                    <a:pt x="81724" y="386143"/>
                  </a:lnTo>
                  <a:cubicBezTo>
                    <a:pt x="80105" y="381286"/>
                    <a:pt x="74962" y="378714"/>
                    <a:pt x="70104" y="380238"/>
                  </a:cubicBezTo>
                  <a:lnTo>
                    <a:pt x="28765" y="393478"/>
                  </a:lnTo>
                  <a:cubicBezTo>
                    <a:pt x="26479" y="394145"/>
                    <a:pt x="24384" y="392144"/>
                    <a:pt x="24765" y="389954"/>
                  </a:cubicBezTo>
                  <a:lnTo>
                    <a:pt x="49339" y="284036"/>
                  </a:lnTo>
                  <a:lnTo>
                    <a:pt x="52864" y="268891"/>
                  </a:lnTo>
                  <a:lnTo>
                    <a:pt x="13621" y="164687"/>
                  </a:lnTo>
                  <a:lnTo>
                    <a:pt x="0" y="128778"/>
                  </a:lnTo>
                  <a:lnTo>
                    <a:pt x="405289" y="0"/>
                  </a:lnTo>
                  <a:lnTo>
                    <a:pt x="493300" y="276987"/>
                  </a:ln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64" name="Freeform: Shape 63">
              <a:extLst>
                <a:ext uri="{FF2B5EF4-FFF2-40B4-BE49-F238E27FC236}">
                  <a16:creationId xmlns:a16="http://schemas.microsoft.com/office/drawing/2014/main" id="{32DB1798-3DAC-4269-96D7-08C0EA45EA73}"/>
                </a:ext>
              </a:extLst>
            </p:cNvPr>
            <p:cNvSpPr/>
            <p:nvPr/>
          </p:nvSpPr>
          <p:spPr>
            <a:xfrm>
              <a:off x="12998830" y="3825879"/>
              <a:ext cx="676275" cy="676275"/>
            </a:xfrm>
            <a:custGeom>
              <a:avLst/>
              <a:gdLst>
                <a:gd name="connsiteX0" fmla="*/ 637223 w 676275"/>
                <a:gd name="connsiteY0" fmla="*/ 370455 h 676275"/>
                <a:gd name="connsiteX1" fmla="*/ 627031 w 676275"/>
                <a:gd name="connsiteY1" fmla="*/ 383504 h 676275"/>
                <a:gd name="connsiteX2" fmla="*/ 626936 w 676275"/>
                <a:gd name="connsiteY2" fmla="*/ 383599 h 676275"/>
                <a:gd name="connsiteX3" fmla="*/ 618744 w 676275"/>
                <a:gd name="connsiteY3" fmla="*/ 392838 h 676275"/>
                <a:gd name="connsiteX4" fmla="*/ 589979 w 676275"/>
                <a:gd name="connsiteY4" fmla="*/ 412079 h 676275"/>
                <a:gd name="connsiteX5" fmla="*/ 461582 w 676275"/>
                <a:gd name="connsiteY5" fmla="*/ 610675 h 676275"/>
                <a:gd name="connsiteX6" fmla="*/ 459772 w 676275"/>
                <a:gd name="connsiteY6" fmla="*/ 612675 h 676275"/>
                <a:gd name="connsiteX7" fmla="*/ 334995 w 676275"/>
                <a:gd name="connsiteY7" fmla="*/ 682684 h 676275"/>
                <a:gd name="connsiteX8" fmla="*/ 228505 w 676275"/>
                <a:gd name="connsiteY8" fmla="*/ 489327 h 676275"/>
                <a:gd name="connsiteX9" fmla="*/ 228505 w 676275"/>
                <a:gd name="connsiteY9" fmla="*/ 488755 h 676275"/>
                <a:gd name="connsiteX10" fmla="*/ 478631 w 676275"/>
                <a:gd name="connsiteY10" fmla="*/ 361596 h 676275"/>
                <a:gd name="connsiteX11" fmla="*/ 478727 w 676275"/>
                <a:gd name="connsiteY11" fmla="*/ 361596 h 676275"/>
                <a:gd name="connsiteX12" fmla="*/ 508731 w 676275"/>
                <a:gd name="connsiteY12" fmla="*/ 311114 h 676275"/>
                <a:gd name="connsiteX13" fmla="*/ 496443 w 676275"/>
                <a:gd name="connsiteY13" fmla="*/ 234342 h 676275"/>
                <a:gd name="connsiteX14" fmla="*/ 471393 w 676275"/>
                <a:gd name="connsiteY14" fmla="*/ 216150 h 676275"/>
                <a:gd name="connsiteX15" fmla="*/ 446342 w 676275"/>
                <a:gd name="connsiteY15" fmla="*/ 219960 h 676275"/>
                <a:gd name="connsiteX16" fmla="*/ 408337 w 676275"/>
                <a:gd name="connsiteY16" fmla="*/ 272347 h 676275"/>
                <a:gd name="connsiteX17" fmla="*/ 413576 w 676275"/>
                <a:gd name="connsiteY17" fmla="*/ 306256 h 676275"/>
                <a:gd name="connsiteX18" fmla="*/ 404718 w 676275"/>
                <a:gd name="connsiteY18" fmla="*/ 291969 h 676275"/>
                <a:gd name="connsiteX19" fmla="*/ 228124 w 676275"/>
                <a:gd name="connsiteY19" fmla="*/ 236247 h 676275"/>
                <a:gd name="connsiteX20" fmla="*/ 169259 w 676275"/>
                <a:gd name="connsiteY20" fmla="*/ 254916 h 676275"/>
                <a:gd name="connsiteX21" fmla="*/ 157544 w 676275"/>
                <a:gd name="connsiteY21" fmla="*/ 257964 h 676275"/>
                <a:gd name="connsiteX22" fmla="*/ 0 w 676275"/>
                <a:gd name="connsiteY22" fmla="*/ 167382 h 676275"/>
                <a:gd name="connsiteX23" fmla="*/ 485585 w 676275"/>
                <a:gd name="connsiteY23" fmla="*/ 13172 h 676275"/>
                <a:gd name="connsiteX24" fmla="*/ 655987 w 676275"/>
                <a:gd name="connsiteY24" fmla="*/ 101564 h 676275"/>
                <a:gd name="connsiteX25" fmla="*/ 672846 w 676275"/>
                <a:gd name="connsiteY25" fmla="*/ 154618 h 676275"/>
                <a:gd name="connsiteX26" fmla="*/ 637223 w 676275"/>
                <a:gd name="connsiteY26" fmla="*/ 37045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6275" h="676275">
                  <a:moveTo>
                    <a:pt x="637223" y="370455"/>
                  </a:moveTo>
                  <a:cubicBezTo>
                    <a:pt x="634079" y="374931"/>
                    <a:pt x="630650" y="379313"/>
                    <a:pt x="627031" y="383504"/>
                  </a:cubicBezTo>
                  <a:cubicBezTo>
                    <a:pt x="627031" y="383504"/>
                    <a:pt x="627031" y="383504"/>
                    <a:pt x="626936" y="383599"/>
                  </a:cubicBezTo>
                  <a:cubicBezTo>
                    <a:pt x="624269" y="386742"/>
                    <a:pt x="621506" y="389790"/>
                    <a:pt x="618744" y="392838"/>
                  </a:cubicBezTo>
                  <a:cubicBezTo>
                    <a:pt x="610267" y="401792"/>
                    <a:pt x="600266" y="408269"/>
                    <a:pt x="589979" y="412079"/>
                  </a:cubicBezTo>
                  <a:cubicBezTo>
                    <a:pt x="544830" y="450369"/>
                    <a:pt x="473202" y="523807"/>
                    <a:pt x="461582" y="610675"/>
                  </a:cubicBezTo>
                  <a:cubicBezTo>
                    <a:pt x="461582" y="610675"/>
                    <a:pt x="460915" y="611342"/>
                    <a:pt x="459772" y="612675"/>
                  </a:cubicBezTo>
                  <a:cubicBezTo>
                    <a:pt x="449962" y="622677"/>
                    <a:pt x="401574" y="669444"/>
                    <a:pt x="334995" y="682684"/>
                  </a:cubicBezTo>
                  <a:cubicBezTo>
                    <a:pt x="262604" y="696972"/>
                    <a:pt x="230410" y="500852"/>
                    <a:pt x="228505" y="489327"/>
                  </a:cubicBezTo>
                  <a:cubicBezTo>
                    <a:pt x="228505" y="488946"/>
                    <a:pt x="228505" y="488755"/>
                    <a:pt x="228505" y="488755"/>
                  </a:cubicBezTo>
                  <a:cubicBezTo>
                    <a:pt x="228505" y="488755"/>
                    <a:pt x="393859" y="431605"/>
                    <a:pt x="478631" y="361596"/>
                  </a:cubicBezTo>
                  <a:cubicBezTo>
                    <a:pt x="478727" y="361596"/>
                    <a:pt x="478727" y="361596"/>
                    <a:pt x="478727" y="361596"/>
                  </a:cubicBezTo>
                  <a:cubicBezTo>
                    <a:pt x="499110" y="354357"/>
                    <a:pt x="512159" y="333307"/>
                    <a:pt x="508731" y="311114"/>
                  </a:cubicBezTo>
                  <a:lnTo>
                    <a:pt x="496443" y="234342"/>
                  </a:lnTo>
                  <a:cubicBezTo>
                    <a:pt x="494729" y="222341"/>
                    <a:pt x="483394" y="214149"/>
                    <a:pt x="471393" y="216150"/>
                  </a:cubicBezTo>
                  <a:lnTo>
                    <a:pt x="446342" y="219960"/>
                  </a:lnTo>
                  <a:cubicBezTo>
                    <a:pt x="421387" y="223960"/>
                    <a:pt x="404336" y="247392"/>
                    <a:pt x="408337" y="272347"/>
                  </a:cubicBezTo>
                  <a:lnTo>
                    <a:pt x="413576" y="306256"/>
                  </a:lnTo>
                  <a:cubicBezTo>
                    <a:pt x="411195" y="301494"/>
                    <a:pt x="408337" y="296731"/>
                    <a:pt x="404718" y="291969"/>
                  </a:cubicBezTo>
                  <a:cubicBezTo>
                    <a:pt x="364522" y="237009"/>
                    <a:pt x="292894" y="215483"/>
                    <a:pt x="228124" y="236247"/>
                  </a:cubicBezTo>
                  <a:lnTo>
                    <a:pt x="169259" y="254916"/>
                  </a:lnTo>
                  <a:cubicBezTo>
                    <a:pt x="165259" y="256059"/>
                    <a:pt x="161354" y="257202"/>
                    <a:pt x="157544" y="257964"/>
                  </a:cubicBezTo>
                  <a:cubicBezTo>
                    <a:pt x="90011" y="273014"/>
                    <a:pt x="21336" y="234152"/>
                    <a:pt x="0" y="167382"/>
                  </a:cubicBezTo>
                  <a:cubicBezTo>
                    <a:pt x="174689" y="46033"/>
                    <a:pt x="343758" y="-32548"/>
                    <a:pt x="485585" y="13172"/>
                  </a:cubicBezTo>
                  <a:cubicBezTo>
                    <a:pt x="557213" y="-9498"/>
                    <a:pt x="633413" y="30031"/>
                    <a:pt x="655987" y="101564"/>
                  </a:cubicBezTo>
                  <a:lnTo>
                    <a:pt x="672846" y="154618"/>
                  </a:lnTo>
                  <a:cubicBezTo>
                    <a:pt x="696849" y="231009"/>
                    <a:pt x="681133" y="310542"/>
                    <a:pt x="637223" y="370455"/>
                  </a:cubicBezTo>
                  <a:close/>
                </a:path>
              </a:pathLst>
            </a:custGeom>
            <a:solidFill>
              <a:srgbClr val="001149"/>
            </a:solidFill>
            <a:ln w="9525" cap="flat">
              <a:noFill/>
              <a:prstDash val="solid"/>
              <a:miter/>
            </a:ln>
          </p:spPr>
          <p:txBody>
            <a:bodyPr rtlCol="0" anchor="ctr"/>
            <a:lstStyle/>
            <a:p>
              <a:pPr defTabSz="228554"/>
              <a:endParaRPr lang="en-US" sz="900" dirty="0">
                <a:latin typeface="Calibri"/>
              </a:endParaRPr>
            </a:p>
          </p:txBody>
        </p:sp>
        <p:sp>
          <p:nvSpPr>
            <p:cNvPr id="65" name="Freeform: Shape 64">
              <a:extLst>
                <a:ext uri="{FF2B5EF4-FFF2-40B4-BE49-F238E27FC236}">
                  <a16:creationId xmlns:a16="http://schemas.microsoft.com/office/drawing/2014/main" id="{E8C7A25C-D015-4864-BBEF-747FB00811F2}"/>
                </a:ext>
              </a:extLst>
            </p:cNvPr>
            <p:cNvSpPr/>
            <p:nvPr/>
          </p:nvSpPr>
          <p:spPr>
            <a:xfrm>
              <a:off x="13406490" y="4041849"/>
              <a:ext cx="95250" cy="142875"/>
            </a:xfrm>
            <a:custGeom>
              <a:avLst/>
              <a:gdLst>
                <a:gd name="connsiteX0" fmla="*/ 70971 w 95250"/>
                <a:gd name="connsiteY0" fmla="*/ 145722 h 142875"/>
                <a:gd name="connsiteX1" fmla="*/ 70877 w 95250"/>
                <a:gd name="connsiteY1" fmla="*/ 145722 h 142875"/>
                <a:gd name="connsiteX2" fmla="*/ 62971 w 95250"/>
                <a:gd name="connsiteY2" fmla="*/ 147627 h 142875"/>
                <a:gd name="connsiteX3" fmla="*/ 37825 w 95250"/>
                <a:gd name="connsiteY3" fmla="*/ 151627 h 142875"/>
                <a:gd name="connsiteX4" fmla="*/ 12678 w 95250"/>
                <a:gd name="connsiteY4" fmla="*/ 133244 h 142875"/>
                <a:gd name="connsiteX5" fmla="*/ 5916 w 95250"/>
                <a:gd name="connsiteY5" fmla="*/ 90667 h 142875"/>
                <a:gd name="connsiteX6" fmla="*/ 582 w 95250"/>
                <a:gd name="connsiteY6" fmla="*/ 56663 h 142875"/>
                <a:gd name="connsiteX7" fmla="*/ 38587 w 95250"/>
                <a:gd name="connsiteY7" fmla="*/ 4180 h 142875"/>
                <a:gd name="connsiteX8" fmla="*/ 63638 w 95250"/>
                <a:gd name="connsiteY8" fmla="*/ 275 h 142875"/>
                <a:gd name="connsiteX9" fmla="*/ 88878 w 95250"/>
                <a:gd name="connsiteY9" fmla="*/ 18468 h 142875"/>
                <a:gd name="connsiteX10" fmla="*/ 101071 w 95250"/>
                <a:gd name="connsiteY10" fmla="*/ 95144 h 142875"/>
                <a:gd name="connsiteX11" fmla="*/ 70971 w 95250"/>
                <a:gd name="connsiteY11" fmla="*/ 14572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 h="142875">
                  <a:moveTo>
                    <a:pt x="70971" y="145722"/>
                  </a:moveTo>
                  <a:cubicBezTo>
                    <a:pt x="70971" y="145722"/>
                    <a:pt x="70877" y="145627"/>
                    <a:pt x="70877" y="145722"/>
                  </a:cubicBezTo>
                  <a:cubicBezTo>
                    <a:pt x="68305" y="146484"/>
                    <a:pt x="65637" y="147246"/>
                    <a:pt x="62971" y="147627"/>
                  </a:cubicBezTo>
                  <a:lnTo>
                    <a:pt x="37825" y="151627"/>
                  </a:lnTo>
                  <a:cubicBezTo>
                    <a:pt x="25823" y="153437"/>
                    <a:pt x="14584" y="145246"/>
                    <a:pt x="12678" y="133244"/>
                  </a:cubicBezTo>
                  <a:lnTo>
                    <a:pt x="5916" y="90667"/>
                  </a:lnTo>
                  <a:lnTo>
                    <a:pt x="582" y="56663"/>
                  </a:lnTo>
                  <a:cubicBezTo>
                    <a:pt x="-3419" y="31612"/>
                    <a:pt x="13631" y="8181"/>
                    <a:pt x="38587" y="4180"/>
                  </a:cubicBezTo>
                  <a:lnTo>
                    <a:pt x="63638" y="275"/>
                  </a:lnTo>
                  <a:cubicBezTo>
                    <a:pt x="75734" y="-1630"/>
                    <a:pt x="86973" y="6562"/>
                    <a:pt x="88878" y="18468"/>
                  </a:cubicBezTo>
                  <a:lnTo>
                    <a:pt x="101071" y="95144"/>
                  </a:lnTo>
                  <a:cubicBezTo>
                    <a:pt x="104404" y="117528"/>
                    <a:pt x="91450" y="138483"/>
                    <a:pt x="70971" y="145722"/>
                  </a:cubicBez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69" name="Freeform: Shape 68">
              <a:extLst>
                <a:ext uri="{FF2B5EF4-FFF2-40B4-BE49-F238E27FC236}">
                  <a16:creationId xmlns:a16="http://schemas.microsoft.com/office/drawing/2014/main" id="{85F8550C-4600-4DB9-B5A7-FEA5C008EE9F}"/>
                </a:ext>
              </a:extLst>
            </p:cNvPr>
            <p:cNvSpPr/>
            <p:nvPr/>
          </p:nvSpPr>
          <p:spPr>
            <a:xfrm>
              <a:off x="12227782" y="4532386"/>
              <a:ext cx="1981200" cy="1600200"/>
            </a:xfrm>
            <a:custGeom>
              <a:avLst/>
              <a:gdLst>
                <a:gd name="connsiteX0" fmla="*/ 1586007 w 1981200"/>
                <a:gd name="connsiteY0" fmla="*/ 136959 h 1600200"/>
                <a:gd name="connsiteX1" fmla="*/ 1990248 w 1981200"/>
                <a:gd name="connsiteY1" fmla="*/ 853334 h 1600200"/>
                <a:gd name="connsiteX2" fmla="*/ 1259681 w 1981200"/>
                <a:gd name="connsiteY2" fmla="*/ 1588474 h 1600200"/>
                <a:gd name="connsiteX3" fmla="*/ 29051 w 1981200"/>
                <a:gd name="connsiteY3" fmla="*/ 1430930 h 1600200"/>
                <a:gd name="connsiteX4" fmla="*/ 0 w 1981200"/>
                <a:gd name="connsiteY4" fmla="*/ 1396259 h 1600200"/>
                <a:gd name="connsiteX5" fmla="*/ 0 w 1981200"/>
                <a:gd name="connsiteY5" fmla="*/ 1316535 h 1600200"/>
                <a:gd name="connsiteX6" fmla="*/ 24289 w 1981200"/>
                <a:gd name="connsiteY6" fmla="*/ 1283102 h 1600200"/>
                <a:gd name="connsiteX7" fmla="*/ 898398 w 1981200"/>
                <a:gd name="connsiteY7" fmla="*/ 1036500 h 1600200"/>
                <a:gd name="connsiteX8" fmla="*/ 1192339 w 1981200"/>
                <a:gd name="connsiteY8" fmla="*/ 797708 h 1600200"/>
                <a:gd name="connsiteX9" fmla="*/ 1204627 w 1981200"/>
                <a:gd name="connsiteY9" fmla="*/ 120957 h 1600200"/>
                <a:gd name="connsiteX10" fmla="*/ 1586007 w 1981200"/>
                <a:gd name="connsiteY10" fmla="*/ 136959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1200" h="1600200">
                  <a:moveTo>
                    <a:pt x="1586007" y="136959"/>
                  </a:moveTo>
                  <a:cubicBezTo>
                    <a:pt x="1586007" y="136959"/>
                    <a:pt x="1998630" y="588730"/>
                    <a:pt x="1990248" y="853334"/>
                  </a:cubicBezTo>
                  <a:cubicBezTo>
                    <a:pt x="1975675" y="1310344"/>
                    <a:pt x="1580959" y="1496748"/>
                    <a:pt x="1259681" y="1588474"/>
                  </a:cubicBezTo>
                  <a:cubicBezTo>
                    <a:pt x="1013460" y="1658768"/>
                    <a:pt x="423196" y="1499987"/>
                    <a:pt x="29051" y="1430930"/>
                  </a:cubicBezTo>
                  <a:cubicBezTo>
                    <a:pt x="12192" y="1427978"/>
                    <a:pt x="0" y="1413404"/>
                    <a:pt x="0" y="1396259"/>
                  </a:cubicBezTo>
                  <a:lnTo>
                    <a:pt x="0" y="1316535"/>
                  </a:lnTo>
                  <a:cubicBezTo>
                    <a:pt x="0" y="1301295"/>
                    <a:pt x="9810" y="1287769"/>
                    <a:pt x="24289" y="1283102"/>
                  </a:cubicBezTo>
                  <a:cubicBezTo>
                    <a:pt x="130492" y="1248812"/>
                    <a:pt x="500157" y="1111462"/>
                    <a:pt x="898398" y="1036500"/>
                  </a:cubicBezTo>
                  <a:cubicBezTo>
                    <a:pt x="1022223" y="1013164"/>
                    <a:pt x="1161002" y="919723"/>
                    <a:pt x="1192339" y="797708"/>
                  </a:cubicBezTo>
                  <a:cubicBezTo>
                    <a:pt x="1243298" y="599112"/>
                    <a:pt x="1117854" y="199633"/>
                    <a:pt x="1204627" y="120957"/>
                  </a:cubicBezTo>
                  <a:cubicBezTo>
                    <a:pt x="1361504" y="-21442"/>
                    <a:pt x="1470374" y="-64019"/>
                    <a:pt x="1586007" y="136959"/>
                  </a:cubicBezTo>
                  <a:close/>
                </a:path>
              </a:pathLst>
            </a:custGeom>
            <a:solidFill>
              <a:schemeClr val="accent1">
                <a:lumMod val="75000"/>
              </a:schemeClr>
            </a:solidFill>
            <a:ln w="9525" cap="flat">
              <a:noFill/>
              <a:prstDash val="solid"/>
              <a:miter/>
            </a:ln>
          </p:spPr>
          <p:txBody>
            <a:bodyPr rtlCol="0" anchor="ctr"/>
            <a:lstStyle/>
            <a:p>
              <a:pPr defTabSz="228554"/>
              <a:endParaRPr lang="en-US" sz="900" dirty="0">
                <a:latin typeface="Calibri"/>
              </a:endParaRPr>
            </a:p>
          </p:txBody>
        </p:sp>
        <p:sp>
          <p:nvSpPr>
            <p:cNvPr id="70" name="Freeform: Shape 69">
              <a:extLst>
                <a:ext uri="{FF2B5EF4-FFF2-40B4-BE49-F238E27FC236}">
                  <a16:creationId xmlns:a16="http://schemas.microsoft.com/office/drawing/2014/main" id="{82B72BE7-4390-4720-BB30-407E77A729D5}"/>
                </a:ext>
              </a:extLst>
            </p:cNvPr>
            <p:cNvSpPr/>
            <p:nvPr/>
          </p:nvSpPr>
          <p:spPr>
            <a:xfrm>
              <a:off x="12856804" y="9264939"/>
              <a:ext cx="133350" cy="247650"/>
            </a:xfrm>
            <a:custGeom>
              <a:avLst/>
              <a:gdLst>
                <a:gd name="connsiteX0" fmla="*/ 0 w 133350"/>
                <a:gd name="connsiteY0" fmla="*/ 16050 h 247650"/>
                <a:gd name="connsiteX1" fmla="*/ 92921 w 133350"/>
                <a:gd name="connsiteY1" fmla="*/ 0 h 247650"/>
                <a:gd name="connsiteX2" fmla="*/ 133758 w 133350"/>
                <a:gd name="connsiteY2" fmla="*/ 236432 h 247650"/>
                <a:gd name="connsiteX3" fmla="*/ 40837 w 133350"/>
                <a:gd name="connsiteY3" fmla="*/ 252481 h 247650"/>
              </a:gdLst>
              <a:ahLst/>
              <a:cxnLst>
                <a:cxn ang="0">
                  <a:pos x="connsiteX0" y="connsiteY0"/>
                </a:cxn>
                <a:cxn ang="0">
                  <a:pos x="connsiteX1" y="connsiteY1"/>
                </a:cxn>
                <a:cxn ang="0">
                  <a:pos x="connsiteX2" y="connsiteY2"/>
                </a:cxn>
                <a:cxn ang="0">
                  <a:pos x="connsiteX3" y="connsiteY3"/>
                </a:cxn>
              </a:cxnLst>
              <a:rect l="l" t="t" r="r" b="b"/>
              <a:pathLst>
                <a:path w="133350" h="247650">
                  <a:moveTo>
                    <a:pt x="0" y="16050"/>
                  </a:moveTo>
                  <a:lnTo>
                    <a:pt x="92921" y="0"/>
                  </a:lnTo>
                  <a:lnTo>
                    <a:pt x="133758" y="236432"/>
                  </a:lnTo>
                  <a:lnTo>
                    <a:pt x="40837" y="252481"/>
                  </a:ln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71" name="Freeform: Shape 70">
              <a:extLst>
                <a:ext uri="{FF2B5EF4-FFF2-40B4-BE49-F238E27FC236}">
                  <a16:creationId xmlns:a16="http://schemas.microsoft.com/office/drawing/2014/main" id="{A2F051EE-1CEF-4F3E-9024-C8385ABE06BE}"/>
                </a:ext>
              </a:extLst>
            </p:cNvPr>
            <p:cNvSpPr/>
            <p:nvPr/>
          </p:nvSpPr>
          <p:spPr>
            <a:xfrm>
              <a:off x="12540496" y="9454514"/>
              <a:ext cx="561975" cy="295275"/>
            </a:xfrm>
            <a:custGeom>
              <a:avLst/>
              <a:gdLst>
                <a:gd name="connsiteX0" fmla="*/ 319270 w 561975"/>
                <a:gd name="connsiteY0" fmla="*/ 69914 h 295275"/>
                <a:gd name="connsiteX1" fmla="*/ 207922 w 561975"/>
                <a:gd name="connsiteY1" fmla="*/ 145923 h 295275"/>
                <a:gd name="connsiteX2" fmla="*/ 42378 w 561975"/>
                <a:gd name="connsiteY2" fmla="*/ 192881 h 295275"/>
                <a:gd name="connsiteX3" fmla="*/ 54951 w 561975"/>
                <a:gd name="connsiteY3" fmla="*/ 300228 h 295275"/>
                <a:gd name="connsiteX4" fmla="*/ 567301 w 561975"/>
                <a:gd name="connsiteY4" fmla="*/ 228886 h 295275"/>
                <a:gd name="connsiteX5" fmla="*/ 491482 w 561975"/>
                <a:gd name="connsiteY5" fmla="*/ 62008 h 295275"/>
                <a:gd name="connsiteX6" fmla="*/ 466621 w 561975"/>
                <a:gd name="connsiteY6" fmla="*/ 0 h 295275"/>
                <a:gd name="connsiteX7" fmla="*/ 313364 w 561975"/>
                <a:gd name="connsiteY7" fmla="*/ 26480 h 295275"/>
                <a:gd name="connsiteX8" fmla="*/ 319270 w 561975"/>
                <a:gd name="connsiteY8" fmla="*/ 6991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975" h="295275">
                  <a:moveTo>
                    <a:pt x="319270" y="69914"/>
                  </a:moveTo>
                  <a:cubicBezTo>
                    <a:pt x="319270" y="69914"/>
                    <a:pt x="268311" y="118872"/>
                    <a:pt x="207922" y="145923"/>
                  </a:cubicBezTo>
                  <a:cubicBezTo>
                    <a:pt x="147629" y="172974"/>
                    <a:pt x="105529" y="162306"/>
                    <a:pt x="42378" y="192881"/>
                  </a:cubicBezTo>
                  <a:cubicBezTo>
                    <a:pt x="-20773" y="223457"/>
                    <a:pt x="-10676" y="306800"/>
                    <a:pt x="54951" y="300228"/>
                  </a:cubicBezTo>
                  <a:cubicBezTo>
                    <a:pt x="120578" y="293656"/>
                    <a:pt x="558919" y="290132"/>
                    <a:pt x="567301" y="228886"/>
                  </a:cubicBezTo>
                  <a:cubicBezTo>
                    <a:pt x="582160" y="120015"/>
                    <a:pt x="510532" y="105728"/>
                    <a:pt x="491482" y="62008"/>
                  </a:cubicBezTo>
                  <a:cubicBezTo>
                    <a:pt x="472337" y="18288"/>
                    <a:pt x="466621" y="0"/>
                    <a:pt x="466621" y="0"/>
                  </a:cubicBezTo>
                  <a:lnTo>
                    <a:pt x="313364" y="26480"/>
                  </a:lnTo>
                  <a:lnTo>
                    <a:pt x="319270" y="69914"/>
                  </a:lnTo>
                  <a:close/>
                </a:path>
              </a:pathLst>
            </a:custGeom>
            <a:solidFill>
              <a:srgbClr val="001149"/>
            </a:solidFill>
            <a:ln w="9525" cap="flat">
              <a:noFill/>
              <a:prstDash val="solid"/>
              <a:miter/>
            </a:ln>
          </p:spPr>
          <p:txBody>
            <a:bodyPr rtlCol="0" anchor="ctr"/>
            <a:lstStyle/>
            <a:p>
              <a:pPr defTabSz="228554"/>
              <a:endParaRPr lang="en-US" sz="900" dirty="0">
                <a:latin typeface="Calibri"/>
              </a:endParaRPr>
            </a:p>
          </p:txBody>
        </p:sp>
        <p:sp>
          <p:nvSpPr>
            <p:cNvPr id="72" name="Freeform: Shape 71">
              <a:extLst>
                <a:ext uri="{FF2B5EF4-FFF2-40B4-BE49-F238E27FC236}">
                  <a16:creationId xmlns:a16="http://schemas.microsoft.com/office/drawing/2014/main" id="{BF1DDFC0-7C6D-48D5-8AA1-8947CB1A37A9}"/>
                </a:ext>
              </a:extLst>
            </p:cNvPr>
            <p:cNvSpPr/>
            <p:nvPr/>
          </p:nvSpPr>
          <p:spPr>
            <a:xfrm>
              <a:off x="12228283" y="6437185"/>
              <a:ext cx="2695575" cy="2933700"/>
            </a:xfrm>
            <a:custGeom>
              <a:avLst/>
              <a:gdLst>
                <a:gd name="connsiteX0" fmla="*/ 2097095 w 2695575"/>
                <a:gd name="connsiteY0" fmla="*/ 1116330 h 2933700"/>
                <a:gd name="connsiteX1" fmla="*/ 973907 w 2695575"/>
                <a:gd name="connsiteY1" fmla="*/ 1116330 h 2933700"/>
                <a:gd name="connsiteX2" fmla="*/ 813601 w 2695575"/>
                <a:gd name="connsiteY2" fmla="*/ 1263301 h 2933700"/>
                <a:gd name="connsiteX3" fmla="*/ 868084 w 2695575"/>
                <a:gd name="connsiteY3" fmla="*/ 2863310 h 2933700"/>
                <a:gd name="connsiteX4" fmla="*/ 791217 w 2695575"/>
                <a:gd name="connsiteY4" fmla="*/ 2930938 h 2933700"/>
                <a:gd name="connsiteX5" fmla="*/ 588716 w 2695575"/>
                <a:gd name="connsiteY5" fmla="*/ 2935605 h 2933700"/>
                <a:gd name="connsiteX6" fmla="*/ 510135 w 2695575"/>
                <a:gd name="connsiteY6" fmla="*/ 2876550 h 2933700"/>
                <a:gd name="connsiteX7" fmla="*/ 9024 w 2695575"/>
                <a:gd name="connsiteY7" fmla="*/ 981265 h 2933700"/>
                <a:gd name="connsiteX8" fmla="*/ 843510 w 2695575"/>
                <a:gd name="connsiteY8" fmla="*/ 12478 h 2933700"/>
                <a:gd name="connsiteX9" fmla="*/ 2576298 w 2695575"/>
                <a:gd name="connsiteY9" fmla="*/ 0 h 2933700"/>
                <a:gd name="connsiteX10" fmla="*/ 2697456 w 2695575"/>
                <a:gd name="connsiteY10" fmla="*/ 477583 h 2933700"/>
                <a:gd name="connsiteX11" fmla="*/ 2097095 w 2695575"/>
                <a:gd name="connsiteY11" fmla="*/ 1116330 h 293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5575" h="2933700">
                  <a:moveTo>
                    <a:pt x="2097095" y="1116330"/>
                  </a:moveTo>
                  <a:lnTo>
                    <a:pt x="973907" y="1116330"/>
                  </a:lnTo>
                  <a:cubicBezTo>
                    <a:pt x="890468" y="1116330"/>
                    <a:pt x="820840" y="1180148"/>
                    <a:pt x="813601" y="1263301"/>
                  </a:cubicBezTo>
                  <a:cubicBezTo>
                    <a:pt x="947332" y="1825752"/>
                    <a:pt x="947427" y="2354580"/>
                    <a:pt x="868084" y="2863310"/>
                  </a:cubicBezTo>
                  <a:cubicBezTo>
                    <a:pt x="862083" y="2901506"/>
                    <a:pt x="829794" y="2929985"/>
                    <a:pt x="791217" y="2930938"/>
                  </a:cubicBezTo>
                  <a:lnTo>
                    <a:pt x="588716" y="2935605"/>
                  </a:lnTo>
                  <a:cubicBezTo>
                    <a:pt x="552044" y="2936462"/>
                    <a:pt x="519564" y="2912078"/>
                    <a:pt x="510135" y="2876550"/>
                  </a:cubicBezTo>
                  <a:lnTo>
                    <a:pt x="9024" y="981265"/>
                  </a:lnTo>
                  <a:cubicBezTo>
                    <a:pt x="-65271" y="471773"/>
                    <a:pt x="328588" y="14478"/>
                    <a:pt x="843510" y="12478"/>
                  </a:cubicBezTo>
                  <a:lnTo>
                    <a:pt x="2576298" y="0"/>
                  </a:lnTo>
                  <a:cubicBezTo>
                    <a:pt x="2653927" y="156305"/>
                    <a:pt x="2687454" y="318611"/>
                    <a:pt x="2697456" y="477583"/>
                  </a:cubicBezTo>
                  <a:cubicBezTo>
                    <a:pt x="2719173" y="823722"/>
                    <a:pt x="2443995" y="1116330"/>
                    <a:pt x="2097095" y="1116330"/>
                  </a:cubicBezTo>
                  <a:close/>
                </a:path>
              </a:pathLst>
            </a:custGeom>
            <a:solidFill>
              <a:srgbClr val="100C87"/>
            </a:solidFill>
            <a:ln w="9525" cap="flat">
              <a:noFill/>
              <a:prstDash val="solid"/>
              <a:miter/>
            </a:ln>
          </p:spPr>
          <p:txBody>
            <a:bodyPr rtlCol="0" anchor="ctr"/>
            <a:lstStyle/>
            <a:p>
              <a:pPr defTabSz="228554"/>
              <a:endParaRPr lang="en-US" sz="900" dirty="0">
                <a:latin typeface="Calibri"/>
              </a:endParaRPr>
            </a:p>
          </p:txBody>
        </p:sp>
        <p:sp>
          <p:nvSpPr>
            <p:cNvPr id="73" name="Freeform: Shape 72">
              <a:extLst>
                <a:ext uri="{FF2B5EF4-FFF2-40B4-BE49-F238E27FC236}">
                  <a16:creationId xmlns:a16="http://schemas.microsoft.com/office/drawing/2014/main" id="{BC5C6286-6CD6-460B-9C8A-E20105AB311C}"/>
                </a:ext>
              </a:extLst>
            </p:cNvPr>
            <p:cNvSpPr/>
            <p:nvPr/>
          </p:nvSpPr>
          <p:spPr>
            <a:xfrm>
              <a:off x="13223039" y="4408834"/>
              <a:ext cx="1581150" cy="2190750"/>
            </a:xfrm>
            <a:custGeom>
              <a:avLst/>
              <a:gdLst>
                <a:gd name="connsiteX0" fmla="*/ 1581541 w 1581150"/>
                <a:gd name="connsiteY0" fmla="*/ 2028351 h 2190750"/>
                <a:gd name="connsiteX1" fmla="*/ 1581541 w 1581150"/>
                <a:gd name="connsiteY1" fmla="*/ 2028447 h 2190750"/>
                <a:gd name="connsiteX2" fmla="*/ 833924 w 1581150"/>
                <a:gd name="connsiteY2" fmla="*/ 2195515 h 2190750"/>
                <a:gd name="connsiteX3" fmla="*/ 196797 w 1581150"/>
                <a:gd name="connsiteY3" fmla="*/ 2122459 h 2190750"/>
                <a:gd name="connsiteX4" fmla="*/ 196701 w 1581150"/>
                <a:gd name="connsiteY4" fmla="*/ 2122459 h 2190750"/>
                <a:gd name="connsiteX5" fmla="*/ 7154 w 1581150"/>
                <a:gd name="connsiteY5" fmla="*/ 2032923 h 2190750"/>
                <a:gd name="connsiteX6" fmla="*/ 42015 w 1581150"/>
                <a:gd name="connsiteY6" fmla="*/ 1678212 h 2190750"/>
                <a:gd name="connsiteX7" fmla="*/ 79353 w 1581150"/>
                <a:gd name="connsiteY7" fmla="*/ 1383033 h 2190750"/>
                <a:gd name="connsiteX8" fmla="*/ 140409 w 1581150"/>
                <a:gd name="connsiteY8" fmla="*/ 331758 h 2190750"/>
                <a:gd name="connsiteX9" fmla="*/ 487309 w 1581150"/>
                <a:gd name="connsiteY9" fmla="*/ 6765 h 2190750"/>
                <a:gd name="connsiteX10" fmla="*/ 1559443 w 1581150"/>
                <a:gd name="connsiteY10" fmla="*/ 1631445 h 2190750"/>
                <a:gd name="connsiteX11" fmla="*/ 1581541 w 1581150"/>
                <a:gd name="connsiteY11" fmla="*/ 2028351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150" h="2190750">
                  <a:moveTo>
                    <a:pt x="1581541" y="2028351"/>
                  </a:moveTo>
                  <a:lnTo>
                    <a:pt x="1581541" y="2028447"/>
                  </a:lnTo>
                  <a:cubicBezTo>
                    <a:pt x="1576302" y="2032638"/>
                    <a:pt x="1403805" y="2167797"/>
                    <a:pt x="833924" y="2195515"/>
                  </a:cubicBezTo>
                  <a:cubicBezTo>
                    <a:pt x="539697" y="2209803"/>
                    <a:pt x="331004" y="2167512"/>
                    <a:pt x="196797" y="2122459"/>
                  </a:cubicBezTo>
                  <a:lnTo>
                    <a:pt x="196701" y="2122459"/>
                  </a:lnTo>
                  <a:cubicBezTo>
                    <a:pt x="66971" y="2079025"/>
                    <a:pt x="7154" y="2032923"/>
                    <a:pt x="7154" y="2032923"/>
                  </a:cubicBezTo>
                  <a:cubicBezTo>
                    <a:pt x="-8467" y="1923195"/>
                    <a:pt x="772" y="1803561"/>
                    <a:pt x="42015" y="1678212"/>
                  </a:cubicBezTo>
                  <a:cubicBezTo>
                    <a:pt x="63542" y="1612585"/>
                    <a:pt x="74019" y="1507810"/>
                    <a:pt x="79353" y="1383033"/>
                  </a:cubicBezTo>
                  <a:cubicBezTo>
                    <a:pt x="94022" y="1054611"/>
                    <a:pt x="75162" y="587695"/>
                    <a:pt x="140409" y="331758"/>
                  </a:cubicBezTo>
                  <a:cubicBezTo>
                    <a:pt x="230515" y="-21429"/>
                    <a:pt x="397012" y="-10570"/>
                    <a:pt x="487309" y="6765"/>
                  </a:cubicBezTo>
                  <a:cubicBezTo>
                    <a:pt x="761629" y="59343"/>
                    <a:pt x="1459050" y="899448"/>
                    <a:pt x="1559443" y="1631445"/>
                  </a:cubicBezTo>
                  <a:cubicBezTo>
                    <a:pt x="1579255" y="1776510"/>
                    <a:pt x="1589542" y="1910242"/>
                    <a:pt x="1581541" y="2028351"/>
                  </a:cubicBezTo>
                  <a:close/>
                </a:path>
              </a:pathLst>
            </a:custGeom>
            <a:solidFill>
              <a:schemeClr val="accent1"/>
            </a:solidFill>
            <a:ln w="9525" cap="flat">
              <a:noFill/>
              <a:prstDash val="solid"/>
              <a:miter/>
            </a:ln>
            <a:effectLst>
              <a:outerShdw blurRad="1066800" sx="102000" sy="102000" algn="ctr" rotWithShape="0">
                <a:schemeClr val="accent1">
                  <a:lumMod val="75000"/>
                  <a:alpha val="88000"/>
                </a:schemeClr>
              </a:outerShdw>
            </a:effectLst>
          </p:spPr>
          <p:txBody>
            <a:bodyPr rtlCol="0" anchor="ctr"/>
            <a:lstStyle/>
            <a:p>
              <a:pPr defTabSz="228554"/>
              <a:endParaRPr lang="en-US" sz="900" dirty="0">
                <a:latin typeface="Calibri"/>
              </a:endParaRPr>
            </a:p>
          </p:txBody>
        </p:sp>
        <p:sp>
          <p:nvSpPr>
            <p:cNvPr id="74" name="Freeform: Shape 73">
              <a:extLst>
                <a:ext uri="{FF2B5EF4-FFF2-40B4-BE49-F238E27FC236}">
                  <a16:creationId xmlns:a16="http://schemas.microsoft.com/office/drawing/2014/main" id="{8713DA0C-5911-4A5D-B290-BF014709D971}"/>
                </a:ext>
              </a:extLst>
            </p:cNvPr>
            <p:cNvSpPr/>
            <p:nvPr/>
          </p:nvSpPr>
          <p:spPr>
            <a:xfrm>
              <a:off x="14804580" y="6437185"/>
              <a:ext cx="9525" cy="9525"/>
            </a:xfrm>
            <a:custGeom>
              <a:avLst/>
              <a:gdLst>
                <a:gd name="connsiteX0" fmla="*/ 95 w 0"/>
                <a:gd name="connsiteY0" fmla="*/ 0 h 0"/>
                <a:gd name="connsiteX1" fmla="*/ 0 w 0"/>
                <a:gd name="connsiteY1" fmla="*/ 95 h 0"/>
                <a:gd name="connsiteX2" fmla="*/ 0 w 0"/>
                <a:gd name="connsiteY2" fmla="*/ 0 h 0"/>
                <a:gd name="connsiteX3" fmla="*/ 95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95" y="0"/>
                  </a:moveTo>
                  <a:cubicBezTo>
                    <a:pt x="95" y="0"/>
                    <a:pt x="95" y="0"/>
                    <a:pt x="0" y="95"/>
                  </a:cubicBezTo>
                  <a:lnTo>
                    <a:pt x="0" y="0"/>
                  </a:lnTo>
                  <a:cubicBezTo>
                    <a:pt x="95" y="0"/>
                    <a:pt x="95" y="0"/>
                    <a:pt x="95" y="0"/>
                  </a:cubicBezTo>
                  <a:close/>
                </a:path>
              </a:pathLst>
            </a:custGeom>
            <a:solidFill>
              <a:srgbClr val="FF2D5E"/>
            </a:solidFill>
            <a:ln w="9525" cap="flat">
              <a:noFill/>
              <a:prstDash val="solid"/>
              <a:miter/>
            </a:ln>
          </p:spPr>
          <p:txBody>
            <a:bodyPr rtlCol="0" anchor="ctr"/>
            <a:lstStyle/>
            <a:p>
              <a:pPr defTabSz="228554"/>
              <a:endParaRPr lang="en-US" sz="900" dirty="0">
                <a:latin typeface="Calibri"/>
              </a:endParaRPr>
            </a:p>
          </p:txBody>
        </p:sp>
        <p:sp>
          <p:nvSpPr>
            <p:cNvPr id="75" name="Freeform: Shape 74">
              <a:extLst>
                <a:ext uri="{FF2B5EF4-FFF2-40B4-BE49-F238E27FC236}">
                  <a16:creationId xmlns:a16="http://schemas.microsoft.com/office/drawing/2014/main" id="{907CFAE8-4E63-43F0-8D1D-69DD71FF2BD1}"/>
                </a:ext>
              </a:extLst>
            </p:cNvPr>
            <p:cNvSpPr/>
            <p:nvPr/>
          </p:nvSpPr>
          <p:spPr>
            <a:xfrm>
              <a:off x="11963757" y="5860567"/>
              <a:ext cx="352425" cy="161925"/>
            </a:xfrm>
            <a:custGeom>
              <a:avLst/>
              <a:gdLst>
                <a:gd name="connsiteX0" fmla="*/ 336320 w 352425"/>
                <a:gd name="connsiteY0" fmla="*/ 151232 h 161925"/>
                <a:gd name="connsiteX1" fmla="*/ 27424 w 352425"/>
                <a:gd name="connsiteY1" fmla="*/ 166567 h 161925"/>
                <a:gd name="connsiteX2" fmla="*/ 3040 w 352425"/>
                <a:gd name="connsiteY2" fmla="*/ 144469 h 161925"/>
                <a:gd name="connsiteX3" fmla="*/ 88 w 352425"/>
                <a:gd name="connsiteY3" fmla="*/ 84176 h 161925"/>
                <a:gd name="connsiteX4" fmla="*/ 65905 w 352425"/>
                <a:gd name="connsiteY4" fmla="*/ 11500 h 161925"/>
                <a:gd name="connsiteX5" fmla="*/ 296029 w 352425"/>
                <a:gd name="connsiteY5" fmla="*/ 70 h 161925"/>
                <a:gd name="connsiteX6" fmla="*/ 354418 w 352425"/>
                <a:gd name="connsiteY6" fmla="*/ 52934 h 161925"/>
                <a:gd name="connsiteX7" fmla="*/ 358132 w 352425"/>
                <a:gd name="connsiteY7" fmla="*/ 127324 h 161925"/>
                <a:gd name="connsiteX8" fmla="*/ 336320 w 352425"/>
                <a:gd name="connsiteY8" fmla="*/ 15123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161925">
                  <a:moveTo>
                    <a:pt x="336320" y="151232"/>
                  </a:moveTo>
                  <a:lnTo>
                    <a:pt x="27424" y="166567"/>
                  </a:lnTo>
                  <a:cubicBezTo>
                    <a:pt x="14566" y="167234"/>
                    <a:pt x="3612" y="157327"/>
                    <a:pt x="3040" y="144469"/>
                  </a:cubicBezTo>
                  <a:lnTo>
                    <a:pt x="88" y="84176"/>
                  </a:lnTo>
                  <a:cubicBezTo>
                    <a:pt x="-1818" y="45980"/>
                    <a:pt x="27615" y="13405"/>
                    <a:pt x="65905" y="11500"/>
                  </a:cubicBezTo>
                  <a:lnTo>
                    <a:pt x="296029" y="70"/>
                  </a:lnTo>
                  <a:cubicBezTo>
                    <a:pt x="326700" y="-1454"/>
                    <a:pt x="352893" y="22168"/>
                    <a:pt x="354418" y="52934"/>
                  </a:cubicBezTo>
                  <a:lnTo>
                    <a:pt x="358132" y="127324"/>
                  </a:lnTo>
                  <a:cubicBezTo>
                    <a:pt x="358513" y="139897"/>
                    <a:pt x="348893" y="150660"/>
                    <a:pt x="336320" y="151232"/>
                  </a:cubicBez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76" name="Freeform: Shape 75">
              <a:extLst>
                <a:ext uri="{FF2B5EF4-FFF2-40B4-BE49-F238E27FC236}">
                  <a16:creationId xmlns:a16="http://schemas.microsoft.com/office/drawing/2014/main" id="{1DFB97FC-F9B4-4285-BE21-1D1466A33476}"/>
                </a:ext>
              </a:extLst>
            </p:cNvPr>
            <p:cNvSpPr/>
            <p:nvPr/>
          </p:nvSpPr>
          <p:spPr>
            <a:xfrm>
              <a:off x="12299981" y="5902036"/>
              <a:ext cx="200025" cy="85725"/>
            </a:xfrm>
            <a:custGeom>
              <a:avLst/>
              <a:gdLst>
                <a:gd name="connsiteX0" fmla="*/ 175356 w 200025"/>
                <a:gd name="connsiteY0" fmla="*/ 78806 h 85725"/>
                <a:gd name="connsiteX1" fmla="*/ 3906 w 200025"/>
                <a:gd name="connsiteY1" fmla="*/ 87283 h 85725"/>
                <a:gd name="connsiteX2" fmla="*/ 0 w 200025"/>
                <a:gd name="connsiteY2" fmla="*/ 8511 h 85725"/>
                <a:gd name="connsiteX3" fmla="*/ 171450 w 200025"/>
                <a:gd name="connsiteY3" fmla="*/ 34 h 85725"/>
                <a:gd name="connsiteX4" fmla="*/ 201263 w 200025"/>
                <a:gd name="connsiteY4" fmla="*/ 26990 h 85725"/>
                <a:gd name="connsiteX5" fmla="*/ 202311 w 200025"/>
                <a:gd name="connsiteY5" fmla="*/ 48993 h 85725"/>
                <a:gd name="connsiteX6" fmla="*/ 175356 w 200025"/>
                <a:gd name="connsiteY6" fmla="*/ 7880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85725">
                  <a:moveTo>
                    <a:pt x="175356" y="78806"/>
                  </a:moveTo>
                  <a:lnTo>
                    <a:pt x="3906" y="87283"/>
                  </a:lnTo>
                  <a:lnTo>
                    <a:pt x="0" y="8511"/>
                  </a:lnTo>
                  <a:lnTo>
                    <a:pt x="171450" y="34"/>
                  </a:lnTo>
                  <a:cubicBezTo>
                    <a:pt x="187166" y="-728"/>
                    <a:pt x="200501" y="11369"/>
                    <a:pt x="201263" y="26990"/>
                  </a:cubicBezTo>
                  <a:lnTo>
                    <a:pt x="202311" y="48993"/>
                  </a:lnTo>
                  <a:cubicBezTo>
                    <a:pt x="203168" y="64614"/>
                    <a:pt x="191071" y="77949"/>
                    <a:pt x="175356" y="78806"/>
                  </a:cubicBezTo>
                  <a:close/>
                </a:path>
              </a:pathLst>
            </a:custGeom>
            <a:solidFill>
              <a:srgbClr val="FFB2BA"/>
            </a:solidFill>
            <a:ln w="9525" cap="flat">
              <a:noFill/>
              <a:prstDash val="solid"/>
              <a:miter/>
            </a:ln>
          </p:spPr>
          <p:txBody>
            <a:bodyPr rtlCol="0" anchor="ctr"/>
            <a:lstStyle/>
            <a:p>
              <a:pPr defTabSz="228554"/>
              <a:endParaRPr lang="en-US" sz="900" dirty="0">
                <a:latin typeface="Calibri"/>
              </a:endParaRPr>
            </a:p>
          </p:txBody>
        </p:sp>
        <p:sp>
          <p:nvSpPr>
            <p:cNvPr id="77" name="Freeform: Shape 76">
              <a:extLst>
                <a:ext uri="{FF2B5EF4-FFF2-40B4-BE49-F238E27FC236}">
                  <a16:creationId xmlns:a16="http://schemas.microsoft.com/office/drawing/2014/main" id="{B3244043-56F3-4CA7-9651-26F167E1A393}"/>
                </a:ext>
              </a:extLst>
            </p:cNvPr>
            <p:cNvSpPr/>
            <p:nvPr/>
          </p:nvSpPr>
          <p:spPr>
            <a:xfrm>
              <a:off x="13223025" y="5420867"/>
              <a:ext cx="1095375" cy="1104900"/>
            </a:xfrm>
            <a:custGeom>
              <a:avLst/>
              <a:gdLst>
                <a:gd name="connsiteX0" fmla="*/ 1035678 w 1095375"/>
                <a:gd name="connsiteY0" fmla="*/ 615696 h 1104900"/>
                <a:gd name="connsiteX1" fmla="*/ 196811 w 1095375"/>
                <a:gd name="connsiteY1" fmla="*/ 1110425 h 1104900"/>
                <a:gd name="connsiteX2" fmla="*/ 196715 w 1095375"/>
                <a:gd name="connsiteY2" fmla="*/ 1110425 h 1104900"/>
                <a:gd name="connsiteX3" fmla="*/ 7168 w 1095375"/>
                <a:gd name="connsiteY3" fmla="*/ 1020889 h 1104900"/>
                <a:gd name="connsiteX4" fmla="*/ 19170 w 1095375"/>
                <a:gd name="connsiteY4" fmla="*/ 749618 h 1104900"/>
                <a:gd name="connsiteX5" fmla="*/ 457510 w 1095375"/>
                <a:gd name="connsiteY5" fmla="*/ 753332 h 1104900"/>
                <a:gd name="connsiteX6" fmla="*/ 1078731 w 1095375"/>
                <a:gd name="connsiteY6" fmla="*/ 68580 h 1104900"/>
                <a:gd name="connsiteX7" fmla="*/ 1074921 w 1095375"/>
                <a:gd name="connsiteY7" fmla="*/ 0 h 1104900"/>
                <a:gd name="connsiteX8" fmla="*/ 1035678 w 1095375"/>
                <a:gd name="connsiteY8" fmla="*/ 615696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5375" h="1104900">
                  <a:moveTo>
                    <a:pt x="1035678" y="615696"/>
                  </a:moveTo>
                  <a:cubicBezTo>
                    <a:pt x="916139" y="794099"/>
                    <a:pt x="643629" y="1063657"/>
                    <a:pt x="196811" y="1110425"/>
                  </a:cubicBezTo>
                  <a:lnTo>
                    <a:pt x="196715" y="1110425"/>
                  </a:lnTo>
                  <a:cubicBezTo>
                    <a:pt x="66985" y="1066991"/>
                    <a:pt x="7168" y="1020889"/>
                    <a:pt x="7168" y="1020889"/>
                  </a:cubicBezTo>
                  <a:cubicBezTo>
                    <a:pt x="-5024" y="935736"/>
                    <a:pt x="-2071" y="844677"/>
                    <a:pt x="19170" y="749618"/>
                  </a:cubicBezTo>
                  <a:cubicBezTo>
                    <a:pt x="201288" y="773239"/>
                    <a:pt x="360926" y="780955"/>
                    <a:pt x="457510" y="753332"/>
                  </a:cubicBezTo>
                  <a:cubicBezTo>
                    <a:pt x="778693" y="661702"/>
                    <a:pt x="1064253" y="525685"/>
                    <a:pt x="1078731" y="68580"/>
                  </a:cubicBezTo>
                  <a:cubicBezTo>
                    <a:pt x="1079398" y="46482"/>
                    <a:pt x="1078064" y="23527"/>
                    <a:pt x="1074921" y="0"/>
                  </a:cubicBezTo>
                  <a:cubicBezTo>
                    <a:pt x="1074921" y="0"/>
                    <a:pt x="1155026" y="437483"/>
                    <a:pt x="1035678" y="615696"/>
                  </a:cubicBezTo>
                  <a:close/>
                </a:path>
              </a:pathLst>
            </a:custGeom>
            <a:solidFill>
              <a:schemeClr val="accent1">
                <a:lumMod val="50000"/>
                <a:alpha val="25000"/>
              </a:schemeClr>
            </a:solidFill>
            <a:ln w="9525" cap="flat">
              <a:noFill/>
              <a:prstDash val="solid"/>
              <a:miter/>
            </a:ln>
          </p:spPr>
          <p:txBody>
            <a:bodyPr rtlCol="0" anchor="ctr"/>
            <a:lstStyle/>
            <a:p>
              <a:pPr defTabSz="228554"/>
              <a:endParaRPr lang="en-US" sz="900" dirty="0">
                <a:latin typeface="Calibri"/>
              </a:endParaRPr>
            </a:p>
          </p:txBody>
        </p:sp>
        <p:sp>
          <p:nvSpPr>
            <p:cNvPr id="78" name="Freeform: Shape 77">
              <a:extLst>
                <a:ext uri="{FF2B5EF4-FFF2-40B4-BE49-F238E27FC236}">
                  <a16:creationId xmlns:a16="http://schemas.microsoft.com/office/drawing/2014/main" id="{8309F1BF-0F03-414E-9B7B-A85BC9D0650B}"/>
                </a:ext>
              </a:extLst>
            </p:cNvPr>
            <p:cNvSpPr/>
            <p:nvPr/>
          </p:nvSpPr>
          <p:spPr>
            <a:xfrm>
              <a:off x="13306012" y="5134451"/>
              <a:ext cx="266700" cy="485775"/>
            </a:xfrm>
            <a:custGeom>
              <a:avLst/>
              <a:gdLst>
                <a:gd name="connsiteX0" fmla="*/ 267177 w 266700"/>
                <a:gd name="connsiteY0" fmla="*/ 249460 h 485775"/>
                <a:gd name="connsiteX1" fmla="*/ 13240 w 266700"/>
                <a:gd name="connsiteY1" fmla="*/ 487966 h 485775"/>
                <a:gd name="connsiteX2" fmla="*/ 0 w 266700"/>
                <a:gd name="connsiteY2" fmla="*/ 490442 h 485775"/>
                <a:gd name="connsiteX3" fmla="*/ 95 w 266700"/>
                <a:gd name="connsiteY3" fmla="*/ 486727 h 485775"/>
                <a:gd name="connsiteX4" fmla="*/ 159639 w 266700"/>
                <a:gd name="connsiteY4" fmla="*/ 346900 h 485775"/>
                <a:gd name="connsiteX5" fmla="*/ 206883 w 266700"/>
                <a:gd name="connsiteY5" fmla="*/ 0 h 485775"/>
                <a:gd name="connsiteX6" fmla="*/ 267177 w 266700"/>
                <a:gd name="connsiteY6" fmla="*/ 24946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485775">
                  <a:moveTo>
                    <a:pt x="267177" y="249460"/>
                  </a:moveTo>
                  <a:cubicBezTo>
                    <a:pt x="235839" y="371475"/>
                    <a:pt x="137065" y="464630"/>
                    <a:pt x="13240" y="487966"/>
                  </a:cubicBezTo>
                  <a:cubicBezTo>
                    <a:pt x="8858" y="488728"/>
                    <a:pt x="4382" y="489680"/>
                    <a:pt x="0" y="490442"/>
                  </a:cubicBezTo>
                  <a:lnTo>
                    <a:pt x="95" y="486727"/>
                  </a:lnTo>
                  <a:cubicBezTo>
                    <a:pt x="95" y="486727"/>
                    <a:pt x="63055" y="468344"/>
                    <a:pt x="159639" y="346900"/>
                  </a:cubicBezTo>
                  <a:cubicBezTo>
                    <a:pt x="259842" y="220789"/>
                    <a:pt x="206883" y="0"/>
                    <a:pt x="206883" y="0"/>
                  </a:cubicBezTo>
                  <a:cubicBezTo>
                    <a:pt x="249555" y="83344"/>
                    <a:pt x="289465" y="162401"/>
                    <a:pt x="267177" y="249460"/>
                  </a:cubicBezTo>
                  <a:close/>
                </a:path>
              </a:pathLst>
            </a:custGeom>
            <a:solidFill>
              <a:schemeClr val="accent1">
                <a:lumMod val="50000"/>
                <a:alpha val="25000"/>
              </a:schemeClr>
            </a:solidFill>
            <a:ln w="9525" cap="flat">
              <a:noFill/>
              <a:prstDash val="solid"/>
              <a:miter/>
            </a:ln>
          </p:spPr>
          <p:txBody>
            <a:bodyPr rtlCol="0" anchor="ctr"/>
            <a:lstStyle/>
            <a:p>
              <a:pPr defTabSz="228554"/>
              <a:endParaRPr lang="en-US" sz="900" dirty="0">
                <a:latin typeface="Calibri"/>
              </a:endParaRPr>
            </a:p>
          </p:txBody>
        </p:sp>
        <p:sp>
          <p:nvSpPr>
            <p:cNvPr id="79" name="Freeform: Shape 78">
              <a:extLst>
                <a:ext uri="{FF2B5EF4-FFF2-40B4-BE49-F238E27FC236}">
                  <a16:creationId xmlns:a16="http://schemas.microsoft.com/office/drawing/2014/main" id="{03A4EA2B-56E5-4561-9F23-DDC123655598}"/>
                </a:ext>
              </a:extLst>
            </p:cNvPr>
            <p:cNvSpPr/>
            <p:nvPr/>
          </p:nvSpPr>
          <p:spPr>
            <a:xfrm>
              <a:off x="12354845" y="4604693"/>
              <a:ext cx="1943100" cy="1581150"/>
            </a:xfrm>
            <a:custGeom>
              <a:avLst/>
              <a:gdLst>
                <a:gd name="connsiteX0" fmla="*/ 1946910 w 1943100"/>
                <a:gd name="connsiteY0" fmla="*/ 884754 h 1581150"/>
                <a:gd name="connsiteX1" fmla="*/ 1325689 w 1943100"/>
                <a:gd name="connsiteY1" fmla="*/ 1569506 h 1581150"/>
                <a:gd name="connsiteX2" fmla="*/ 887349 w 1943100"/>
                <a:gd name="connsiteY2" fmla="*/ 1565792 h 1581150"/>
                <a:gd name="connsiteX3" fmla="*/ 29051 w 1943100"/>
                <a:gd name="connsiteY3" fmla="*/ 1412058 h 1581150"/>
                <a:gd name="connsiteX4" fmla="*/ 0 w 1943100"/>
                <a:gd name="connsiteY4" fmla="*/ 1377292 h 1581150"/>
                <a:gd name="connsiteX5" fmla="*/ 0 w 1943100"/>
                <a:gd name="connsiteY5" fmla="*/ 1297663 h 1581150"/>
                <a:gd name="connsiteX6" fmla="*/ 24289 w 1943100"/>
                <a:gd name="connsiteY6" fmla="*/ 1264230 h 1581150"/>
                <a:gd name="connsiteX7" fmla="*/ 951166 w 1943100"/>
                <a:gd name="connsiteY7" fmla="*/ 1020200 h 1581150"/>
                <a:gd name="connsiteX8" fmla="*/ 964406 w 1943100"/>
                <a:gd name="connsiteY8" fmla="*/ 1017723 h 1581150"/>
                <a:gd name="connsiteX9" fmla="*/ 1218343 w 1943100"/>
                <a:gd name="connsiteY9" fmla="*/ 779217 h 1581150"/>
                <a:gd name="connsiteX10" fmla="*/ 1158145 w 1943100"/>
                <a:gd name="connsiteY10" fmla="*/ 529758 h 1581150"/>
                <a:gd name="connsiteX11" fmla="*/ 1106234 w 1943100"/>
                <a:gd name="connsiteY11" fmla="*/ 163045 h 1581150"/>
                <a:gd name="connsiteX12" fmla="*/ 1561719 w 1943100"/>
                <a:gd name="connsiteY12" fmla="*/ 93703 h 1581150"/>
                <a:gd name="connsiteX13" fmla="*/ 1943100 w 1943100"/>
                <a:gd name="connsiteY13" fmla="*/ 816270 h 1581150"/>
                <a:gd name="connsiteX14" fmla="*/ 1946910 w 1943100"/>
                <a:gd name="connsiteY14" fmla="*/ 884754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100" h="1581150">
                  <a:moveTo>
                    <a:pt x="1946910" y="884754"/>
                  </a:moveTo>
                  <a:cubicBezTo>
                    <a:pt x="1932337" y="1341859"/>
                    <a:pt x="1646873" y="1477876"/>
                    <a:pt x="1325689" y="1569506"/>
                  </a:cubicBezTo>
                  <a:cubicBezTo>
                    <a:pt x="1229106" y="1597129"/>
                    <a:pt x="1069467" y="1589414"/>
                    <a:pt x="887349" y="1565792"/>
                  </a:cubicBezTo>
                  <a:cubicBezTo>
                    <a:pt x="605028" y="1529216"/>
                    <a:pt x="268605" y="1454064"/>
                    <a:pt x="29051" y="1412058"/>
                  </a:cubicBezTo>
                  <a:cubicBezTo>
                    <a:pt x="12192" y="1409010"/>
                    <a:pt x="0" y="1394532"/>
                    <a:pt x="0" y="1377292"/>
                  </a:cubicBezTo>
                  <a:lnTo>
                    <a:pt x="0" y="1297663"/>
                  </a:lnTo>
                  <a:cubicBezTo>
                    <a:pt x="0" y="1282328"/>
                    <a:pt x="9811" y="1268897"/>
                    <a:pt x="24289" y="1264230"/>
                  </a:cubicBezTo>
                  <a:cubicBezTo>
                    <a:pt x="129254" y="1230321"/>
                    <a:pt x="556546" y="1095543"/>
                    <a:pt x="951166" y="1020200"/>
                  </a:cubicBezTo>
                  <a:cubicBezTo>
                    <a:pt x="955548" y="1019438"/>
                    <a:pt x="960025" y="1018485"/>
                    <a:pt x="964406" y="1017723"/>
                  </a:cubicBezTo>
                  <a:cubicBezTo>
                    <a:pt x="1088327" y="994387"/>
                    <a:pt x="1187101" y="901233"/>
                    <a:pt x="1218343" y="779217"/>
                  </a:cubicBezTo>
                  <a:cubicBezTo>
                    <a:pt x="1240631" y="692159"/>
                    <a:pt x="1200817" y="613101"/>
                    <a:pt x="1158145" y="529758"/>
                  </a:cubicBezTo>
                  <a:cubicBezTo>
                    <a:pt x="1103566" y="422887"/>
                    <a:pt x="1044321" y="309063"/>
                    <a:pt x="1106234" y="163045"/>
                  </a:cubicBezTo>
                  <a:cubicBezTo>
                    <a:pt x="1189006" y="-32027"/>
                    <a:pt x="1451991" y="-48124"/>
                    <a:pt x="1561719" y="93703"/>
                  </a:cubicBezTo>
                  <a:cubicBezTo>
                    <a:pt x="1662493" y="223529"/>
                    <a:pt x="1909191" y="557666"/>
                    <a:pt x="1943100" y="816270"/>
                  </a:cubicBezTo>
                  <a:cubicBezTo>
                    <a:pt x="1946243" y="839701"/>
                    <a:pt x="1947577" y="862656"/>
                    <a:pt x="1946910" y="884754"/>
                  </a:cubicBezTo>
                  <a:close/>
                </a:path>
              </a:pathLst>
            </a:custGeom>
            <a:solidFill>
              <a:schemeClr val="accent1"/>
            </a:solidFill>
            <a:ln w="9525" cap="flat">
              <a:noFill/>
              <a:prstDash val="solid"/>
              <a:miter/>
            </a:ln>
          </p:spPr>
          <p:txBody>
            <a:bodyPr rtlCol="0" anchor="ctr"/>
            <a:lstStyle/>
            <a:p>
              <a:pPr defTabSz="228554"/>
              <a:endParaRPr lang="en-US" sz="900" dirty="0">
                <a:latin typeface="Calibri"/>
              </a:endParaRPr>
            </a:p>
          </p:txBody>
        </p:sp>
        <p:sp>
          <p:nvSpPr>
            <p:cNvPr id="81" name="Freeform: Shape 80">
              <a:extLst>
                <a:ext uri="{FF2B5EF4-FFF2-40B4-BE49-F238E27FC236}">
                  <a16:creationId xmlns:a16="http://schemas.microsoft.com/office/drawing/2014/main" id="{5ACD794C-E605-4D68-B141-734537226178}"/>
                </a:ext>
              </a:extLst>
            </p:cNvPr>
            <p:cNvSpPr/>
            <p:nvPr/>
          </p:nvSpPr>
          <p:spPr>
            <a:xfrm>
              <a:off x="11602370" y="5943123"/>
              <a:ext cx="723900" cy="114300"/>
            </a:xfrm>
            <a:custGeom>
              <a:avLst/>
              <a:gdLst>
                <a:gd name="connsiteX0" fmla="*/ 726662 w 723900"/>
                <a:gd name="connsiteY0" fmla="*/ 116396 h 114300"/>
                <a:gd name="connsiteX1" fmla="*/ 0 w 723900"/>
                <a:gd name="connsiteY1" fmla="*/ 116396 h 114300"/>
                <a:gd name="connsiteX2" fmla="*/ 0 w 723900"/>
                <a:gd name="connsiteY2" fmla="*/ 0 h 114300"/>
                <a:gd name="connsiteX3" fmla="*/ 726662 w 723900"/>
                <a:gd name="connsiteY3" fmla="*/ 58198 h 114300"/>
              </a:gdLst>
              <a:ahLst/>
              <a:cxnLst>
                <a:cxn ang="0">
                  <a:pos x="connsiteX0" y="connsiteY0"/>
                </a:cxn>
                <a:cxn ang="0">
                  <a:pos x="connsiteX1" y="connsiteY1"/>
                </a:cxn>
                <a:cxn ang="0">
                  <a:pos x="connsiteX2" y="connsiteY2"/>
                </a:cxn>
                <a:cxn ang="0">
                  <a:pos x="connsiteX3" y="connsiteY3"/>
                </a:cxn>
              </a:cxnLst>
              <a:rect l="l" t="t" r="r" b="b"/>
              <a:pathLst>
                <a:path w="723900" h="114300">
                  <a:moveTo>
                    <a:pt x="726662" y="116396"/>
                  </a:moveTo>
                  <a:lnTo>
                    <a:pt x="0" y="116396"/>
                  </a:lnTo>
                  <a:lnTo>
                    <a:pt x="0" y="0"/>
                  </a:lnTo>
                  <a:lnTo>
                    <a:pt x="726662" y="58198"/>
                  </a:lnTo>
                  <a:close/>
                </a:path>
              </a:pathLst>
            </a:custGeom>
            <a:solidFill>
              <a:srgbClr val="CCDCFD"/>
            </a:solidFill>
            <a:ln w="9525" cap="flat">
              <a:noFill/>
              <a:prstDash val="solid"/>
              <a:miter/>
            </a:ln>
          </p:spPr>
          <p:txBody>
            <a:bodyPr rtlCol="0" anchor="ctr"/>
            <a:lstStyle/>
            <a:p>
              <a:pPr defTabSz="228554"/>
              <a:endParaRPr lang="en-US" sz="900" dirty="0">
                <a:latin typeface="Calibri"/>
              </a:endParaRPr>
            </a:p>
          </p:txBody>
        </p:sp>
      </p:grpSp>
      <p:grpSp>
        <p:nvGrpSpPr>
          <p:cNvPr id="87" name="Group 86">
            <a:extLst>
              <a:ext uri="{FF2B5EF4-FFF2-40B4-BE49-F238E27FC236}">
                <a16:creationId xmlns:a16="http://schemas.microsoft.com/office/drawing/2014/main" id="{985E6384-D617-4489-9510-F11D65224B1C}"/>
              </a:ext>
            </a:extLst>
          </p:cNvPr>
          <p:cNvGrpSpPr/>
          <p:nvPr/>
        </p:nvGrpSpPr>
        <p:grpSpPr>
          <a:xfrm>
            <a:off x="6952038" y="1226803"/>
            <a:ext cx="2169750" cy="4158939"/>
            <a:chOff x="6779768" y="3500437"/>
            <a:chExt cx="3286125" cy="6298787"/>
          </a:xfrm>
        </p:grpSpPr>
        <p:sp>
          <p:nvSpPr>
            <p:cNvPr id="83" name="Freeform: Shape 82">
              <a:extLst>
                <a:ext uri="{FF2B5EF4-FFF2-40B4-BE49-F238E27FC236}">
                  <a16:creationId xmlns:a16="http://schemas.microsoft.com/office/drawing/2014/main" id="{8DA09476-C1A3-4137-AC4F-AE690E4A112D}"/>
                </a:ext>
              </a:extLst>
            </p:cNvPr>
            <p:cNvSpPr/>
            <p:nvPr/>
          </p:nvSpPr>
          <p:spPr>
            <a:xfrm>
              <a:off x="7992194" y="3505771"/>
              <a:ext cx="428625" cy="2085975"/>
            </a:xfrm>
            <a:custGeom>
              <a:avLst/>
              <a:gdLst>
                <a:gd name="connsiteX0" fmla="*/ 43826 w 428625"/>
                <a:gd name="connsiteY0" fmla="*/ 0 h 2085975"/>
                <a:gd name="connsiteX1" fmla="*/ 30681 w 428625"/>
                <a:gd name="connsiteY1" fmla="*/ 890778 h 2085975"/>
                <a:gd name="connsiteX2" fmla="*/ 189939 w 428625"/>
                <a:gd name="connsiteY2" fmla="*/ 1567148 h 2085975"/>
                <a:gd name="connsiteX3" fmla="*/ 433684 w 428625"/>
                <a:gd name="connsiteY3" fmla="*/ 2092452 h 2085975"/>
                <a:gd name="connsiteX4" fmla="*/ 43826 w 428625"/>
                <a:gd name="connsiteY4" fmla="*/ 0 h 20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2085975">
                  <a:moveTo>
                    <a:pt x="43826" y="0"/>
                  </a:moveTo>
                  <a:cubicBezTo>
                    <a:pt x="43826" y="0"/>
                    <a:pt x="-45328" y="488823"/>
                    <a:pt x="30681" y="890778"/>
                  </a:cubicBezTo>
                  <a:cubicBezTo>
                    <a:pt x="106691" y="1292733"/>
                    <a:pt x="137838" y="1418082"/>
                    <a:pt x="189939" y="1567148"/>
                  </a:cubicBezTo>
                  <a:cubicBezTo>
                    <a:pt x="242136" y="1716215"/>
                    <a:pt x="433684" y="2092452"/>
                    <a:pt x="433684" y="2092452"/>
                  </a:cubicBezTo>
                  <a:lnTo>
                    <a:pt x="43826" y="0"/>
                  </a:lnTo>
                  <a:close/>
                </a:path>
              </a:pathLst>
            </a:custGeom>
            <a:solidFill>
              <a:srgbClr val="B2CDF9"/>
            </a:solidFill>
            <a:ln w="9525" cap="flat">
              <a:noFill/>
              <a:prstDash val="solid"/>
              <a:miter/>
            </a:ln>
          </p:spPr>
          <p:txBody>
            <a:bodyPr rtlCol="0" anchor="ctr"/>
            <a:lstStyle/>
            <a:p>
              <a:pPr defTabSz="228554"/>
              <a:endParaRPr lang="en-US" sz="900" dirty="0">
                <a:latin typeface="Calibri"/>
              </a:endParaRPr>
            </a:p>
          </p:txBody>
        </p:sp>
        <p:sp>
          <p:nvSpPr>
            <p:cNvPr id="84" name="Freeform: Shape 83">
              <a:extLst>
                <a:ext uri="{FF2B5EF4-FFF2-40B4-BE49-F238E27FC236}">
                  <a16:creationId xmlns:a16="http://schemas.microsoft.com/office/drawing/2014/main" id="{46B2EC32-E338-434A-BDBC-72963EFAB50D}"/>
                </a:ext>
              </a:extLst>
            </p:cNvPr>
            <p:cNvSpPr/>
            <p:nvPr/>
          </p:nvSpPr>
          <p:spPr>
            <a:xfrm>
              <a:off x="8036020" y="3500437"/>
              <a:ext cx="419100" cy="2095500"/>
            </a:xfrm>
            <a:custGeom>
              <a:avLst/>
              <a:gdLst>
                <a:gd name="connsiteX0" fmla="*/ 0 w 419100"/>
                <a:gd name="connsiteY0" fmla="*/ 5334 h 2095500"/>
                <a:gd name="connsiteX1" fmla="*/ 18669 w 419100"/>
                <a:gd name="connsiteY1" fmla="*/ 0 h 2095500"/>
                <a:gd name="connsiteX2" fmla="*/ 423196 w 419100"/>
                <a:gd name="connsiteY2" fmla="*/ 2089976 h 2095500"/>
                <a:gd name="connsiteX3" fmla="*/ 389858 w 419100"/>
                <a:gd name="connsiteY3" fmla="*/ 2097786 h 2095500"/>
              </a:gdLst>
              <a:ahLst/>
              <a:cxnLst>
                <a:cxn ang="0">
                  <a:pos x="connsiteX0" y="connsiteY0"/>
                </a:cxn>
                <a:cxn ang="0">
                  <a:pos x="connsiteX1" y="connsiteY1"/>
                </a:cxn>
                <a:cxn ang="0">
                  <a:pos x="connsiteX2" y="connsiteY2"/>
                </a:cxn>
                <a:cxn ang="0">
                  <a:pos x="connsiteX3" y="connsiteY3"/>
                </a:cxn>
              </a:cxnLst>
              <a:rect l="l" t="t" r="r" b="b"/>
              <a:pathLst>
                <a:path w="419100" h="2095500">
                  <a:moveTo>
                    <a:pt x="0" y="5334"/>
                  </a:moveTo>
                  <a:lnTo>
                    <a:pt x="18669" y="0"/>
                  </a:lnTo>
                  <a:lnTo>
                    <a:pt x="423196" y="2089976"/>
                  </a:lnTo>
                  <a:lnTo>
                    <a:pt x="389858" y="2097786"/>
                  </a:lnTo>
                  <a:close/>
                </a:path>
              </a:pathLst>
            </a:custGeom>
            <a:solidFill>
              <a:srgbClr val="E3EDFF"/>
            </a:solidFill>
            <a:ln w="9525" cap="flat">
              <a:noFill/>
              <a:prstDash val="solid"/>
              <a:miter/>
            </a:ln>
          </p:spPr>
          <p:txBody>
            <a:bodyPr rtlCol="0" anchor="ctr"/>
            <a:lstStyle/>
            <a:p>
              <a:pPr defTabSz="228554"/>
              <a:endParaRPr lang="en-US" sz="900" dirty="0">
                <a:latin typeface="Calibri"/>
              </a:endParaRPr>
            </a:p>
          </p:txBody>
        </p:sp>
        <p:sp>
          <p:nvSpPr>
            <p:cNvPr id="85" name="Freeform: Shape 84">
              <a:extLst>
                <a:ext uri="{FF2B5EF4-FFF2-40B4-BE49-F238E27FC236}">
                  <a16:creationId xmlns:a16="http://schemas.microsoft.com/office/drawing/2014/main" id="{0D86D094-101A-4AFC-A6FD-8B46B3070DEA}"/>
                </a:ext>
              </a:extLst>
            </p:cNvPr>
            <p:cNvSpPr/>
            <p:nvPr/>
          </p:nvSpPr>
          <p:spPr>
            <a:xfrm>
              <a:off x="7588239" y="4578191"/>
              <a:ext cx="942975" cy="1476375"/>
            </a:xfrm>
            <a:custGeom>
              <a:avLst/>
              <a:gdLst>
                <a:gd name="connsiteX0" fmla="*/ 469688 w 942975"/>
                <a:gd name="connsiteY0" fmla="*/ 0 h 1476375"/>
                <a:gd name="connsiteX1" fmla="*/ 384344 w 942975"/>
                <a:gd name="connsiteY1" fmla="*/ 61722 h 1476375"/>
                <a:gd name="connsiteX2" fmla="*/ 185367 w 942975"/>
                <a:gd name="connsiteY2" fmla="*/ 663226 h 1476375"/>
                <a:gd name="connsiteX3" fmla="*/ 2487 w 942975"/>
                <a:gd name="connsiteY3" fmla="*/ 1270254 h 1476375"/>
                <a:gd name="connsiteX4" fmla="*/ 51255 w 942975"/>
                <a:gd name="connsiteY4" fmla="*/ 1444657 h 1476375"/>
                <a:gd name="connsiteX5" fmla="*/ 321860 w 942975"/>
                <a:gd name="connsiteY5" fmla="*/ 1481137 h 1476375"/>
                <a:gd name="connsiteX6" fmla="*/ 803635 w 942975"/>
                <a:gd name="connsiteY6" fmla="*/ 1480471 h 1476375"/>
                <a:gd name="connsiteX7" fmla="*/ 947843 w 942975"/>
                <a:gd name="connsiteY7" fmla="*/ 1473232 h 1476375"/>
                <a:gd name="connsiteX8" fmla="*/ 945557 w 942975"/>
                <a:gd name="connsiteY8" fmla="*/ 1458659 h 1476375"/>
                <a:gd name="connsiteX9" fmla="*/ 135170 w 942975"/>
                <a:gd name="connsiteY9" fmla="*/ 1442656 h 1476375"/>
                <a:gd name="connsiteX10" fmla="*/ 38968 w 942975"/>
                <a:gd name="connsiteY10" fmla="*/ 1310069 h 1476375"/>
                <a:gd name="connsiteX11" fmla="*/ 147458 w 942975"/>
                <a:gd name="connsiteY11" fmla="*/ 909066 h 1476375"/>
                <a:gd name="connsiteX12" fmla="*/ 328909 w 942975"/>
                <a:gd name="connsiteY12" fmla="*/ 290512 h 1476375"/>
                <a:gd name="connsiteX13" fmla="*/ 377486 w 942975"/>
                <a:gd name="connsiteY13" fmla="*/ 132969 h 1476375"/>
                <a:gd name="connsiteX14" fmla="*/ 436922 w 942975"/>
                <a:gd name="connsiteY14" fmla="*/ 40196 h 1476375"/>
                <a:gd name="connsiteX15" fmla="*/ 474260 w 942975"/>
                <a:gd name="connsiteY15" fmla="*/ 22765 h 1476375"/>
                <a:gd name="connsiteX16" fmla="*/ 469688 w 942975"/>
                <a:gd name="connsiteY16" fmla="*/ 0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2975" h="1476375">
                  <a:moveTo>
                    <a:pt x="469688" y="0"/>
                  </a:moveTo>
                  <a:cubicBezTo>
                    <a:pt x="469688" y="0"/>
                    <a:pt x="404347" y="22479"/>
                    <a:pt x="384344" y="61722"/>
                  </a:cubicBezTo>
                  <a:cubicBezTo>
                    <a:pt x="364247" y="100965"/>
                    <a:pt x="234992" y="504635"/>
                    <a:pt x="185367" y="663226"/>
                  </a:cubicBezTo>
                  <a:cubicBezTo>
                    <a:pt x="135742" y="821817"/>
                    <a:pt x="10012" y="1215581"/>
                    <a:pt x="2487" y="1270254"/>
                  </a:cubicBezTo>
                  <a:cubicBezTo>
                    <a:pt x="-5038" y="1324928"/>
                    <a:pt x="2678" y="1412653"/>
                    <a:pt x="51255" y="1444657"/>
                  </a:cubicBezTo>
                  <a:cubicBezTo>
                    <a:pt x="99833" y="1476661"/>
                    <a:pt x="153839" y="1483519"/>
                    <a:pt x="321860" y="1481137"/>
                  </a:cubicBezTo>
                  <a:cubicBezTo>
                    <a:pt x="489881" y="1478756"/>
                    <a:pt x="750390" y="1479995"/>
                    <a:pt x="803635" y="1480471"/>
                  </a:cubicBezTo>
                  <a:cubicBezTo>
                    <a:pt x="856880" y="1480947"/>
                    <a:pt x="936413" y="1479804"/>
                    <a:pt x="947843" y="1473232"/>
                  </a:cubicBezTo>
                  <a:cubicBezTo>
                    <a:pt x="959273" y="1466660"/>
                    <a:pt x="945557" y="1458659"/>
                    <a:pt x="945557" y="1458659"/>
                  </a:cubicBezTo>
                  <a:cubicBezTo>
                    <a:pt x="945557" y="1458659"/>
                    <a:pt x="181652" y="1457039"/>
                    <a:pt x="135170" y="1442656"/>
                  </a:cubicBezTo>
                  <a:cubicBezTo>
                    <a:pt x="88784" y="1428274"/>
                    <a:pt x="36872" y="1345502"/>
                    <a:pt x="38968" y="1310069"/>
                  </a:cubicBezTo>
                  <a:cubicBezTo>
                    <a:pt x="41635" y="1263587"/>
                    <a:pt x="131170" y="965930"/>
                    <a:pt x="147458" y="909066"/>
                  </a:cubicBezTo>
                  <a:cubicBezTo>
                    <a:pt x="163745" y="852202"/>
                    <a:pt x="321003" y="316040"/>
                    <a:pt x="328909" y="290512"/>
                  </a:cubicBezTo>
                  <a:cubicBezTo>
                    <a:pt x="336815" y="264986"/>
                    <a:pt x="369485" y="153829"/>
                    <a:pt x="377486" y="132969"/>
                  </a:cubicBezTo>
                  <a:cubicBezTo>
                    <a:pt x="385487" y="112109"/>
                    <a:pt x="409490" y="52006"/>
                    <a:pt x="436922" y="40196"/>
                  </a:cubicBezTo>
                  <a:cubicBezTo>
                    <a:pt x="464259" y="28384"/>
                    <a:pt x="474260" y="22765"/>
                    <a:pt x="474260" y="22765"/>
                  </a:cubicBezTo>
                  <a:lnTo>
                    <a:pt x="469688" y="0"/>
                  </a:lnTo>
                  <a:close/>
                </a:path>
              </a:pathLst>
            </a:custGeom>
            <a:solidFill>
              <a:srgbClr val="B2CDF9"/>
            </a:solidFill>
            <a:ln w="9525" cap="flat">
              <a:noFill/>
              <a:prstDash val="solid"/>
              <a:miter/>
            </a:ln>
          </p:spPr>
          <p:txBody>
            <a:bodyPr rtlCol="0" anchor="ctr"/>
            <a:lstStyle/>
            <a:p>
              <a:pPr defTabSz="228554"/>
              <a:endParaRPr lang="en-US" sz="900" dirty="0">
                <a:latin typeface="Calibri"/>
              </a:endParaRPr>
            </a:p>
          </p:txBody>
        </p:sp>
        <p:sp>
          <p:nvSpPr>
            <p:cNvPr id="86" name="Freeform: Shape 85">
              <a:extLst>
                <a:ext uri="{FF2B5EF4-FFF2-40B4-BE49-F238E27FC236}">
                  <a16:creationId xmlns:a16="http://schemas.microsoft.com/office/drawing/2014/main" id="{EBD483C5-FD86-4885-923D-3F8B0CEDEF8F}"/>
                </a:ext>
              </a:extLst>
            </p:cNvPr>
            <p:cNvSpPr/>
            <p:nvPr/>
          </p:nvSpPr>
          <p:spPr>
            <a:xfrm>
              <a:off x="7588154" y="6255924"/>
              <a:ext cx="1533525" cy="3543300"/>
            </a:xfrm>
            <a:custGeom>
              <a:avLst/>
              <a:gdLst>
                <a:gd name="connsiteX0" fmla="*/ 0 w 1533525"/>
                <a:gd name="connsiteY0" fmla="*/ 0 h 3543300"/>
                <a:gd name="connsiteX1" fmla="*/ 1536954 w 1533525"/>
                <a:gd name="connsiteY1" fmla="*/ 0 h 3543300"/>
                <a:gd name="connsiteX2" fmla="*/ 1536954 w 1533525"/>
                <a:gd name="connsiteY2" fmla="*/ 3547396 h 3543300"/>
                <a:gd name="connsiteX3" fmla="*/ 0 w 1533525"/>
                <a:gd name="connsiteY3" fmla="*/ 3547396 h 3543300"/>
              </a:gdLst>
              <a:ahLst/>
              <a:cxnLst>
                <a:cxn ang="0">
                  <a:pos x="connsiteX0" y="connsiteY0"/>
                </a:cxn>
                <a:cxn ang="0">
                  <a:pos x="connsiteX1" y="connsiteY1"/>
                </a:cxn>
                <a:cxn ang="0">
                  <a:pos x="connsiteX2" y="connsiteY2"/>
                </a:cxn>
                <a:cxn ang="0">
                  <a:pos x="connsiteX3" y="connsiteY3"/>
                </a:cxn>
              </a:cxnLst>
              <a:rect l="l" t="t" r="r" b="b"/>
              <a:pathLst>
                <a:path w="1533525" h="3543300">
                  <a:moveTo>
                    <a:pt x="0" y="0"/>
                  </a:moveTo>
                  <a:lnTo>
                    <a:pt x="1536954" y="0"/>
                  </a:lnTo>
                  <a:lnTo>
                    <a:pt x="1536954" y="3547396"/>
                  </a:lnTo>
                  <a:lnTo>
                    <a:pt x="0" y="3547396"/>
                  </a:lnTo>
                  <a:close/>
                </a:path>
              </a:pathLst>
            </a:custGeom>
            <a:solidFill>
              <a:schemeClr val="accent2">
                <a:lumMod val="75000"/>
              </a:schemeClr>
            </a:solidFill>
            <a:ln w="9525" cap="flat">
              <a:noFill/>
              <a:prstDash val="solid"/>
              <a:miter/>
            </a:ln>
            <a:effectLst>
              <a:outerShdw blurRad="685800" sx="102000" sy="102000" algn="ctr" rotWithShape="0">
                <a:schemeClr val="accent2">
                  <a:lumMod val="75000"/>
                  <a:alpha val="53000"/>
                </a:schemeClr>
              </a:outerShdw>
            </a:effectLst>
          </p:spPr>
          <p:txBody>
            <a:bodyPr rtlCol="0" anchor="ctr"/>
            <a:lstStyle/>
            <a:p>
              <a:pPr defTabSz="228554"/>
              <a:endParaRPr lang="en-US" sz="900" dirty="0">
                <a:latin typeface="Calibri"/>
              </a:endParaRPr>
            </a:p>
          </p:txBody>
        </p:sp>
        <p:sp>
          <p:nvSpPr>
            <p:cNvPr id="82" name="Freeform: Shape 81">
              <a:extLst>
                <a:ext uri="{FF2B5EF4-FFF2-40B4-BE49-F238E27FC236}">
                  <a16:creationId xmlns:a16="http://schemas.microsoft.com/office/drawing/2014/main" id="{BA445F16-E149-4DA2-8A37-0605F0E95FF0}"/>
                </a:ext>
              </a:extLst>
            </p:cNvPr>
            <p:cNvSpPr/>
            <p:nvPr/>
          </p:nvSpPr>
          <p:spPr>
            <a:xfrm>
              <a:off x="6779768" y="6059519"/>
              <a:ext cx="3286125" cy="190500"/>
            </a:xfrm>
            <a:custGeom>
              <a:avLst/>
              <a:gdLst>
                <a:gd name="connsiteX0" fmla="*/ 0 w 3286125"/>
                <a:gd name="connsiteY0" fmla="*/ 0 h 190500"/>
                <a:gd name="connsiteX1" fmla="*/ 3294317 w 3286125"/>
                <a:gd name="connsiteY1" fmla="*/ 0 h 190500"/>
                <a:gd name="connsiteX2" fmla="*/ 3294317 w 3286125"/>
                <a:gd name="connsiteY2" fmla="*/ 196406 h 190500"/>
                <a:gd name="connsiteX3" fmla="*/ 0 w 3286125"/>
                <a:gd name="connsiteY3" fmla="*/ 196406 h 190500"/>
              </a:gdLst>
              <a:ahLst/>
              <a:cxnLst>
                <a:cxn ang="0">
                  <a:pos x="connsiteX0" y="connsiteY0"/>
                </a:cxn>
                <a:cxn ang="0">
                  <a:pos x="connsiteX1" y="connsiteY1"/>
                </a:cxn>
                <a:cxn ang="0">
                  <a:pos x="connsiteX2" y="connsiteY2"/>
                </a:cxn>
                <a:cxn ang="0">
                  <a:pos x="connsiteX3" y="connsiteY3"/>
                </a:cxn>
              </a:cxnLst>
              <a:rect l="l" t="t" r="r" b="b"/>
              <a:pathLst>
                <a:path w="3286125" h="190500">
                  <a:moveTo>
                    <a:pt x="0" y="0"/>
                  </a:moveTo>
                  <a:lnTo>
                    <a:pt x="3294317" y="0"/>
                  </a:lnTo>
                  <a:lnTo>
                    <a:pt x="3294317" y="196406"/>
                  </a:lnTo>
                  <a:lnTo>
                    <a:pt x="0" y="196406"/>
                  </a:lnTo>
                  <a:close/>
                </a:path>
              </a:pathLst>
            </a:custGeom>
            <a:solidFill>
              <a:schemeClr val="accent2"/>
            </a:solidFill>
            <a:ln w="9525" cap="flat">
              <a:noFill/>
              <a:prstDash val="solid"/>
              <a:miter/>
            </a:ln>
            <a:effectLst>
              <a:outerShdw blurRad="685800" sx="102000" sy="102000" algn="ctr" rotWithShape="0">
                <a:schemeClr val="accent2">
                  <a:lumMod val="75000"/>
                  <a:alpha val="53000"/>
                </a:schemeClr>
              </a:outerShdw>
            </a:effectLst>
          </p:spPr>
          <p:txBody>
            <a:bodyPr rtlCol="0" anchor="ctr"/>
            <a:lstStyle/>
            <a:p>
              <a:pPr defTabSz="228554"/>
              <a:endParaRPr lang="en-US" sz="900" dirty="0">
                <a:latin typeface="Calibri"/>
              </a:endParaRPr>
            </a:p>
          </p:txBody>
        </p:sp>
      </p:grpSp>
      <p:grpSp>
        <p:nvGrpSpPr>
          <p:cNvPr id="48" name="Group 47">
            <a:extLst>
              <a:ext uri="{FF2B5EF4-FFF2-40B4-BE49-F238E27FC236}">
                <a16:creationId xmlns:a16="http://schemas.microsoft.com/office/drawing/2014/main" id="{5724132D-0342-4882-9D3C-8F3E098FFF0E}"/>
              </a:ext>
            </a:extLst>
          </p:cNvPr>
          <p:cNvGrpSpPr/>
          <p:nvPr/>
        </p:nvGrpSpPr>
        <p:grpSpPr>
          <a:xfrm>
            <a:off x="-2818858" y="3419363"/>
            <a:ext cx="1987365" cy="2120311"/>
            <a:chOff x="10055748" y="4729162"/>
            <a:chExt cx="3985714" cy="4252341"/>
          </a:xfrm>
        </p:grpSpPr>
        <p:grpSp>
          <p:nvGrpSpPr>
            <p:cNvPr id="46" name="Group 45">
              <a:extLst>
                <a:ext uri="{FF2B5EF4-FFF2-40B4-BE49-F238E27FC236}">
                  <a16:creationId xmlns:a16="http://schemas.microsoft.com/office/drawing/2014/main" id="{2C9D6F0F-4E23-4978-932E-9514CECD4C21}"/>
                </a:ext>
              </a:extLst>
            </p:cNvPr>
            <p:cNvGrpSpPr/>
            <p:nvPr/>
          </p:nvGrpSpPr>
          <p:grpSpPr>
            <a:xfrm>
              <a:off x="12269812" y="4729162"/>
              <a:ext cx="1771650" cy="3457670"/>
              <a:chOff x="15966966" y="4729162"/>
              <a:chExt cx="1771650" cy="3457670"/>
            </a:xfrm>
          </p:grpSpPr>
          <p:sp>
            <p:nvSpPr>
              <p:cNvPr id="26" name="Freeform: Shape 25">
                <a:extLst>
                  <a:ext uri="{FF2B5EF4-FFF2-40B4-BE49-F238E27FC236}">
                    <a16:creationId xmlns:a16="http://schemas.microsoft.com/office/drawing/2014/main" id="{8E7739A5-1FC6-4FF0-996B-DF4DFFF27EC1}"/>
                  </a:ext>
                </a:extLst>
              </p:cNvPr>
              <p:cNvSpPr/>
              <p:nvPr/>
            </p:nvSpPr>
            <p:spPr>
              <a:xfrm>
                <a:off x="15966966" y="4729257"/>
                <a:ext cx="1771650" cy="3457575"/>
              </a:xfrm>
              <a:custGeom>
                <a:avLst/>
                <a:gdLst>
                  <a:gd name="connsiteX0" fmla="*/ 771570 w 1771650"/>
                  <a:gd name="connsiteY0" fmla="*/ 392430 h 3457575"/>
                  <a:gd name="connsiteX1" fmla="*/ 577451 w 1771650"/>
                  <a:gd name="connsiteY1" fmla="*/ 662273 h 3457575"/>
                  <a:gd name="connsiteX2" fmla="*/ 379235 w 1771650"/>
                  <a:gd name="connsiteY2" fmla="*/ 977551 h 3457575"/>
                  <a:gd name="connsiteX3" fmla="*/ 561925 w 1771650"/>
                  <a:gd name="connsiteY3" fmla="*/ 1253300 h 3457575"/>
                  <a:gd name="connsiteX4" fmla="*/ 623647 w 1771650"/>
                  <a:gd name="connsiteY4" fmla="*/ 1288447 h 3457575"/>
                  <a:gd name="connsiteX5" fmla="*/ 564592 w 1771650"/>
                  <a:gd name="connsiteY5" fmla="*/ 1340168 h 3457575"/>
                  <a:gd name="connsiteX6" fmla="*/ 544113 w 1771650"/>
                  <a:gd name="connsiteY6" fmla="*/ 1323499 h 3457575"/>
                  <a:gd name="connsiteX7" fmla="*/ 318180 w 1771650"/>
                  <a:gd name="connsiteY7" fmla="*/ 1113473 h 3457575"/>
                  <a:gd name="connsiteX8" fmla="*/ 224073 w 1771650"/>
                  <a:gd name="connsiteY8" fmla="*/ 1580769 h 3457575"/>
                  <a:gd name="connsiteX9" fmla="*/ 450863 w 1771650"/>
                  <a:gd name="connsiteY9" fmla="*/ 1726883 h 3457575"/>
                  <a:gd name="connsiteX10" fmla="*/ 646030 w 1771650"/>
                  <a:gd name="connsiteY10" fmla="*/ 1830229 h 3457575"/>
                  <a:gd name="connsiteX11" fmla="*/ 682987 w 1771650"/>
                  <a:gd name="connsiteY11" fmla="*/ 1855851 h 3457575"/>
                  <a:gd name="connsiteX12" fmla="*/ 569830 w 1771650"/>
                  <a:gd name="connsiteY12" fmla="*/ 1820513 h 3457575"/>
                  <a:gd name="connsiteX13" fmla="*/ 445148 w 1771650"/>
                  <a:gd name="connsiteY13" fmla="*/ 1753934 h 3457575"/>
                  <a:gd name="connsiteX14" fmla="*/ 220453 w 1771650"/>
                  <a:gd name="connsiteY14" fmla="*/ 1615535 h 3457575"/>
                  <a:gd name="connsiteX15" fmla="*/ 217024 w 1771650"/>
                  <a:gd name="connsiteY15" fmla="*/ 1652016 h 3457575"/>
                  <a:gd name="connsiteX16" fmla="*/ 207499 w 1771650"/>
                  <a:gd name="connsiteY16" fmla="*/ 1742980 h 3457575"/>
                  <a:gd name="connsiteX17" fmla="*/ 414859 w 1771650"/>
                  <a:gd name="connsiteY17" fmla="*/ 1899761 h 3457575"/>
                  <a:gd name="connsiteX18" fmla="*/ 620599 w 1771650"/>
                  <a:gd name="connsiteY18" fmla="*/ 2010347 h 3457575"/>
                  <a:gd name="connsiteX19" fmla="*/ 659651 w 1771650"/>
                  <a:gd name="connsiteY19" fmla="*/ 2044446 h 3457575"/>
                  <a:gd name="connsiteX20" fmla="*/ 537540 w 1771650"/>
                  <a:gd name="connsiteY20" fmla="*/ 2031873 h 3457575"/>
                  <a:gd name="connsiteX21" fmla="*/ 403047 w 1771650"/>
                  <a:gd name="connsiteY21" fmla="*/ 1958150 h 3457575"/>
                  <a:gd name="connsiteX22" fmla="*/ 199022 w 1771650"/>
                  <a:gd name="connsiteY22" fmla="*/ 1814513 h 3457575"/>
                  <a:gd name="connsiteX23" fmla="*/ 120727 w 1771650"/>
                  <a:gd name="connsiteY23" fmla="*/ 2188655 h 3457575"/>
                  <a:gd name="connsiteX24" fmla="*/ 84627 w 1771650"/>
                  <a:gd name="connsiteY24" fmla="*/ 2297811 h 3457575"/>
                  <a:gd name="connsiteX25" fmla="*/ 121774 w 1771650"/>
                  <a:gd name="connsiteY25" fmla="*/ 2312765 h 3457575"/>
                  <a:gd name="connsiteX26" fmla="*/ 267793 w 1771650"/>
                  <a:gd name="connsiteY26" fmla="*/ 2409444 h 3457575"/>
                  <a:gd name="connsiteX27" fmla="*/ 54528 w 1771650"/>
                  <a:gd name="connsiteY27" fmla="*/ 2382298 h 3457575"/>
                  <a:gd name="connsiteX28" fmla="*/ 46432 w 1771650"/>
                  <a:gd name="connsiteY28" fmla="*/ 2404777 h 3457575"/>
                  <a:gd name="connsiteX29" fmla="*/ 235 w 1771650"/>
                  <a:gd name="connsiteY29" fmla="*/ 2579275 h 3457575"/>
                  <a:gd name="connsiteX30" fmla="*/ 373139 w 1771650"/>
                  <a:gd name="connsiteY30" fmla="*/ 3178588 h 3457575"/>
                  <a:gd name="connsiteX31" fmla="*/ 341707 w 1771650"/>
                  <a:gd name="connsiteY31" fmla="*/ 3332512 h 3457575"/>
                  <a:gd name="connsiteX32" fmla="*/ 287890 w 1771650"/>
                  <a:gd name="connsiteY32" fmla="*/ 3435382 h 3457575"/>
                  <a:gd name="connsiteX33" fmla="*/ 354279 w 1771650"/>
                  <a:gd name="connsiteY33" fmla="*/ 3465767 h 3457575"/>
                  <a:gd name="connsiteX34" fmla="*/ 418192 w 1771650"/>
                  <a:gd name="connsiteY34" fmla="*/ 3289364 h 3457575"/>
                  <a:gd name="connsiteX35" fmla="*/ 449911 w 1771650"/>
                  <a:gd name="connsiteY35" fmla="*/ 3257074 h 3457575"/>
                  <a:gd name="connsiteX36" fmla="*/ 526111 w 1771650"/>
                  <a:gd name="connsiteY36" fmla="*/ 3208496 h 3457575"/>
                  <a:gd name="connsiteX37" fmla="*/ 547542 w 1771650"/>
                  <a:gd name="connsiteY37" fmla="*/ 3209449 h 3457575"/>
                  <a:gd name="connsiteX38" fmla="*/ 1135806 w 1771650"/>
                  <a:gd name="connsiteY38" fmla="*/ 2900172 h 3457575"/>
                  <a:gd name="connsiteX39" fmla="*/ 774236 w 1771650"/>
                  <a:gd name="connsiteY39" fmla="*/ 2855690 h 3457575"/>
                  <a:gd name="connsiteX40" fmla="*/ 670890 w 1771650"/>
                  <a:gd name="connsiteY40" fmla="*/ 2780633 h 3457575"/>
                  <a:gd name="connsiteX41" fmla="*/ 715468 w 1771650"/>
                  <a:gd name="connsiteY41" fmla="*/ 2785872 h 3457575"/>
                  <a:gd name="connsiteX42" fmla="*/ 1152855 w 1771650"/>
                  <a:gd name="connsiteY42" fmla="*/ 2872169 h 3457575"/>
                  <a:gd name="connsiteX43" fmla="*/ 1244105 w 1771650"/>
                  <a:gd name="connsiteY43" fmla="*/ 2717197 h 3457575"/>
                  <a:gd name="connsiteX44" fmla="*/ 1246200 w 1771650"/>
                  <a:gd name="connsiteY44" fmla="*/ 2714054 h 3457575"/>
                  <a:gd name="connsiteX45" fmla="*/ 1333640 w 1771650"/>
                  <a:gd name="connsiteY45" fmla="*/ 2530888 h 3457575"/>
                  <a:gd name="connsiteX46" fmla="*/ 1098944 w 1771650"/>
                  <a:gd name="connsiteY46" fmla="*/ 2531840 h 3457575"/>
                  <a:gd name="connsiteX47" fmla="*/ 982834 w 1771650"/>
                  <a:gd name="connsiteY47" fmla="*/ 2508314 h 3457575"/>
                  <a:gd name="connsiteX48" fmla="*/ 1027411 w 1771650"/>
                  <a:gd name="connsiteY48" fmla="*/ 2503742 h 3457575"/>
                  <a:gd name="connsiteX49" fmla="*/ 1343832 w 1771650"/>
                  <a:gd name="connsiteY49" fmla="*/ 2502503 h 3457575"/>
                  <a:gd name="connsiteX50" fmla="*/ 1392409 w 1771650"/>
                  <a:gd name="connsiteY50" fmla="*/ 2334959 h 3457575"/>
                  <a:gd name="connsiteX51" fmla="*/ 1047986 w 1771650"/>
                  <a:gd name="connsiteY51" fmla="*/ 2404110 h 3457575"/>
                  <a:gd name="connsiteX52" fmla="*/ 939591 w 1771650"/>
                  <a:gd name="connsiteY52" fmla="*/ 2374678 h 3457575"/>
                  <a:gd name="connsiteX53" fmla="*/ 984263 w 1771650"/>
                  <a:gd name="connsiteY53" fmla="*/ 2358485 h 3457575"/>
                  <a:gd name="connsiteX54" fmla="*/ 1407649 w 1771650"/>
                  <a:gd name="connsiteY54" fmla="*/ 2272094 h 3457575"/>
                  <a:gd name="connsiteX55" fmla="*/ 1438415 w 1771650"/>
                  <a:gd name="connsiteY55" fmla="*/ 2137410 h 3457575"/>
                  <a:gd name="connsiteX56" fmla="*/ 1478229 w 1771650"/>
                  <a:gd name="connsiteY56" fmla="*/ 1923764 h 3457575"/>
                  <a:gd name="connsiteX57" fmla="*/ 1082466 w 1771650"/>
                  <a:gd name="connsiteY57" fmla="*/ 1988344 h 3457575"/>
                  <a:gd name="connsiteX58" fmla="*/ 964165 w 1771650"/>
                  <a:gd name="connsiteY58" fmla="*/ 1980533 h 3457575"/>
                  <a:gd name="connsiteX59" fmla="*/ 1007789 w 1771650"/>
                  <a:gd name="connsiteY59" fmla="*/ 1970151 h 3457575"/>
                  <a:gd name="connsiteX60" fmla="*/ 1483183 w 1771650"/>
                  <a:gd name="connsiteY60" fmla="*/ 1891284 h 3457575"/>
                  <a:gd name="connsiteX61" fmla="*/ 1548905 w 1771650"/>
                  <a:gd name="connsiteY61" fmla="*/ 1500188 h 3457575"/>
                  <a:gd name="connsiteX62" fmla="*/ 1246582 w 1771650"/>
                  <a:gd name="connsiteY62" fmla="*/ 1569815 h 3457575"/>
                  <a:gd name="connsiteX63" fmla="*/ 1222674 w 1771650"/>
                  <a:gd name="connsiteY63" fmla="*/ 1495044 h 3457575"/>
                  <a:gd name="connsiteX64" fmla="*/ 1585100 w 1771650"/>
                  <a:gd name="connsiteY64" fmla="*/ 1363218 h 3457575"/>
                  <a:gd name="connsiteX65" fmla="*/ 1748835 w 1771650"/>
                  <a:gd name="connsiteY65" fmla="*/ 933164 h 3457575"/>
                  <a:gd name="connsiteX66" fmla="*/ 1516806 w 1771650"/>
                  <a:gd name="connsiteY66" fmla="*/ 959358 h 3457575"/>
                  <a:gd name="connsiteX67" fmla="*/ 1461275 w 1771650"/>
                  <a:gd name="connsiteY67" fmla="*/ 923544 h 3457575"/>
                  <a:gd name="connsiteX68" fmla="*/ 1765599 w 1771650"/>
                  <a:gd name="connsiteY68" fmla="*/ 854774 h 3457575"/>
                  <a:gd name="connsiteX69" fmla="*/ 1765599 w 1771650"/>
                  <a:gd name="connsiteY69" fmla="*/ 854678 h 3457575"/>
                  <a:gd name="connsiteX70" fmla="*/ 1772457 w 1771650"/>
                  <a:gd name="connsiteY70" fmla="*/ 677990 h 3457575"/>
                  <a:gd name="connsiteX71" fmla="*/ 1560049 w 1771650"/>
                  <a:gd name="connsiteY71" fmla="*/ 738092 h 3457575"/>
                  <a:gd name="connsiteX72" fmla="*/ 1501946 w 1771650"/>
                  <a:gd name="connsiteY72" fmla="*/ 706469 h 3457575"/>
                  <a:gd name="connsiteX73" fmla="*/ 1768362 w 1771650"/>
                  <a:gd name="connsiteY73" fmla="*/ 600647 h 3457575"/>
                  <a:gd name="connsiteX74" fmla="*/ 1721880 w 1771650"/>
                  <a:gd name="connsiteY74" fmla="*/ 314230 h 3457575"/>
                  <a:gd name="connsiteX75" fmla="*/ 1742073 w 1771650"/>
                  <a:gd name="connsiteY75" fmla="*/ 0 h 3457575"/>
                  <a:gd name="connsiteX76" fmla="*/ 1292301 w 1771650"/>
                  <a:gd name="connsiteY76" fmla="*/ 48673 h 3457575"/>
                  <a:gd name="connsiteX77" fmla="*/ 1005790 w 1771650"/>
                  <a:gd name="connsiteY77" fmla="*/ 186404 h 3457575"/>
                  <a:gd name="connsiteX78" fmla="*/ 1005694 w 1771650"/>
                  <a:gd name="connsiteY78" fmla="*/ 186595 h 3457575"/>
                  <a:gd name="connsiteX79" fmla="*/ 1030554 w 1771650"/>
                  <a:gd name="connsiteY79" fmla="*/ 428911 h 3457575"/>
                  <a:gd name="connsiteX80" fmla="*/ 1076561 w 1771650"/>
                  <a:gd name="connsiteY80" fmla="*/ 508254 h 3457575"/>
                  <a:gd name="connsiteX81" fmla="*/ 1016457 w 1771650"/>
                  <a:gd name="connsiteY81" fmla="*/ 480536 h 3457575"/>
                  <a:gd name="connsiteX82" fmla="*/ 1004361 w 1771650"/>
                  <a:gd name="connsiteY82" fmla="*/ 452723 h 3457575"/>
                  <a:gd name="connsiteX83" fmla="*/ 916445 w 1771650"/>
                  <a:gd name="connsiteY83" fmla="*/ 258985 h 3457575"/>
                  <a:gd name="connsiteX84" fmla="*/ 916254 w 1771650"/>
                  <a:gd name="connsiteY84" fmla="*/ 258890 h 3457575"/>
                  <a:gd name="connsiteX85" fmla="*/ 847961 w 1771650"/>
                  <a:gd name="connsiteY85" fmla="*/ 317468 h 3457575"/>
                  <a:gd name="connsiteX86" fmla="*/ 844437 w 1771650"/>
                  <a:gd name="connsiteY86" fmla="*/ 320421 h 3457575"/>
                  <a:gd name="connsiteX87" fmla="*/ 905396 w 1771650"/>
                  <a:gd name="connsiteY87" fmla="*/ 551974 h 3457575"/>
                  <a:gd name="connsiteX88" fmla="*/ 984168 w 1771650"/>
                  <a:gd name="connsiteY88" fmla="*/ 698183 h 3457575"/>
                  <a:gd name="connsiteX89" fmla="*/ 923970 w 1771650"/>
                  <a:gd name="connsiteY89" fmla="*/ 670465 h 3457575"/>
                  <a:gd name="connsiteX90" fmla="*/ 879965 w 1771650"/>
                  <a:gd name="connsiteY90" fmla="*/ 580454 h 3457575"/>
                  <a:gd name="connsiteX91" fmla="*/ 771570 w 1771650"/>
                  <a:gd name="connsiteY91" fmla="*/ 392430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430"/>
                    </a:moveTo>
                    <a:cubicBezTo>
                      <a:pt x="697942" y="475012"/>
                      <a:pt x="636791" y="573310"/>
                      <a:pt x="577451" y="662273"/>
                    </a:cubicBezTo>
                    <a:cubicBezTo>
                      <a:pt x="508965" y="764762"/>
                      <a:pt x="436861" y="867537"/>
                      <a:pt x="379235" y="977551"/>
                    </a:cubicBezTo>
                    <a:cubicBezTo>
                      <a:pt x="388474" y="1020128"/>
                      <a:pt x="426860" y="1161098"/>
                      <a:pt x="561925" y="1253300"/>
                    </a:cubicBezTo>
                    <a:cubicBezTo>
                      <a:pt x="580498" y="1266063"/>
                      <a:pt x="601072" y="1277969"/>
                      <a:pt x="623647" y="1288447"/>
                    </a:cubicBezTo>
                    <a:cubicBezTo>
                      <a:pt x="839388" y="1388936"/>
                      <a:pt x="629361" y="1384078"/>
                      <a:pt x="564592" y="1340168"/>
                    </a:cubicBezTo>
                    <a:cubicBezTo>
                      <a:pt x="558305" y="1335881"/>
                      <a:pt x="551543" y="1330262"/>
                      <a:pt x="544113" y="1323499"/>
                    </a:cubicBezTo>
                    <a:cubicBezTo>
                      <a:pt x="482296" y="1266730"/>
                      <a:pt x="384759" y="1132523"/>
                      <a:pt x="318180" y="1113473"/>
                    </a:cubicBezTo>
                    <a:cubicBezTo>
                      <a:pt x="262840" y="1263301"/>
                      <a:pt x="240170" y="1422273"/>
                      <a:pt x="224073" y="1580769"/>
                    </a:cubicBezTo>
                    <a:cubicBezTo>
                      <a:pt x="253410" y="1601438"/>
                      <a:pt x="349327" y="1666018"/>
                      <a:pt x="450863" y="1726883"/>
                    </a:cubicBezTo>
                    <a:cubicBezTo>
                      <a:pt x="519633" y="1767935"/>
                      <a:pt x="590880" y="1807369"/>
                      <a:pt x="646030" y="1830229"/>
                    </a:cubicBezTo>
                    <a:cubicBezTo>
                      <a:pt x="662033" y="1837087"/>
                      <a:pt x="676225" y="1846136"/>
                      <a:pt x="682987" y="1855851"/>
                    </a:cubicBezTo>
                    <a:cubicBezTo>
                      <a:pt x="692037" y="1868900"/>
                      <a:pt x="682987" y="1875949"/>
                      <a:pt x="569830" y="1820513"/>
                    </a:cubicBezTo>
                    <a:cubicBezTo>
                      <a:pt x="528778" y="1800416"/>
                      <a:pt x="486296" y="1777460"/>
                      <a:pt x="445148" y="1753934"/>
                    </a:cubicBezTo>
                    <a:cubicBezTo>
                      <a:pt x="353613" y="1701832"/>
                      <a:pt x="268650" y="1647254"/>
                      <a:pt x="220453" y="1615535"/>
                    </a:cubicBezTo>
                    <a:cubicBezTo>
                      <a:pt x="219406" y="1627632"/>
                      <a:pt x="218167" y="1639824"/>
                      <a:pt x="217024" y="1652016"/>
                    </a:cubicBezTo>
                    <a:cubicBezTo>
                      <a:pt x="214072" y="1682591"/>
                      <a:pt x="211023" y="1712881"/>
                      <a:pt x="207499" y="1742980"/>
                    </a:cubicBezTo>
                    <a:cubicBezTo>
                      <a:pt x="254934" y="1782509"/>
                      <a:pt x="333229" y="1844612"/>
                      <a:pt x="414859" y="1899761"/>
                    </a:cubicBezTo>
                    <a:cubicBezTo>
                      <a:pt x="487154" y="1948815"/>
                      <a:pt x="562211" y="1992440"/>
                      <a:pt x="620599" y="2010347"/>
                    </a:cubicBezTo>
                    <a:cubicBezTo>
                      <a:pt x="637934" y="2015681"/>
                      <a:pt x="652983" y="2027682"/>
                      <a:pt x="659651" y="2044446"/>
                    </a:cubicBezTo>
                    <a:cubicBezTo>
                      <a:pt x="669081" y="2067497"/>
                      <a:pt x="658793" y="2087690"/>
                      <a:pt x="537540" y="2031873"/>
                    </a:cubicBezTo>
                    <a:cubicBezTo>
                      <a:pt x="493155" y="2011490"/>
                      <a:pt x="447339" y="1985772"/>
                      <a:pt x="403047" y="1958150"/>
                    </a:cubicBezTo>
                    <a:cubicBezTo>
                      <a:pt x="324847" y="1909572"/>
                      <a:pt x="251314" y="1855184"/>
                      <a:pt x="199022" y="1814513"/>
                    </a:cubicBezTo>
                    <a:cubicBezTo>
                      <a:pt x="182544" y="1940909"/>
                      <a:pt x="159398" y="2064544"/>
                      <a:pt x="120727" y="2188655"/>
                    </a:cubicBezTo>
                    <a:cubicBezTo>
                      <a:pt x="109297" y="2225326"/>
                      <a:pt x="97200" y="2261616"/>
                      <a:pt x="84627" y="2297811"/>
                    </a:cubicBezTo>
                    <a:cubicBezTo>
                      <a:pt x="97200" y="2303050"/>
                      <a:pt x="109582" y="2308003"/>
                      <a:pt x="121774" y="2312765"/>
                    </a:cubicBezTo>
                    <a:cubicBezTo>
                      <a:pt x="185306" y="2337530"/>
                      <a:pt x="241122" y="2372487"/>
                      <a:pt x="267793" y="2409444"/>
                    </a:cubicBezTo>
                    <a:cubicBezTo>
                      <a:pt x="296558" y="2449164"/>
                      <a:pt x="281032" y="2475167"/>
                      <a:pt x="54528" y="2382298"/>
                    </a:cubicBezTo>
                    <a:cubicBezTo>
                      <a:pt x="51861" y="2389823"/>
                      <a:pt x="49194" y="2397252"/>
                      <a:pt x="46432" y="2404777"/>
                    </a:cubicBezTo>
                    <a:cubicBezTo>
                      <a:pt x="26143" y="2460117"/>
                      <a:pt x="-2908" y="2518886"/>
                      <a:pt x="235" y="2579275"/>
                    </a:cubicBezTo>
                    <a:cubicBezTo>
                      <a:pt x="4998" y="2672048"/>
                      <a:pt x="52337" y="3064955"/>
                      <a:pt x="373139" y="3178588"/>
                    </a:cubicBezTo>
                    <a:cubicBezTo>
                      <a:pt x="377140" y="3229927"/>
                      <a:pt x="361042" y="3285935"/>
                      <a:pt x="341707" y="3332512"/>
                    </a:cubicBezTo>
                    <a:cubicBezTo>
                      <a:pt x="317322" y="3391567"/>
                      <a:pt x="287890" y="3435382"/>
                      <a:pt x="287890" y="3435382"/>
                    </a:cubicBezTo>
                    <a:lnTo>
                      <a:pt x="354279" y="3465767"/>
                    </a:lnTo>
                    <a:cubicBezTo>
                      <a:pt x="355804" y="3386900"/>
                      <a:pt x="384569" y="3329654"/>
                      <a:pt x="418192" y="3289364"/>
                    </a:cubicBezTo>
                    <a:cubicBezTo>
                      <a:pt x="428479" y="3276981"/>
                      <a:pt x="439338" y="3266218"/>
                      <a:pt x="449911" y="3257074"/>
                    </a:cubicBezTo>
                    <a:cubicBezTo>
                      <a:pt x="489344" y="3222498"/>
                      <a:pt x="526111" y="3208496"/>
                      <a:pt x="526111" y="3208496"/>
                    </a:cubicBezTo>
                    <a:cubicBezTo>
                      <a:pt x="533159" y="3208973"/>
                      <a:pt x="540303" y="3209258"/>
                      <a:pt x="547542" y="3209449"/>
                    </a:cubicBezTo>
                    <a:cubicBezTo>
                      <a:pt x="890728" y="3218402"/>
                      <a:pt x="1035221" y="3061431"/>
                      <a:pt x="1135806" y="2900172"/>
                    </a:cubicBezTo>
                    <a:cubicBezTo>
                      <a:pt x="1044937" y="2886551"/>
                      <a:pt x="895775" y="2888837"/>
                      <a:pt x="774236" y="2855690"/>
                    </a:cubicBezTo>
                    <a:cubicBezTo>
                      <a:pt x="652698" y="2822543"/>
                      <a:pt x="655364" y="2784539"/>
                      <a:pt x="670890" y="2780633"/>
                    </a:cubicBezTo>
                    <a:cubicBezTo>
                      <a:pt x="682226" y="2777871"/>
                      <a:pt x="698894" y="2780348"/>
                      <a:pt x="715468" y="2785872"/>
                    </a:cubicBezTo>
                    <a:cubicBezTo>
                      <a:pt x="833006" y="2826163"/>
                      <a:pt x="1050938" y="2858834"/>
                      <a:pt x="1152855" y="2872169"/>
                    </a:cubicBezTo>
                    <a:cubicBezTo>
                      <a:pt x="1185336" y="2817876"/>
                      <a:pt x="1213815" y="2764060"/>
                      <a:pt x="1244105" y="2717197"/>
                    </a:cubicBezTo>
                    <a:cubicBezTo>
                      <a:pt x="1244867" y="2716149"/>
                      <a:pt x="1245439" y="2715197"/>
                      <a:pt x="1246200" y="2714054"/>
                    </a:cubicBezTo>
                    <a:cubicBezTo>
                      <a:pt x="1281633" y="2657761"/>
                      <a:pt x="1310113" y="2595753"/>
                      <a:pt x="1333640" y="2530888"/>
                    </a:cubicBezTo>
                    <a:cubicBezTo>
                      <a:pt x="1259154" y="2534031"/>
                      <a:pt x="1175430" y="2535460"/>
                      <a:pt x="1098944" y="2531840"/>
                    </a:cubicBezTo>
                    <a:cubicBezTo>
                      <a:pt x="973024" y="2525935"/>
                      <a:pt x="968451" y="2515457"/>
                      <a:pt x="982834" y="2508314"/>
                    </a:cubicBezTo>
                    <a:cubicBezTo>
                      <a:pt x="993217" y="2503170"/>
                      <a:pt x="1010075" y="2501932"/>
                      <a:pt x="1027411" y="2503742"/>
                    </a:cubicBezTo>
                    <a:cubicBezTo>
                      <a:pt x="1110851" y="2512885"/>
                      <a:pt x="1238390" y="2508790"/>
                      <a:pt x="1343832" y="2502503"/>
                    </a:cubicBezTo>
                    <a:cubicBezTo>
                      <a:pt x="1362691" y="2447735"/>
                      <a:pt x="1378408" y="2391442"/>
                      <a:pt x="1392409" y="2334959"/>
                    </a:cubicBezTo>
                    <a:cubicBezTo>
                      <a:pt x="1300874" y="2361914"/>
                      <a:pt x="1164286" y="2396871"/>
                      <a:pt x="1047986" y="2404110"/>
                    </a:cubicBezTo>
                    <a:cubicBezTo>
                      <a:pt x="926161" y="2411921"/>
                      <a:pt x="924065" y="2391251"/>
                      <a:pt x="939591" y="2374678"/>
                    </a:cubicBezTo>
                    <a:cubicBezTo>
                      <a:pt x="951021" y="2362486"/>
                      <a:pt x="967690" y="2357342"/>
                      <a:pt x="984263" y="2358485"/>
                    </a:cubicBezTo>
                    <a:cubicBezTo>
                      <a:pt x="1096468" y="2366391"/>
                      <a:pt x="1300112" y="2307431"/>
                      <a:pt x="1407649" y="2272094"/>
                    </a:cubicBezTo>
                    <a:cubicBezTo>
                      <a:pt x="1418318" y="2226374"/>
                      <a:pt x="1428414" y="2181130"/>
                      <a:pt x="1438415" y="2137410"/>
                    </a:cubicBezTo>
                    <a:cubicBezTo>
                      <a:pt x="1454512" y="2066925"/>
                      <a:pt x="1466895" y="1995488"/>
                      <a:pt x="1478229" y="1923764"/>
                    </a:cubicBezTo>
                    <a:cubicBezTo>
                      <a:pt x="1395076" y="1941767"/>
                      <a:pt x="1226864" y="1975675"/>
                      <a:pt x="1082466" y="1988344"/>
                    </a:cubicBezTo>
                    <a:cubicBezTo>
                      <a:pt x="956926" y="1999393"/>
                      <a:pt x="950925" y="1989487"/>
                      <a:pt x="964165" y="1980533"/>
                    </a:cubicBezTo>
                    <a:cubicBezTo>
                      <a:pt x="973786" y="1974152"/>
                      <a:pt x="990264" y="1970437"/>
                      <a:pt x="1007789" y="1970151"/>
                    </a:cubicBezTo>
                    <a:cubicBezTo>
                      <a:pt x="1149331" y="1966627"/>
                      <a:pt x="1410888" y="1908715"/>
                      <a:pt x="1483183" y="1891284"/>
                    </a:cubicBezTo>
                    <a:cubicBezTo>
                      <a:pt x="1502994" y="1760411"/>
                      <a:pt x="1519854" y="1628870"/>
                      <a:pt x="1548905" y="1500188"/>
                    </a:cubicBezTo>
                    <a:cubicBezTo>
                      <a:pt x="1464228" y="1498949"/>
                      <a:pt x="1310208" y="1566386"/>
                      <a:pt x="1246582" y="1569815"/>
                    </a:cubicBezTo>
                    <a:cubicBezTo>
                      <a:pt x="1168287" y="1573911"/>
                      <a:pt x="985978" y="1469517"/>
                      <a:pt x="1222674" y="1495044"/>
                    </a:cubicBezTo>
                    <a:cubicBezTo>
                      <a:pt x="1413460" y="1515713"/>
                      <a:pt x="1541571" y="1406652"/>
                      <a:pt x="1585100" y="1363218"/>
                    </a:cubicBezTo>
                    <a:cubicBezTo>
                      <a:pt x="1631582" y="1218724"/>
                      <a:pt x="1709592" y="1080040"/>
                      <a:pt x="1748835" y="933164"/>
                    </a:cubicBezTo>
                    <a:cubicBezTo>
                      <a:pt x="1679017" y="930593"/>
                      <a:pt x="1557858" y="957929"/>
                      <a:pt x="1516806" y="959358"/>
                    </a:cubicBezTo>
                    <a:cubicBezTo>
                      <a:pt x="1463276" y="961454"/>
                      <a:pt x="1300969" y="903542"/>
                      <a:pt x="1461275" y="923544"/>
                    </a:cubicBezTo>
                    <a:cubicBezTo>
                      <a:pt x="1574051" y="937546"/>
                      <a:pt x="1700924" y="886397"/>
                      <a:pt x="1765599" y="854774"/>
                    </a:cubicBezTo>
                    <a:lnTo>
                      <a:pt x="1765599" y="854678"/>
                    </a:lnTo>
                    <a:cubicBezTo>
                      <a:pt x="1772266" y="807625"/>
                      <a:pt x="1774552" y="745808"/>
                      <a:pt x="1772457" y="677990"/>
                    </a:cubicBezTo>
                    <a:cubicBezTo>
                      <a:pt x="1716450" y="676751"/>
                      <a:pt x="1605103" y="732854"/>
                      <a:pt x="1560049" y="738092"/>
                    </a:cubicBezTo>
                    <a:cubicBezTo>
                      <a:pt x="1506804" y="744093"/>
                      <a:pt x="1340689" y="698754"/>
                      <a:pt x="1501946" y="706469"/>
                    </a:cubicBezTo>
                    <a:cubicBezTo>
                      <a:pt x="1615390" y="711899"/>
                      <a:pt x="1717783" y="642366"/>
                      <a:pt x="1768362" y="600647"/>
                    </a:cubicBezTo>
                    <a:cubicBezTo>
                      <a:pt x="1761312" y="500920"/>
                      <a:pt x="1745501" y="396811"/>
                      <a:pt x="1721880" y="314230"/>
                    </a:cubicBezTo>
                    <a:cubicBezTo>
                      <a:pt x="1672730" y="143161"/>
                      <a:pt x="1742073" y="0"/>
                      <a:pt x="1742073" y="0"/>
                    </a:cubicBezTo>
                    <a:cubicBezTo>
                      <a:pt x="1672635" y="5620"/>
                      <a:pt x="1504328" y="-6858"/>
                      <a:pt x="1292301" y="48673"/>
                    </a:cubicBezTo>
                    <a:cubicBezTo>
                      <a:pt x="1166953" y="81534"/>
                      <a:pt x="1082276" y="129159"/>
                      <a:pt x="1005790" y="186404"/>
                    </a:cubicBezTo>
                    <a:cubicBezTo>
                      <a:pt x="1005790" y="186404"/>
                      <a:pt x="1005790" y="186404"/>
                      <a:pt x="1005694" y="186595"/>
                    </a:cubicBezTo>
                    <a:cubicBezTo>
                      <a:pt x="1004933" y="191453"/>
                      <a:pt x="985978" y="316421"/>
                      <a:pt x="1030554" y="428911"/>
                    </a:cubicBezTo>
                    <a:cubicBezTo>
                      <a:pt x="1041604" y="456724"/>
                      <a:pt x="1056462" y="483965"/>
                      <a:pt x="1076561" y="508254"/>
                    </a:cubicBezTo>
                    <a:cubicBezTo>
                      <a:pt x="1179335" y="632746"/>
                      <a:pt x="1043508" y="526828"/>
                      <a:pt x="1016457" y="480536"/>
                    </a:cubicBezTo>
                    <a:cubicBezTo>
                      <a:pt x="1012361" y="473583"/>
                      <a:pt x="1008361" y="464058"/>
                      <a:pt x="1004361" y="452723"/>
                    </a:cubicBezTo>
                    <a:cubicBezTo>
                      <a:pt x="981215" y="388334"/>
                      <a:pt x="956831" y="267748"/>
                      <a:pt x="916445" y="258985"/>
                    </a:cubicBezTo>
                    <a:lnTo>
                      <a:pt x="916254" y="258890"/>
                    </a:lnTo>
                    <a:cubicBezTo>
                      <a:pt x="894252" y="277749"/>
                      <a:pt x="871773" y="297371"/>
                      <a:pt x="847961" y="317468"/>
                    </a:cubicBezTo>
                    <a:cubicBezTo>
                      <a:pt x="846723" y="318326"/>
                      <a:pt x="845580" y="319373"/>
                      <a:pt x="844437" y="320421"/>
                    </a:cubicBezTo>
                    <a:cubicBezTo>
                      <a:pt x="849675" y="354902"/>
                      <a:pt x="868820" y="455676"/>
                      <a:pt x="905396" y="551974"/>
                    </a:cubicBezTo>
                    <a:cubicBezTo>
                      <a:pt x="925875" y="606362"/>
                      <a:pt x="951973" y="659321"/>
                      <a:pt x="984168" y="698183"/>
                    </a:cubicBezTo>
                    <a:cubicBezTo>
                      <a:pt x="1086847" y="822579"/>
                      <a:pt x="951021" y="716756"/>
                      <a:pt x="923970" y="670465"/>
                    </a:cubicBezTo>
                    <a:cubicBezTo>
                      <a:pt x="915111" y="655415"/>
                      <a:pt x="899110" y="620744"/>
                      <a:pt x="879965" y="580454"/>
                    </a:cubicBezTo>
                    <a:cubicBezTo>
                      <a:pt x="846436" y="510635"/>
                      <a:pt x="803479" y="423958"/>
                      <a:pt x="771570" y="392430"/>
                    </a:cubicBezTo>
                    <a:close/>
                  </a:path>
                </a:pathLst>
              </a:custGeom>
              <a:solidFill>
                <a:schemeClr val="bg2"/>
              </a:solidFill>
              <a:ln w="9525" cap="flat">
                <a:noFill/>
                <a:prstDash val="solid"/>
                <a:miter/>
              </a:ln>
            </p:spPr>
            <p:txBody>
              <a:bodyPr rtlCol="0" anchor="ctr"/>
              <a:lstStyle/>
              <a:p>
                <a:pPr defTabSz="228554"/>
                <a:endParaRPr lang="en-US" sz="900" dirty="0">
                  <a:latin typeface="Calibri"/>
                </a:endParaRPr>
              </a:p>
            </p:txBody>
          </p:sp>
          <p:grpSp>
            <p:nvGrpSpPr>
              <p:cNvPr id="43" name="Group 42">
                <a:extLst>
                  <a:ext uri="{FF2B5EF4-FFF2-40B4-BE49-F238E27FC236}">
                    <a16:creationId xmlns:a16="http://schemas.microsoft.com/office/drawing/2014/main" id="{86CF65AF-D51E-4C72-9842-F400F51415B4}"/>
                  </a:ext>
                </a:extLst>
              </p:cNvPr>
              <p:cNvGrpSpPr/>
              <p:nvPr/>
            </p:nvGrpSpPr>
            <p:grpSpPr>
              <a:xfrm>
                <a:off x="15966966" y="4729162"/>
                <a:ext cx="1734091" cy="3328988"/>
                <a:chOff x="15966966" y="4729162"/>
                <a:chExt cx="1734091" cy="3328988"/>
              </a:xfrm>
              <a:solidFill>
                <a:schemeClr val="bg2">
                  <a:lumMod val="90000"/>
                </a:schemeClr>
              </a:solidFill>
            </p:grpSpPr>
            <p:sp>
              <p:nvSpPr>
                <p:cNvPr id="27" name="Freeform: Shape 26">
                  <a:extLst>
                    <a:ext uri="{FF2B5EF4-FFF2-40B4-BE49-F238E27FC236}">
                      <a16:creationId xmlns:a16="http://schemas.microsoft.com/office/drawing/2014/main" id="{D2F15336-7B82-4FDC-8D1B-CC91EA18057A}"/>
                    </a:ext>
                  </a:extLst>
                </p:cNvPr>
                <p:cNvSpPr/>
                <p:nvPr/>
              </p:nvSpPr>
              <p:spPr>
                <a:xfrm>
                  <a:off x="15966966" y="6543675"/>
                  <a:ext cx="457200" cy="1514475"/>
                </a:xfrm>
                <a:custGeom>
                  <a:avLst/>
                  <a:gdLst>
                    <a:gd name="connsiteX0" fmla="*/ 403047 w 457200"/>
                    <a:gd name="connsiteY0" fmla="*/ 143637 h 1514475"/>
                    <a:gd name="connsiteX1" fmla="*/ 199022 w 457200"/>
                    <a:gd name="connsiteY1" fmla="*/ 0 h 1514475"/>
                    <a:gd name="connsiteX2" fmla="*/ 120727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2 w 457200"/>
                    <a:gd name="connsiteY7" fmla="*/ 590264 h 1514475"/>
                    <a:gd name="connsiteX8" fmla="*/ 235 w 457200"/>
                    <a:gd name="connsiteY8" fmla="*/ 764762 h 1514475"/>
                    <a:gd name="connsiteX9" fmla="*/ 373139 w 457200"/>
                    <a:gd name="connsiteY9" fmla="*/ 1364075 h 1514475"/>
                    <a:gd name="connsiteX10" fmla="*/ 341707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7"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2" y="590264"/>
                      </a:cubicBezTo>
                      <a:cubicBezTo>
                        <a:pt x="26143" y="645605"/>
                        <a:pt x="-2908" y="704374"/>
                        <a:pt x="235" y="764762"/>
                      </a:cubicBezTo>
                      <a:cubicBezTo>
                        <a:pt x="4998" y="857536"/>
                        <a:pt x="52337" y="1250442"/>
                        <a:pt x="373139" y="1364075"/>
                      </a:cubicBezTo>
                      <a:cubicBezTo>
                        <a:pt x="377140" y="1415415"/>
                        <a:pt x="361042" y="1471422"/>
                        <a:pt x="341707" y="1517999"/>
                      </a:cubicBezTo>
                      <a:cubicBezTo>
                        <a:pt x="365329" y="1507903"/>
                        <a:pt x="394380" y="1493425"/>
                        <a:pt x="418097" y="1474851"/>
                      </a:cubicBezTo>
                      <a:cubicBezTo>
                        <a:pt x="430670" y="1465136"/>
                        <a:pt x="441719" y="1454372"/>
                        <a:pt x="449815" y="1442561"/>
                      </a:cubicBezTo>
                      <a:cubicBezTo>
                        <a:pt x="472962" y="1408652"/>
                        <a:pt x="471342" y="1366647"/>
                        <a:pt x="408191" y="1318260"/>
                      </a:cubicBezTo>
                      <a:cubicBezTo>
                        <a:pt x="236741" y="1186529"/>
                        <a:pt x="229216" y="883730"/>
                        <a:pt x="275413" y="762190"/>
                      </a:cubicBezTo>
                      <a:cubicBezTo>
                        <a:pt x="300844" y="695706"/>
                        <a:pt x="339706" y="461010"/>
                        <a:pt x="403047" y="143637"/>
                      </a:cubicBezTo>
                      <a:close/>
                    </a:path>
                  </a:pathLst>
                </a:custGeom>
                <a:grpFill/>
                <a:ln w="9525" cap="flat">
                  <a:noFill/>
                  <a:prstDash val="solid"/>
                  <a:miter/>
                </a:ln>
              </p:spPr>
              <p:txBody>
                <a:bodyPr rtlCol="0" anchor="ctr"/>
                <a:lstStyle/>
                <a:p>
                  <a:pPr defTabSz="228554"/>
                  <a:endParaRPr lang="en-US" sz="900" dirty="0">
                    <a:latin typeface="Calibri"/>
                  </a:endParaRPr>
                </a:p>
              </p:txBody>
            </p:sp>
            <p:sp>
              <p:nvSpPr>
                <p:cNvPr id="28" name="Freeform: Shape 27">
                  <a:extLst>
                    <a:ext uri="{FF2B5EF4-FFF2-40B4-BE49-F238E27FC236}">
                      <a16:creationId xmlns:a16="http://schemas.microsoft.com/office/drawing/2014/main" id="{78F13131-E053-4AED-B40E-53800CA13A93}"/>
                    </a:ext>
                  </a:extLst>
                </p:cNvPr>
                <p:cNvSpPr/>
                <p:nvPr/>
              </p:nvSpPr>
              <p:spPr>
                <a:xfrm>
                  <a:off x="16174465"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4"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979" y="237077"/>
                        <a:pt x="226981" y="188404"/>
                        <a:pt x="237649" y="138398"/>
                      </a:cubicBezTo>
                      <a:close/>
                    </a:path>
                  </a:pathLst>
                </a:custGeom>
                <a:grpFill/>
                <a:ln w="9525" cap="flat">
                  <a:noFill/>
                  <a:prstDash val="solid"/>
                  <a:miter/>
                </a:ln>
              </p:spPr>
              <p:txBody>
                <a:bodyPr rtlCol="0" anchor="ctr"/>
                <a:lstStyle/>
                <a:p>
                  <a:pPr defTabSz="228554"/>
                  <a:endParaRPr lang="en-US" sz="900" dirty="0">
                    <a:latin typeface="Calibri"/>
                  </a:endParaRPr>
                </a:p>
              </p:txBody>
            </p:sp>
            <p:sp>
              <p:nvSpPr>
                <p:cNvPr id="29" name="Freeform: Shape 28">
                  <a:extLst>
                    <a:ext uri="{FF2B5EF4-FFF2-40B4-BE49-F238E27FC236}">
                      <a16:creationId xmlns:a16="http://schemas.microsoft.com/office/drawing/2014/main" id="{449BCFB3-B131-4279-BFCD-4DB978449D5E}"/>
                    </a:ext>
                  </a:extLst>
                </p:cNvPr>
                <p:cNvSpPr/>
                <p:nvPr/>
              </p:nvSpPr>
              <p:spPr>
                <a:xfrm>
                  <a:off x="16191038"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128" y="153257"/>
                        <a:pt x="160687" y="19050"/>
                        <a:pt x="94107" y="0"/>
                      </a:cubicBezTo>
                      <a:close/>
                    </a:path>
                  </a:pathLst>
                </a:custGeom>
                <a:grpFill/>
                <a:ln w="9525" cap="flat">
                  <a:noFill/>
                  <a:prstDash val="solid"/>
                  <a:miter/>
                </a:ln>
              </p:spPr>
              <p:txBody>
                <a:bodyPr rtlCol="0" anchor="ctr"/>
                <a:lstStyle/>
                <a:p>
                  <a:pPr defTabSz="228554"/>
                  <a:endParaRPr lang="en-US" sz="900" dirty="0">
                    <a:latin typeface="Calibri"/>
                  </a:endParaRPr>
                </a:p>
              </p:txBody>
            </p:sp>
            <p:sp>
              <p:nvSpPr>
                <p:cNvPr id="30" name="Freeform: Shape 29">
                  <a:extLst>
                    <a:ext uri="{FF2B5EF4-FFF2-40B4-BE49-F238E27FC236}">
                      <a16:creationId xmlns:a16="http://schemas.microsoft.com/office/drawing/2014/main" id="{46892DE9-56CF-45FC-9581-6AF0F2A93EA9}"/>
                    </a:ext>
                  </a:extLst>
                </p:cNvPr>
                <p:cNvSpPr/>
                <p:nvPr/>
              </p:nvSpPr>
              <p:spPr>
                <a:xfrm>
                  <a:off x="16967632" y="4729162"/>
                  <a:ext cx="733425" cy="428625"/>
                </a:xfrm>
                <a:custGeom>
                  <a:avLst/>
                  <a:gdLst>
                    <a:gd name="connsiteX0" fmla="*/ 29508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8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8" y="428911"/>
                      </a:moveTo>
                      <a:cubicBezTo>
                        <a:pt x="356596" y="137446"/>
                        <a:pt x="741025" y="0"/>
                        <a:pt x="741025" y="0"/>
                      </a:cubicBezTo>
                      <a:cubicBezTo>
                        <a:pt x="671587" y="5620"/>
                        <a:pt x="503281" y="-6858"/>
                        <a:pt x="291255" y="48673"/>
                      </a:cubicBezTo>
                      <a:cubicBezTo>
                        <a:pt x="165906" y="81534"/>
                        <a:pt x="81228" y="129159"/>
                        <a:pt x="4742" y="186404"/>
                      </a:cubicBezTo>
                      <a:cubicBezTo>
                        <a:pt x="4742" y="186404"/>
                        <a:pt x="4742" y="186404"/>
                        <a:pt x="4647" y="186595"/>
                      </a:cubicBezTo>
                      <a:cubicBezTo>
                        <a:pt x="3885" y="191453"/>
                        <a:pt x="-15069" y="316421"/>
                        <a:pt x="29508" y="428911"/>
                      </a:cubicBezTo>
                      <a:close/>
                    </a:path>
                  </a:pathLst>
                </a:custGeom>
                <a:grpFill/>
                <a:ln w="9525" cap="flat">
                  <a:noFill/>
                  <a:prstDash val="solid"/>
                  <a:miter/>
                </a:ln>
              </p:spPr>
              <p:txBody>
                <a:bodyPr rtlCol="0" anchor="ctr"/>
                <a:lstStyle/>
                <a:p>
                  <a:pPr defTabSz="228554"/>
                  <a:endParaRPr lang="en-US" sz="900" dirty="0">
                    <a:latin typeface="Calibri"/>
                  </a:endParaRPr>
                </a:p>
              </p:txBody>
            </p:sp>
            <p:sp>
              <p:nvSpPr>
                <p:cNvPr id="31" name="Freeform: Shape 30">
                  <a:extLst>
                    <a:ext uri="{FF2B5EF4-FFF2-40B4-BE49-F238E27FC236}">
                      <a16:creationId xmlns:a16="http://schemas.microsoft.com/office/drawing/2014/main" id="{FAF54AAA-A0C7-48DB-81F3-28D6D97A6536}"/>
                    </a:ext>
                  </a:extLst>
                </p:cNvPr>
                <p:cNvSpPr/>
                <p:nvPr/>
              </p:nvSpPr>
              <p:spPr>
                <a:xfrm>
                  <a:off x="16346200" y="5121687"/>
                  <a:ext cx="495300" cy="857250"/>
                </a:xfrm>
                <a:custGeom>
                  <a:avLst/>
                  <a:gdLst>
                    <a:gd name="connsiteX0" fmla="*/ 392335 w 495300"/>
                    <a:gd name="connsiteY0" fmla="*/ 0 h 857250"/>
                    <a:gd name="connsiteX1" fmla="*/ 198216 w 495300"/>
                    <a:gd name="connsiteY1" fmla="*/ 269843 h 857250"/>
                    <a:gd name="connsiteX2" fmla="*/ 0 w 495300"/>
                    <a:gd name="connsiteY2" fmla="*/ 585121 h 857250"/>
                    <a:gd name="connsiteX3" fmla="*/ 182690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7" y="82582"/>
                        <a:pt x="257556" y="180880"/>
                        <a:pt x="198216" y="269843"/>
                      </a:cubicBezTo>
                      <a:cubicBezTo>
                        <a:pt x="129730" y="372332"/>
                        <a:pt x="57627" y="475107"/>
                        <a:pt x="0" y="585121"/>
                      </a:cubicBezTo>
                      <a:cubicBezTo>
                        <a:pt x="9240" y="627698"/>
                        <a:pt x="47625" y="768668"/>
                        <a:pt x="182690" y="860870"/>
                      </a:cubicBezTo>
                      <a:cubicBezTo>
                        <a:pt x="199739" y="794290"/>
                        <a:pt x="217837" y="726948"/>
                        <a:pt x="236887" y="659225"/>
                      </a:cubicBezTo>
                      <a:cubicBezTo>
                        <a:pt x="287845" y="477679"/>
                        <a:pt x="384429" y="320993"/>
                        <a:pt x="500444" y="188024"/>
                      </a:cubicBezTo>
                      <a:cubicBezTo>
                        <a:pt x="467202" y="118205"/>
                        <a:pt x="424244" y="31528"/>
                        <a:pt x="392335" y="0"/>
                      </a:cubicBezTo>
                      <a:close/>
                    </a:path>
                  </a:pathLst>
                </a:custGeom>
                <a:grpFill/>
                <a:ln w="9525" cap="flat">
                  <a:noFill/>
                  <a:prstDash val="solid"/>
                  <a:miter/>
                </a:ln>
              </p:spPr>
              <p:txBody>
                <a:bodyPr rtlCol="0" anchor="ctr"/>
                <a:lstStyle/>
                <a:p>
                  <a:pPr defTabSz="228554"/>
                  <a:endParaRPr lang="en-US" sz="900" dirty="0">
                    <a:latin typeface="Calibri"/>
                  </a:endParaRPr>
                </a:p>
              </p:txBody>
            </p:sp>
            <p:sp>
              <p:nvSpPr>
                <p:cNvPr id="32" name="Freeform: Shape 31">
                  <a:extLst>
                    <a:ext uri="{FF2B5EF4-FFF2-40B4-BE49-F238E27FC236}">
                      <a16:creationId xmlns:a16="http://schemas.microsoft.com/office/drawing/2014/main" id="{D11B4657-796F-4170-8FB7-7366B07F443F}"/>
                    </a:ext>
                  </a:extLst>
                </p:cNvPr>
                <p:cNvSpPr/>
                <p:nvPr/>
              </p:nvSpPr>
              <p:spPr>
                <a:xfrm>
                  <a:off x="16811021" y="4988052"/>
                  <a:ext cx="152400" cy="285750"/>
                </a:xfrm>
                <a:custGeom>
                  <a:avLst/>
                  <a:gdLst>
                    <a:gd name="connsiteX0" fmla="*/ 72008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30 w 152400"/>
                    <a:gd name="connsiteY5" fmla="*/ 193834 h 285750"/>
                    <a:gd name="connsiteX6" fmla="*/ 72008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8" y="95"/>
                      </a:moveTo>
                      <a:lnTo>
                        <a:pt x="71819" y="0"/>
                      </a:lnTo>
                      <a:cubicBezTo>
                        <a:pt x="49816" y="18859"/>
                        <a:pt x="27337" y="38481"/>
                        <a:pt x="3524" y="58579"/>
                      </a:cubicBezTo>
                      <a:cubicBezTo>
                        <a:pt x="2286" y="59436"/>
                        <a:pt x="1143" y="60484"/>
                        <a:pt x="0" y="61531"/>
                      </a:cubicBezTo>
                      <a:cubicBezTo>
                        <a:pt x="5238" y="96012"/>
                        <a:pt x="24383" y="196787"/>
                        <a:pt x="60960" y="293084"/>
                      </a:cubicBezTo>
                      <a:cubicBezTo>
                        <a:pt x="92773" y="258318"/>
                        <a:pt x="125920" y="225266"/>
                        <a:pt x="159830" y="193834"/>
                      </a:cubicBezTo>
                      <a:cubicBezTo>
                        <a:pt x="136779" y="129540"/>
                        <a:pt x="112394" y="8954"/>
                        <a:pt x="72008" y="95"/>
                      </a:cubicBezTo>
                      <a:close/>
                    </a:path>
                  </a:pathLst>
                </a:custGeom>
                <a:grpFill/>
                <a:ln w="9525" cap="flat">
                  <a:noFill/>
                  <a:prstDash val="solid"/>
                  <a:miter/>
                </a:ln>
              </p:spPr>
              <p:txBody>
                <a:bodyPr rtlCol="0" anchor="ctr"/>
                <a:lstStyle/>
                <a:p>
                  <a:pPr defTabSz="228554"/>
                  <a:endParaRPr lang="en-US" sz="900" dirty="0">
                    <a:latin typeface="Calibri"/>
                  </a:endParaRPr>
                </a:p>
              </p:txBody>
            </p:sp>
          </p:grpSp>
        </p:grpSp>
        <p:grpSp>
          <p:nvGrpSpPr>
            <p:cNvPr id="44" name="Group 43">
              <a:extLst>
                <a:ext uri="{FF2B5EF4-FFF2-40B4-BE49-F238E27FC236}">
                  <a16:creationId xmlns:a16="http://schemas.microsoft.com/office/drawing/2014/main" id="{0E7115C0-4229-4770-92CC-DF0FD0BC2745}"/>
                </a:ext>
              </a:extLst>
            </p:cNvPr>
            <p:cNvGrpSpPr/>
            <p:nvPr/>
          </p:nvGrpSpPr>
          <p:grpSpPr>
            <a:xfrm>
              <a:off x="10900548" y="5385328"/>
              <a:ext cx="1852176" cy="3048000"/>
              <a:chOff x="9086244" y="5385328"/>
              <a:chExt cx="1852176" cy="3048000"/>
            </a:xfrm>
          </p:grpSpPr>
          <p:sp>
            <p:nvSpPr>
              <p:cNvPr id="35" name="Freeform: Shape 34">
                <a:extLst>
                  <a:ext uri="{FF2B5EF4-FFF2-40B4-BE49-F238E27FC236}">
                    <a16:creationId xmlns:a16="http://schemas.microsoft.com/office/drawing/2014/main" id="{54D6B534-7202-4E7A-BDEC-D0FE286D54C8}"/>
                  </a:ext>
                </a:extLst>
              </p:cNvPr>
              <p:cNvSpPr/>
              <p:nvPr/>
            </p:nvSpPr>
            <p:spPr>
              <a:xfrm>
                <a:off x="919534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7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619 w 1743075"/>
                  <a:gd name="connsiteY51" fmla="*/ 427683 h 3048000"/>
                  <a:gd name="connsiteX52" fmla="*/ 682142 w 1743075"/>
                  <a:gd name="connsiteY52" fmla="*/ 562081 h 3048000"/>
                  <a:gd name="connsiteX53" fmla="*/ 632231 w 1743075"/>
                  <a:gd name="connsiteY53" fmla="*/ 453306 h 3048000"/>
                  <a:gd name="connsiteX54" fmla="*/ 686619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7963 w 1743075"/>
                  <a:gd name="connsiteY59" fmla="*/ 1196732 h 3048000"/>
                  <a:gd name="connsiteX60" fmla="*/ 702526 w 1743075"/>
                  <a:gd name="connsiteY60" fmla="*/ 1122913 h 3048000"/>
                  <a:gd name="connsiteX61" fmla="*/ 914552 w 1743075"/>
                  <a:gd name="connsiteY61" fmla="*/ 1062048 h 3048000"/>
                  <a:gd name="connsiteX62" fmla="*/ 767963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3"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6"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4" y="394346"/>
                      <a:pt x="2057" y="432160"/>
                    </a:cubicBezTo>
                    <a:cubicBezTo>
                      <a:pt x="21488" y="443114"/>
                      <a:pt x="44444" y="452925"/>
                      <a:pt x="71495" y="461592"/>
                    </a:cubicBezTo>
                    <a:cubicBezTo>
                      <a:pt x="219513" y="508932"/>
                      <a:pt x="352863" y="551413"/>
                      <a:pt x="360197" y="592942"/>
                    </a:cubicBezTo>
                    <a:cubicBezTo>
                      <a:pt x="367722" y="634376"/>
                      <a:pt x="285998" y="613421"/>
                      <a:pt x="236467"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0"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4" y="571606"/>
                      <a:pt x="549554" y="613040"/>
                      <a:pt x="549554" y="613040"/>
                    </a:cubicBezTo>
                    <a:cubicBezTo>
                      <a:pt x="549554" y="613040"/>
                      <a:pt x="519741" y="624851"/>
                      <a:pt x="484213" y="603324"/>
                    </a:cubicBezTo>
                    <a:close/>
                    <a:moveTo>
                      <a:pt x="686619" y="427683"/>
                    </a:moveTo>
                    <a:cubicBezTo>
                      <a:pt x="697858" y="448638"/>
                      <a:pt x="682142" y="562081"/>
                      <a:pt x="682142" y="562081"/>
                    </a:cubicBezTo>
                    <a:cubicBezTo>
                      <a:pt x="682142" y="562081"/>
                      <a:pt x="634898" y="528077"/>
                      <a:pt x="632231" y="453306"/>
                    </a:cubicBezTo>
                    <a:cubicBezTo>
                      <a:pt x="629755" y="378439"/>
                      <a:pt x="675380" y="406443"/>
                      <a:pt x="686619" y="427683"/>
                    </a:cubicBezTo>
                    <a:close/>
                    <a:moveTo>
                      <a:pt x="604609" y="855927"/>
                    </a:moveTo>
                    <a:cubicBezTo>
                      <a:pt x="636613" y="832305"/>
                      <a:pt x="770344" y="840211"/>
                      <a:pt x="770344" y="840211"/>
                    </a:cubicBezTo>
                    <a:cubicBezTo>
                      <a:pt x="770344" y="840211"/>
                      <a:pt x="777773" y="917554"/>
                      <a:pt x="656711" y="939652"/>
                    </a:cubicBezTo>
                    <a:cubicBezTo>
                      <a:pt x="535933" y="961750"/>
                      <a:pt x="572509" y="879645"/>
                      <a:pt x="604609" y="855927"/>
                    </a:cubicBezTo>
                    <a:close/>
                    <a:moveTo>
                      <a:pt x="767963" y="1196732"/>
                    </a:moveTo>
                    <a:cubicBezTo>
                      <a:pt x="652424" y="1238547"/>
                      <a:pt x="674903" y="1151583"/>
                      <a:pt x="702526" y="1122913"/>
                    </a:cubicBezTo>
                    <a:cubicBezTo>
                      <a:pt x="729958" y="1094052"/>
                      <a:pt x="914552" y="1062048"/>
                      <a:pt x="914552" y="1062048"/>
                    </a:cubicBezTo>
                    <a:cubicBezTo>
                      <a:pt x="914552" y="1062048"/>
                      <a:pt x="883596" y="1155012"/>
                      <a:pt x="767963" y="1196732"/>
                    </a:cubicBezTo>
                    <a:close/>
                    <a:moveTo>
                      <a:pt x="1018661" y="765059"/>
                    </a:moveTo>
                    <a:cubicBezTo>
                      <a:pt x="1018661" y="765059"/>
                      <a:pt x="988847" y="714862"/>
                      <a:pt x="1016660" y="645425"/>
                    </a:cubicBezTo>
                    <a:cubicBezTo>
                      <a:pt x="1044473" y="575797"/>
                      <a:pt x="1074953" y="619803"/>
                      <a:pt x="1076763" y="643710"/>
                    </a:cubicBezTo>
                    <a:cubicBezTo>
                      <a:pt x="1078573" y="667618"/>
                      <a:pt x="1018661" y="765059"/>
                      <a:pt x="1018661" y="765059"/>
                    </a:cubicBezTo>
                    <a:close/>
                  </a:path>
                </a:pathLst>
              </a:custGeom>
              <a:solidFill>
                <a:schemeClr val="bg2"/>
              </a:solidFill>
              <a:ln w="9525" cap="flat">
                <a:noFill/>
                <a:prstDash val="solid"/>
                <a:miter/>
              </a:ln>
            </p:spPr>
            <p:txBody>
              <a:bodyPr rtlCol="0" anchor="ctr"/>
              <a:lstStyle/>
              <a:p>
                <a:pPr defTabSz="228554"/>
                <a:endParaRPr lang="en-US" sz="900" dirty="0">
                  <a:latin typeface="Calibri"/>
                </a:endParaRPr>
              </a:p>
            </p:txBody>
          </p:sp>
          <p:sp>
            <p:nvSpPr>
              <p:cNvPr id="36" name="Freeform: Shape 35">
                <a:extLst>
                  <a:ext uri="{FF2B5EF4-FFF2-40B4-BE49-F238E27FC236}">
                    <a16:creationId xmlns:a16="http://schemas.microsoft.com/office/drawing/2014/main" id="{AE553453-859D-458E-985E-F76F4F182CFF}"/>
                  </a:ext>
                </a:extLst>
              </p:cNvPr>
              <p:cNvSpPr/>
              <p:nvPr/>
            </p:nvSpPr>
            <p:spPr>
              <a:xfrm>
                <a:off x="9086244"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2 w 152400"/>
                  <a:gd name="connsiteY3" fmla="*/ 21241 h 419100"/>
                  <a:gd name="connsiteX4" fmla="*/ 79060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2" y="21241"/>
                    </a:cubicBezTo>
                    <a:cubicBezTo>
                      <a:pt x="77917" y="20955"/>
                      <a:pt x="79060" y="20669"/>
                      <a:pt x="79060" y="20669"/>
                    </a:cubicBezTo>
                    <a:cubicBezTo>
                      <a:pt x="79060" y="20669"/>
                      <a:pt x="108968" y="9335"/>
                      <a:pt x="153450" y="0"/>
                    </a:cubicBezTo>
                    <a:cubicBezTo>
                      <a:pt x="127923" y="97631"/>
                      <a:pt x="112969" y="199835"/>
                      <a:pt x="109825" y="305086"/>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37" name="Freeform: Shape 36">
                <a:extLst>
                  <a:ext uri="{FF2B5EF4-FFF2-40B4-BE49-F238E27FC236}">
                    <a16:creationId xmlns:a16="http://schemas.microsoft.com/office/drawing/2014/main" id="{866223D5-44D8-4734-A37F-3E8C92DC7220}"/>
                  </a:ext>
                </a:extLst>
              </p:cNvPr>
              <p:cNvSpPr/>
              <p:nvPr/>
            </p:nvSpPr>
            <p:spPr>
              <a:xfrm>
                <a:off x="909297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4" y="441769"/>
                      <a:pt x="143102" y="438912"/>
                    </a:cubicBezTo>
                    <a:cubicBezTo>
                      <a:pt x="79284" y="424053"/>
                      <a:pt x="34707" y="385953"/>
                      <a:pt x="15372" y="310134"/>
                    </a:cubicBezTo>
                    <a:cubicBezTo>
                      <a:pt x="-15203" y="191643"/>
                      <a:pt x="9276" y="0"/>
                      <a:pt x="9276" y="0"/>
                    </a:cubicBezTo>
                    <a:cubicBezTo>
                      <a:pt x="36898" y="29908"/>
                      <a:pt x="72426" y="54578"/>
                      <a:pt x="110812" y="75057"/>
                    </a:cubicBezTo>
                    <a:cubicBezTo>
                      <a:pt x="124814" y="205073"/>
                      <a:pt x="157199" y="329946"/>
                      <a:pt x="205491" y="446818"/>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38" name="Freeform: Shape 37">
                <a:extLst>
                  <a:ext uri="{FF2B5EF4-FFF2-40B4-BE49-F238E27FC236}">
                    <a16:creationId xmlns:a16="http://schemas.microsoft.com/office/drawing/2014/main" id="{7746E58B-E059-4478-AAB4-4F990893B1EF}"/>
                  </a:ext>
                </a:extLst>
              </p:cNvPr>
              <p:cNvSpPr/>
              <p:nvPr/>
            </p:nvSpPr>
            <p:spPr>
              <a:xfrm>
                <a:off x="9151082" y="6322258"/>
                <a:ext cx="428625" cy="428625"/>
              </a:xfrm>
              <a:custGeom>
                <a:avLst/>
                <a:gdLst>
                  <a:gd name="connsiteX0" fmla="*/ 430845 w 428625"/>
                  <a:gd name="connsiteY0" fmla="*/ 374293 h 428625"/>
                  <a:gd name="connsiteX1" fmla="*/ 243393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5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5" y="374293"/>
                    </a:moveTo>
                    <a:cubicBezTo>
                      <a:pt x="377600" y="387533"/>
                      <a:pt x="315592" y="404963"/>
                      <a:pt x="243393" y="428014"/>
                    </a:cubicBezTo>
                    <a:cubicBezTo>
                      <a:pt x="154619" y="456398"/>
                      <a:pt x="119282" y="344575"/>
                      <a:pt x="59846" y="237323"/>
                    </a:cubicBezTo>
                    <a:cubicBezTo>
                      <a:pt x="16412" y="158742"/>
                      <a:pt x="-31689" y="48538"/>
                      <a:pt x="27746" y="4818"/>
                    </a:cubicBezTo>
                    <a:cubicBezTo>
                      <a:pt x="40224" y="-4326"/>
                      <a:pt x="101279" y="722"/>
                      <a:pt x="177289" y="10152"/>
                    </a:cubicBezTo>
                    <a:cubicBezTo>
                      <a:pt x="241773" y="145217"/>
                      <a:pt x="327689" y="268089"/>
                      <a:pt x="430845" y="374293"/>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39" name="Freeform: Shape 38">
                <a:extLst>
                  <a:ext uri="{FF2B5EF4-FFF2-40B4-BE49-F238E27FC236}">
                    <a16:creationId xmlns:a16="http://schemas.microsoft.com/office/drawing/2014/main" id="{4878DDEC-AE2E-49D7-ABB3-F328F043A506}"/>
                  </a:ext>
                </a:extLst>
              </p:cNvPr>
              <p:cNvSpPr/>
              <p:nvPr/>
            </p:nvSpPr>
            <p:spPr>
              <a:xfrm>
                <a:off x="9477688" y="6812279"/>
                <a:ext cx="390525" cy="276225"/>
              </a:xfrm>
              <a:custGeom>
                <a:avLst/>
                <a:gdLst>
                  <a:gd name="connsiteX0" fmla="*/ 397228 w 390525"/>
                  <a:gd name="connsiteY0" fmla="*/ 113824 h 276225"/>
                  <a:gd name="connsiteX1" fmla="*/ 253971 w 390525"/>
                  <a:gd name="connsiteY1" fmla="*/ 251936 h 276225"/>
                  <a:gd name="connsiteX2" fmla="*/ 191869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8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8" y="113824"/>
                    </a:moveTo>
                    <a:cubicBezTo>
                      <a:pt x="337220" y="150400"/>
                      <a:pt x="278260" y="197644"/>
                      <a:pt x="253971" y="251936"/>
                    </a:cubicBezTo>
                    <a:cubicBezTo>
                      <a:pt x="243113" y="275939"/>
                      <a:pt x="216443" y="288703"/>
                      <a:pt x="191869" y="279083"/>
                    </a:cubicBezTo>
                    <a:cubicBezTo>
                      <a:pt x="111287" y="248221"/>
                      <a:pt x="-33207" y="175736"/>
                      <a:pt x="6893" y="63246"/>
                    </a:cubicBezTo>
                    <a:cubicBezTo>
                      <a:pt x="17085" y="34576"/>
                      <a:pt x="49279" y="19336"/>
                      <a:pt x="183772" y="5429"/>
                    </a:cubicBezTo>
                    <a:cubicBezTo>
                      <a:pt x="201584" y="3620"/>
                      <a:pt x="217300" y="1810"/>
                      <a:pt x="231588" y="0"/>
                    </a:cubicBezTo>
                    <a:cubicBezTo>
                      <a:pt x="283689" y="41910"/>
                      <a:pt x="339030" y="80010"/>
                      <a:pt x="397228" y="113824"/>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40" name="Freeform: Shape 39">
                <a:extLst>
                  <a:ext uri="{FF2B5EF4-FFF2-40B4-BE49-F238E27FC236}">
                    <a16:creationId xmlns:a16="http://schemas.microsoft.com/office/drawing/2014/main" id="{D96BF5FC-B1CF-4FCB-BA80-A918F9D2492A}"/>
                  </a:ext>
                </a:extLst>
              </p:cNvPr>
              <p:cNvSpPr/>
              <p:nvPr/>
            </p:nvSpPr>
            <p:spPr>
              <a:xfrm>
                <a:off x="9874453"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7" y="219742"/>
                      <a:pt x="40372" y="204883"/>
                    </a:cubicBezTo>
                    <a:cubicBezTo>
                      <a:pt x="2272" y="194500"/>
                      <a:pt x="-12492" y="148209"/>
                      <a:pt x="11988" y="117348"/>
                    </a:cubicBezTo>
                    <a:lnTo>
                      <a:pt x="104856" y="0"/>
                    </a:lnTo>
                    <a:cubicBezTo>
                      <a:pt x="199916" y="45053"/>
                      <a:pt x="301262" y="79343"/>
                      <a:pt x="407180" y="101632"/>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grpSp>
        <p:grpSp>
          <p:nvGrpSpPr>
            <p:cNvPr id="47" name="Group 46">
              <a:extLst>
                <a:ext uri="{FF2B5EF4-FFF2-40B4-BE49-F238E27FC236}">
                  <a16:creationId xmlns:a16="http://schemas.microsoft.com/office/drawing/2014/main" id="{51491D38-D3CD-42CE-92E7-2233CFD516A7}"/>
                </a:ext>
              </a:extLst>
            </p:cNvPr>
            <p:cNvGrpSpPr/>
            <p:nvPr/>
          </p:nvGrpSpPr>
          <p:grpSpPr>
            <a:xfrm>
              <a:off x="10055748" y="6640258"/>
              <a:ext cx="2676525" cy="1524000"/>
              <a:chOff x="6645179" y="6641624"/>
              <a:chExt cx="2676525" cy="1524000"/>
            </a:xfrm>
          </p:grpSpPr>
          <p:sp>
            <p:nvSpPr>
              <p:cNvPr id="33" name="Freeform: Shape 32">
                <a:extLst>
                  <a:ext uri="{FF2B5EF4-FFF2-40B4-BE49-F238E27FC236}">
                    <a16:creationId xmlns:a16="http://schemas.microsoft.com/office/drawing/2014/main" id="{CAC9A56D-F35D-4ADC-BE2E-D4A7AB7F1E95}"/>
                  </a:ext>
                </a:extLst>
              </p:cNvPr>
              <p:cNvSpPr/>
              <p:nvPr/>
            </p:nvSpPr>
            <p:spPr>
              <a:xfrm>
                <a:off x="66451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34" name="Freeform: Shape 33">
                <a:extLst>
                  <a:ext uri="{FF2B5EF4-FFF2-40B4-BE49-F238E27FC236}">
                    <a16:creationId xmlns:a16="http://schemas.microsoft.com/office/drawing/2014/main" id="{62A00E00-851C-4DE5-A4B7-D360CD01D4F7}"/>
                  </a:ext>
                </a:extLst>
              </p:cNvPr>
              <p:cNvSpPr/>
              <p:nvPr/>
            </p:nvSpPr>
            <p:spPr>
              <a:xfrm>
                <a:off x="66502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chemeClr val="bg2"/>
              </a:solidFill>
              <a:ln w="9525" cap="flat">
                <a:noFill/>
                <a:prstDash val="solid"/>
                <a:miter/>
              </a:ln>
            </p:spPr>
            <p:txBody>
              <a:bodyPr rtlCol="0" anchor="ctr"/>
              <a:lstStyle/>
              <a:p>
                <a:pPr defTabSz="228554"/>
                <a:endParaRPr lang="en-US" sz="900" dirty="0">
                  <a:latin typeface="Calibri"/>
                </a:endParaRPr>
              </a:p>
            </p:txBody>
          </p:sp>
        </p:grpSp>
        <p:grpSp>
          <p:nvGrpSpPr>
            <p:cNvPr id="45" name="Group 44">
              <a:extLst>
                <a:ext uri="{FF2B5EF4-FFF2-40B4-BE49-F238E27FC236}">
                  <a16:creationId xmlns:a16="http://schemas.microsoft.com/office/drawing/2014/main" id="{AF7E69D2-87A1-4F95-B10F-C453DE84470B}"/>
                </a:ext>
              </a:extLst>
            </p:cNvPr>
            <p:cNvGrpSpPr/>
            <p:nvPr/>
          </p:nvGrpSpPr>
          <p:grpSpPr>
            <a:xfrm>
              <a:off x="11724113" y="7981378"/>
              <a:ext cx="1628856" cy="1000125"/>
              <a:chOff x="11724113" y="7981378"/>
              <a:chExt cx="1628856" cy="1000125"/>
            </a:xfrm>
          </p:grpSpPr>
          <p:sp>
            <p:nvSpPr>
              <p:cNvPr id="41" name="Freeform: Shape 40">
                <a:extLst>
                  <a:ext uri="{FF2B5EF4-FFF2-40B4-BE49-F238E27FC236}">
                    <a16:creationId xmlns:a16="http://schemas.microsoft.com/office/drawing/2014/main" id="{5BA17AE2-DF26-4027-AA9D-1E7B3245300E}"/>
                  </a:ext>
                </a:extLst>
              </p:cNvPr>
              <p:cNvSpPr/>
              <p:nvPr/>
            </p:nvSpPr>
            <p:spPr>
              <a:xfrm>
                <a:off x="11724194" y="7981378"/>
                <a:ext cx="1628775" cy="1000125"/>
              </a:xfrm>
              <a:custGeom>
                <a:avLst/>
                <a:gdLst>
                  <a:gd name="connsiteX0" fmla="*/ 593217 w 1628775"/>
                  <a:gd name="connsiteY0" fmla="*/ 1004316 h 1000125"/>
                  <a:gd name="connsiteX1" fmla="*/ 1038702 w 1628775"/>
                  <a:gd name="connsiteY1" fmla="*/ 1004316 h 1000125"/>
                  <a:gd name="connsiteX2" fmla="*/ 1517238 w 1628775"/>
                  <a:gd name="connsiteY2" fmla="*/ 607695 h 1000125"/>
                  <a:gd name="connsiteX3" fmla="*/ 1632014 w 1628775"/>
                  <a:gd name="connsiteY3" fmla="*/ 0 h 1000125"/>
                  <a:gd name="connsiteX4" fmla="*/ 0 w 1628775"/>
                  <a:gd name="connsiteY4" fmla="*/ 0 h 1000125"/>
                  <a:gd name="connsiteX5" fmla="*/ 114777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2" y="1004316"/>
                    </a:lnTo>
                    <a:cubicBezTo>
                      <a:pt x="1272826" y="1004316"/>
                      <a:pt x="1473804" y="837724"/>
                      <a:pt x="1517238" y="607695"/>
                    </a:cubicBezTo>
                    <a:lnTo>
                      <a:pt x="1632014" y="0"/>
                    </a:lnTo>
                    <a:lnTo>
                      <a:pt x="0" y="0"/>
                    </a:lnTo>
                    <a:lnTo>
                      <a:pt x="114777" y="607695"/>
                    </a:lnTo>
                    <a:cubicBezTo>
                      <a:pt x="158115" y="837724"/>
                      <a:pt x="359093" y="1004316"/>
                      <a:pt x="593217" y="1004316"/>
                    </a:cubicBezTo>
                    <a:close/>
                  </a:path>
                </a:pathLst>
              </a:custGeom>
              <a:solidFill>
                <a:schemeClr val="bg2">
                  <a:lumMod val="90000"/>
                </a:schemeClr>
              </a:solidFill>
              <a:ln w="9525" cap="flat">
                <a:noFill/>
                <a:prstDash val="solid"/>
                <a:miter/>
              </a:ln>
            </p:spPr>
            <p:txBody>
              <a:bodyPr rtlCol="0" anchor="ctr"/>
              <a:lstStyle/>
              <a:p>
                <a:pPr defTabSz="228554"/>
                <a:endParaRPr lang="en-US" sz="900" dirty="0">
                  <a:latin typeface="Calibri"/>
                </a:endParaRPr>
              </a:p>
            </p:txBody>
          </p:sp>
          <p:sp>
            <p:nvSpPr>
              <p:cNvPr id="42" name="Freeform: Shape 41">
                <a:extLst>
                  <a:ext uri="{FF2B5EF4-FFF2-40B4-BE49-F238E27FC236}">
                    <a16:creationId xmlns:a16="http://schemas.microsoft.com/office/drawing/2014/main" id="{E3691A11-BCD0-4855-9473-40CE060C93C5}"/>
                  </a:ext>
                </a:extLst>
              </p:cNvPr>
              <p:cNvSpPr/>
              <p:nvPr/>
            </p:nvSpPr>
            <p:spPr>
              <a:xfrm>
                <a:off x="11724113" y="7981479"/>
                <a:ext cx="1628775" cy="276225"/>
              </a:xfrm>
              <a:custGeom>
                <a:avLst/>
                <a:gdLst>
                  <a:gd name="connsiteX0" fmla="*/ 1631919 w 1628775"/>
                  <a:gd name="connsiteY0" fmla="*/ 277749 h 276225"/>
                  <a:gd name="connsiteX1" fmla="*/ 0 w 1628775"/>
                  <a:gd name="connsiteY1" fmla="*/ 277749 h 276225"/>
                  <a:gd name="connsiteX2" fmla="*/ 0 w 1628775"/>
                  <a:gd name="connsiteY2" fmla="*/ 0 h 276225"/>
                  <a:gd name="connsiteX3" fmla="*/ 1631919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9" y="277749"/>
                    </a:moveTo>
                    <a:lnTo>
                      <a:pt x="0" y="277749"/>
                    </a:lnTo>
                    <a:lnTo>
                      <a:pt x="0" y="0"/>
                    </a:lnTo>
                    <a:lnTo>
                      <a:pt x="1631919" y="0"/>
                    </a:lnTo>
                    <a:close/>
                  </a:path>
                </a:pathLst>
              </a:custGeom>
              <a:solidFill>
                <a:schemeClr val="bg2">
                  <a:lumMod val="75000"/>
                </a:schemeClr>
              </a:solidFill>
              <a:ln w="9525" cap="flat">
                <a:noFill/>
                <a:prstDash val="solid"/>
                <a:miter/>
              </a:ln>
            </p:spPr>
            <p:txBody>
              <a:bodyPr rtlCol="0" anchor="ctr"/>
              <a:lstStyle/>
              <a:p>
                <a:pPr defTabSz="228554"/>
                <a:endParaRPr lang="en-US" sz="900" dirty="0">
                  <a:latin typeface="Calibri"/>
                </a:endParaRPr>
              </a:p>
            </p:txBody>
          </p:sp>
        </p:grpSp>
      </p:grpSp>
      <p:sp>
        <p:nvSpPr>
          <p:cNvPr id="94" name="TextBox 93">
            <a:extLst>
              <a:ext uri="{FF2B5EF4-FFF2-40B4-BE49-F238E27FC236}">
                <a16:creationId xmlns:a16="http://schemas.microsoft.com/office/drawing/2014/main" id="{454EBFB3-2FB0-4F22-BBE2-AC364B27F550}"/>
              </a:ext>
            </a:extLst>
          </p:cNvPr>
          <p:cNvSpPr txBox="1"/>
          <p:nvPr/>
        </p:nvSpPr>
        <p:spPr>
          <a:xfrm>
            <a:off x="2579764" y="45203"/>
            <a:ext cx="9287735" cy="830997"/>
          </a:xfrm>
          <a:prstGeom prst="rect">
            <a:avLst/>
          </a:prstGeom>
          <a:noFill/>
        </p:spPr>
        <p:txBody>
          <a:bodyPr wrap="none" rtlCol="0">
            <a:spAutoFit/>
          </a:bodyPr>
          <a:lstStyle/>
          <a:p>
            <a:pPr defTabSz="228554"/>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Trường</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Đại</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Học</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Sư</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Phạm</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TPHCM</a:t>
            </a:r>
            <a:endParaRPr lang="en-US" sz="4800" b="1" i="1" dirty="0">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104" name="Oval 103">
            <a:extLst>
              <a:ext uri="{FF2B5EF4-FFF2-40B4-BE49-F238E27FC236}">
                <a16:creationId xmlns:a16="http://schemas.microsoft.com/office/drawing/2014/main" id="{743C8B2D-9818-4FBC-9A15-8182DCD24EF3}"/>
              </a:ext>
            </a:extLst>
          </p:cNvPr>
          <p:cNvSpPr/>
          <p:nvPr/>
        </p:nvSpPr>
        <p:spPr>
          <a:xfrm>
            <a:off x="1031527" y="2586387"/>
            <a:ext cx="946370" cy="946370"/>
          </a:xfrm>
          <a:prstGeom prst="ellipse">
            <a:avLst/>
          </a:prstGeom>
          <a:gradFill>
            <a:gsLst>
              <a:gs pos="0">
                <a:schemeClr val="accent1"/>
              </a:gs>
              <a:gs pos="100000">
                <a:schemeClr val="accent1">
                  <a:lumMod val="75000"/>
                </a:schemeClr>
              </a:gs>
            </a:gsLst>
            <a:path path="circle">
              <a:fillToRect l="100000" t="100000"/>
            </a:path>
          </a:gradFill>
          <a:ln>
            <a:noFill/>
          </a:ln>
          <a:effectLst>
            <a:outerShdw blurRad="838200" sx="102000" sy="102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endParaRPr lang="en-US" sz="900" dirty="0">
              <a:solidFill>
                <a:schemeClr val="tx1"/>
              </a:solidFill>
              <a:latin typeface="Calibri"/>
            </a:endParaRPr>
          </a:p>
        </p:txBody>
      </p:sp>
      <p:grpSp>
        <p:nvGrpSpPr>
          <p:cNvPr id="90" name="Group 89">
            <a:extLst>
              <a:ext uri="{FF2B5EF4-FFF2-40B4-BE49-F238E27FC236}">
                <a16:creationId xmlns:a16="http://schemas.microsoft.com/office/drawing/2014/main" id="{3BEE6132-9F2A-4D90-BBC0-6BA170281207}"/>
              </a:ext>
            </a:extLst>
          </p:cNvPr>
          <p:cNvGrpSpPr/>
          <p:nvPr/>
        </p:nvGrpSpPr>
        <p:grpSpPr>
          <a:xfrm flipH="1">
            <a:off x="6417124" y="3273096"/>
            <a:ext cx="2025487" cy="2192592"/>
            <a:chOff x="10226579" y="4729162"/>
            <a:chExt cx="3928256" cy="4252341"/>
          </a:xfrm>
        </p:grpSpPr>
        <p:sp>
          <p:nvSpPr>
            <p:cNvPr id="91" name="Freeform: Shape 90">
              <a:extLst>
                <a:ext uri="{FF2B5EF4-FFF2-40B4-BE49-F238E27FC236}">
                  <a16:creationId xmlns:a16="http://schemas.microsoft.com/office/drawing/2014/main" id="{47152F04-930B-4B1D-8581-00BD0E994C99}"/>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dirty="0">
                <a:latin typeface="Calibri"/>
              </a:endParaRPr>
            </a:p>
          </p:txBody>
        </p:sp>
        <p:sp>
          <p:nvSpPr>
            <p:cNvPr id="92" name="Freeform: Shape 91">
              <a:extLst>
                <a:ext uri="{FF2B5EF4-FFF2-40B4-BE49-F238E27FC236}">
                  <a16:creationId xmlns:a16="http://schemas.microsoft.com/office/drawing/2014/main" id="{58503FC7-AC1D-4ED6-8F7B-DFE8AE639B5E}"/>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93" name="Freeform: Shape 92">
              <a:extLst>
                <a:ext uri="{FF2B5EF4-FFF2-40B4-BE49-F238E27FC236}">
                  <a16:creationId xmlns:a16="http://schemas.microsoft.com/office/drawing/2014/main" id="{C40AD939-CF92-4410-8830-D540DBF74D9E}"/>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96" name="Freeform: Shape 95">
              <a:extLst>
                <a:ext uri="{FF2B5EF4-FFF2-40B4-BE49-F238E27FC236}">
                  <a16:creationId xmlns:a16="http://schemas.microsoft.com/office/drawing/2014/main" id="{5B82DD03-2AED-4DCF-8DEE-2DA68658CDCD}"/>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98" name="Freeform: Shape 97">
              <a:extLst>
                <a:ext uri="{FF2B5EF4-FFF2-40B4-BE49-F238E27FC236}">
                  <a16:creationId xmlns:a16="http://schemas.microsoft.com/office/drawing/2014/main" id="{D1439325-17B5-4264-97DF-87B16E1D906F}"/>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99" name="Freeform: Shape 98">
              <a:extLst>
                <a:ext uri="{FF2B5EF4-FFF2-40B4-BE49-F238E27FC236}">
                  <a16:creationId xmlns:a16="http://schemas.microsoft.com/office/drawing/2014/main" id="{C84A0194-D14F-4D75-AFEC-15D938CB9FAB}"/>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06" name="Freeform: Shape 105">
              <a:extLst>
                <a:ext uri="{FF2B5EF4-FFF2-40B4-BE49-F238E27FC236}">
                  <a16:creationId xmlns:a16="http://schemas.microsoft.com/office/drawing/2014/main" id="{CAEDD2F2-64FD-40FA-B18B-4C1BCE553CE4}"/>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07" name="Freeform: Shape 106">
              <a:extLst>
                <a:ext uri="{FF2B5EF4-FFF2-40B4-BE49-F238E27FC236}">
                  <a16:creationId xmlns:a16="http://schemas.microsoft.com/office/drawing/2014/main" id="{025E87B7-1B6E-40D3-8710-4B5D43E10199}"/>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dirty="0">
                <a:latin typeface="Calibri"/>
              </a:endParaRPr>
            </a:p>
          </p:txBody>
        </p:sp>
        <p:sp>
          <p:nvSpPr>
            <p:cNvPr id="108" name="Freeform: Shape 107">
              <a:extLst>
                <a:ext uri="{FF2B5EF4-FFF2-40B4-BE49-F238E27FC236}">
                  <a16:creationId xmlns:a16="http://schemas.microsoft.com/office/drawing/2014/main" id="{1A3C8481-6E27-410D-8CA4-CA8BD516F332}"/>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dirty="0">
                <a:latin typeface="Calibri"/>
              </a:endParaRPr>
            </a:p>
          </p:txBody>
        </p:sp>
        <p:sp>
          <p:nvSpPr>
            <p:cNvPr id="109" name="Freeform: Shape 108">
              <a:extLst>
                <a:ext uri="{FF2B5EF4-FFF2-40B4-BE49-F238E27FC236}">
                  <a16:creationId xmlns:a16="http://schemas.microsoft.com/office/drawing/2014/main" id="{E97693A7-FBAB-47AB-A1B5-3FE950B367CC}"/>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dirty="0">
                <a:latin typeface="Calibri"/>
              </a:endParaRPr>
            </a:p>
          </p:txBody>
        </p:sp>
        <p:sp>
          <p:nvSpPr>
            <p:cNvPr id="110" name="Freeform: Shape 109">
              <a:extLst>
                <a:ext uri="{FF2B5EF4-FFF2-40B4-BE49-F238E27FC236}">
                  <a16:creationId xmlns:a16="http://schemas.microsoft.com/office/drawing/2014/main" id="{4FB34BF6-FADC-4026-A121-C3828BAA5725}"/>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11" name="Freeform: Shape 110">
              <a:extLst>
                <a:ext uri="{FF2B5EF4-FFF2-40B4-BE49-F238E27FC236}">
                  <a16:creationId xmlns:a16="http://schemas.microsoft.com/office/drawing/2014/main" id="{8F1FBDB3-95DA-44DB-96BF-05F610EDE342}"/>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12" name="Freeform: Shape 111">
              <a:extLst>
                <a:ext uri="{FF2B5EF4-FFF2-40B4-BE49-F238E27FC236}">
                  <a16:creationId xmlns:a16="http://schemas.microsoft.com/office/drawing/2014/main" id="{C1790BDD-1D55-459A-9AAF-CFC5975AFB37}"/>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13" name="Freeform: Shape 112">
              <a:extLst>
                <a:ext uri="{FF2B5EF4-FFF2-40B4-BE49-F238E27FC236}">
                  <a16:creationId xmlns:a16="http://schemas.microsoft.com/office/drawing/2014/main" id="{F8F7F81A-CCE9-4CC7-9819-0519E4E510DE}"/>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14" name="Freeform: Shape 113">
              <a:extLst>
                <a:ext uri="{FF2B5EF4-FFF2-40B4-BE49-F238E27FC236}">
                  <a16:creationId xmlns:a16="http://schemas.microsoft.com/office/drawing/2014/main" id="{DC045BE8-BC86-4F6B-B055-ECC19888F5EB}"/>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dirty="0">
                <a:latin typeface="Calibri"/>
              </a:endParaRPr>
            </a:p>
          </p:txBody>
        </p:sp>
        <p:sp>
          <p:nvSpPr>
            <p:cNvPr id="115" name="Freeform: Shape 114">
              <a:extLst>
                <a:ext uri="{FF2B5EF4-FFF2-40B4-BE49-F238E27FC236}">
                  <a16:creationId xmlns:a16="http://schemas.microsoft.com/office/drawing/2014/main" id="{6DE95E7A-4D41-4F64-B650-8DD403FB8BE9}"/>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dirty="0">
                <a:latin typeface="Calibri"/>
              </a:endParaRPr>
            </a:p>
          </p:txBody>
        </p:sp>
        <p:sp>
          <p:nvSpPr>
            <p:cNvPr id="116" name="Freeform: Shape 115">
              <a:extLst>
                <a:ext uri="{FF2B5EF4-FFF2-40B4-BE49-F238E27FC236}">
                  <a16:creationId xmlns:a16="http://schemas.microsoft.com/office/drawing/2014/main" id="{2B7CDD46-35B3-459D-956D-166491CDD885}"/>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dirty="0">
                <a:latin typeface="Calibri"/>
              </a:endParaRPr>
            </a:p>
          </p:txBody>
        </p:sp>
      </p:grpSp>
      <p:sp>
        <p:nvSpPr>
          <p:cNvPr id="100" name="TextBox 99">
            <a:extLst>
              <a:ext uri="{FF2B5EF4-FFF2-40B4-BE49-F238E27FC236}">
                <a16:creationId xmlns:a16="http://schemas.microsoft.com/office/drawing/2014/main" id="{05E778EC-1C3D-434A-A671-3B6CD2B48C33}"/>
              </a:ext>
            </a:extLst>
          </p:cNvPr>
          <p:cNvSpPr txBox="1"/>
          <p:nvPr/>
        </p:nvSpPr>
        <p:spPr>
          <a:xfrm>
            <a:off x="3861845" y="4128878"/>
            <a:ext cx="2844389" cy="2554545"/>
          </a:xfrm>
          <a:prstGeom prst="rect">
            <a:avLst/>
          </a:prstGeom>
          <a:noFill/>
        </p:spPr>
        <p:txBody>
          <a:bodyPr wrap="square" rtlCol="0">
            <a:spAutoFit/>
          </a:bodyPr>
          <a:lstStyle/>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Lý</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Thanh</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Nhi</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Phan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Thị</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Kim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Ngân</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Lê</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Thị</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Thiên</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Nhi</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Dương</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Tấn</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Thiên</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Huỳnh</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Châu</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Minh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Ngọc</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Trần</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Hoài</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Tuyết</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Như</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Nguyễn</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Thành</a:t>
            </a:r>
            <a:r>
              <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rPr>
              <a:t> </a:t>
            </a:r>
            <a:r>
              <a:rPr lang="en-US" sz="2000" b="1" i="1" dirty="0" err="1" smtClean="0">
                <a:latin typeface="Times New Roman" panose="02020603050405020304" pitchFamily="18" charset="0"/>
                <a:ea typeface="Open Sans Extrabold" panose="020B0906030804020204" pitchFamily="34" charset="0"/>
                <a:cs typeface="Times New Roman" panose="02020603050405020304" pitchFamily="18" charset="0"/>
              </a:rPr>
              <a:t>Tâm</a:t>
            </a:r>
            <a:endParaRPr lang="en-US" sz="2000" b="1" i="1" dirty="0" smtClean="0">
              <a:latin typeface="Times New Roman" panose="02020603050405020304" pitchFamily="18" charset="0"/>
              <a:ea typeface="Open Sans Extrabold" panose="020B0906030804020204" pitchFamily="34" charset="0"/>
              <a:cs typeface="Times New Roman" panose="02020603050405020304" pitchFamily="18" charset="0"/>
            </a:endParaRPr>
          </a:p>
          <a:p>
            <a:pPr defTabSz="228554"/>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1" name="TextBox 100">
            <a:extLst>
              <a:ext uri="{FF2B5EF4-FFF2-40B4-BE49-F238E27FC236}">
                <a16:creationId xmlns:a16="http://schemas.microsoft.com/office/drawing/2014/main" id="{454EBFB3-2FB0-4F22-BBE2-AC364B27F550}"/>
              </a:ext>
            </a:extLst>
          </p:cNvPr>
          <p:cNvSpPr txBox="1"/>
          <p:nvPr/>
        </p:nvSpPr>
        <p:spPr>
          <a:xfrm>
            <a:off x="929183" y="4808178"/>
            <a:ext cx="2220480" cy="830997"/>
          </a:xfrm>
          <a:prstGeom prst="rect">
            <a:avLst/>
          </a:prstGeom>
          <a:noFill/>
        </p:spPr>
        <p:txBody>
          <a:bodyPr wrap="none" rtlCol="0">
            <a:spAutoFit/>
          </a:bodyPr>
          <a:lstStyle/>
          <a:p>
            <a:pPr defTabSz="228554"/>
            <a:r>
              <a:rPr lang="en-US" sz="4800" b="1" i="1" dirty="0" err="1" smtClean="0">
                <a:latin typeface="Times New Roman" panose="02020603050405020304" pitchFamily="18" charset="0"/>
                <a:ea typeface="Open Sans Extrabold" panose="020B0906030804020204" pitchFamily="34" charset="0"/>
                <a:cs typeface="Times New Roman" panose="02020603050405020304" pitchFamily="18" charset="0"/>
              </a:rPr>
              <a:t>Nhóm</a:t>
            </a:r>
            <a:r>
              <a:rPr lang="en-US" sz="4800" b="1" i="1" dirty="0" smtClean="0">
                <a:latin typeface="Times New Roman" panose="02020603050405020304" pitchFamily="18" charset="0"/>
                <a:ea typeface="Open Sans Extrabold" panose="020B0906030804020204" pitchFamily="34" charset="0"/>
                <a:cs typeface="Times New Roman" panose="02020603050405020304" pitchFamily="18" charset="0"/>
              </a:rPr>
              <a:t> 3</a:t>
            </a:r>
            <a:endParaRPr lang="en-US" sz="4800" b="1" i="1" dirty="0">
              <a:latin typeface="Times New Roman" panose="02020603050405020304" pitchFamily="18" charset="0"/>
              <a:ea typeface="Open Sans Extrabold" panose="020B0906030804020204" pitchFamily="34"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2" y="65423"/>
            <a:ext cx="2629698" cy="1440693"/>
          </a:xfrm>
          <a:prstGeom prst="rect">
            <a:avLst/>
          </a:prstGeom>
        </p:spPr>
      </p:pic>
      <p:sp>
        <p:nvSpPr>
          <p:cNvPr id="102" name="TextBox 101">
            <a:extLst>
              <a:ext uri="{FF2B5EF4-FFF2-40B4-BE49-F238E27FC236}">
                <a16:creationId xmlns:a16="http://schemas.microsoft.com/office/drawing/2014/main" id="{454EBFB3-2FB0-4F22-BBE2-AC364B27F550}"/>
              </a:ext>
            </a:extLst>
          </p:cNvPr>
          <p:cNvSpPr txBox="1"/>
          <p:nvPr/>
        </p:nvSpPr>
        <p:spPr>
          <a:xfrm>
            <a:off x="2164750" y="2003420"/>
            <a:ext cx="4525598" cy="1938992"/>
          </a:xfrm>
          <a:prstGeom prst="rect">
            <a:avLst/>
          </a:prstGeom>
          <a:noFill/>
        </p:spPr>
        <p:txBody>
          <a:bodyPr wrap="none" rtlCol="0">
            <a:spAutoFit/>
          </a:bodyPr>
          <a:lstStyle/>
          <a:p>
            <a:pPr defTabSz="228554"/>
            <a:r>
              <a:rPr lang="en-US" sz="6000" b="1" i="1" dirty="0" smtClean="0">
                <a:latin typeface="Times New Roman" panose="02020603050405020304" pitchFamily="18" charset="0"/>
                <a:ea typeface="Open Sans Extrabold" panose="020B0906030804020204" pitchFamily="34" charset="0"/>
                <a:cs typeface="Times New Roman" panose="02020603050405020304" pitchFamily="18" charset="0"/>
              </a:rPr>
              <a:t>NHẬP MÔN </a:t>
            </a:r>
          </a:p>
          <a:p>
            <a:pPr defTabSz="228554"/>
            <a:r>
              <a:rPr lang="en-US" sz="6000" b="1" i="1" dirty="0" smtClean="0">
                <a:latin typeface="Times New Roman" panose="02020603050405020304" pitchFamily="18" charset="0"/>
                <a:ea typeface="Open Sans Extrabold" panose="020B0906030804020204" pitchFamily="34" charset="0"/>
                <a:cs typeface="Times New Roman" panose="02020603050405020304" pitchFamily="18" charset="0"/>
              </a:rPr>
              <a:t>NGHỀ GIÁO</a:t>
            </a:r>
            <a:endParaRPr lang="en-US" sz="6000" b="1" i="1" dirty="0">
              <a:latin typeface="Times New Roman" panose="02020603050405020304" pitchFamily="18" charset="0"/>
              <a:ea typeface="Open Sans Extrabold" panose="020B0906030804020204" pitchFamily="34" charset="0"/>
              <a:cs typeface="Times New Roman" panose="02020603050405020304" pitchFamily="18" charset="0"/>
            </a:endParaRPr>
          </a:p>
        </p:txBody>
      </p:sp>
    </p:spTree>
    <p:extLst>
      <p:ext uri="{BB962C8B-B14F-4D97-AF65-F5344CB8AC3E}">
        <p14:creationId xmlns:p14="http://schemas.microsoft.com/office/powerpoint/2010/main" val="1998871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750" fill="hold"/>
                                            <p:tgtEl>
                                              <p:spTgt spid="105"/>
                                            </p:tgtEl>
                                            <p:attrNameLst>
                                              <p:attrName>ppt_w</p:attrName>
                                            </p:attrNameLst>
                                          </p:cBhvr>
                                          <p:tavLst>
                                            <p:tav tm="0">
                                              <p:val>
                                                <p:fltVal val="0"/>
                                              </p:val>
                                            </p:tav>
                                            <p:tav tm="100000">
                                              <p:val>
                                                <p:strVal val="#ppt_w"/>
                                              </p:val>
                                            </p:tav>
                                          </p:tavLst>
                                        </p:anim>
                                        <p:anim calcmode="lin" valueType="num">
                                          <p:cBhvr>
                                            <p:cTn id="8" dur="750" fill="hold"/>
                                            <p:tgtEl>
                                              <p:spTgt spid="105"/>
                                            </p:tgtEl>
                                            <p:attrNameLst>
                                              <p:attrName>ppt_h</p:attrName>
                                            </p:attrNameLst>
                                          </p:cBhvr>
                                          <p:tavLst>
                                            <p:tav tm="0">
                                              <p:val>
                                                <p:fltVal val="0"/>
                                              </p:val>
                                            </p:tav>
                                            <p:tav tm="100000">
                                              <p:val>
                                                <p:strVal val="#ppt_h"/>
                                              </p:val>
                                            </p:tav>
                                          </p:tavLst>
                                        </p:anim>
                                        <p:anim calcmode="lin" valueType="num">
                                          <p:cBhvr>
                                            <p:cTn id="9" dur="750" fill="hold"/>
                                            <p:tgtEl>
                                              <p:spTgt spid="105"/>
                                            </p:tgtEl>
                                            <p:attrNameLst>
                                              <p:attrName>style.rotation</p:attrName>
                                            </p:attrNameLst>
                                          </p:cBhvr>
                                          <p:tavLst>
                                            <p:tav tm="0">
                                              <p:val>
                                                <p:fltVal val="360"/>
                                              </p:val>
                                            </p:tav>
                                            <p:tav tm="100000">
                                              <p:val>
                                                <p:fltVal val="0"/>
                                              </p:val>
                                            </p:tav>
                                          </p:tavLst>
                                        </p:anim>
                                        <p:animEffect transition="in" filter="fade">
                                          <p:cBhvr>
                                            <p:cTn id="10" dur="750"/>
                                            <p:tgtEl>
                                              <p:spTgt spid="105"/>
                                            </p:tgtEl>
                                          </p:cBhvr>
                                        </p:animEffect>
                                      </p:childTnLst>
                                    </p:cTn>
                                  </p:par>
                                  <p:par>
                                    <p:cTn id="11" presetID="2" presetClass="entr" presetSubtype="2" fill="hold" nodeType="withEffect" p14:presetBounceEnd="76000">
                                      <p:stCondLst>
                                        <p:cond delay="100"/>
                                      </p:stCondLst>
                                      <p:childTnLst>
                                        <p:set>
                                          <p:cBhvr>
                                            <p:cTn id="12" dur="1" fill="hold">
                                              <p:stCondLst>
                                                <p:cond delay="0"/>
                                              </p:stCondLst>
                                            </p:cTn>
                                            <p:tgtEl>
                                              <p:spTgt spid="90"/>
                                            </p:tgtEl>
                                            <p:attrNameLst>
                                              <p:attrName>style.visibility</p:attrName>
                                            </p:attrNameLst>
                                          </p:cBhvr>
                                          <p:to>
                                            <p:strVal val="visible"/>
                                          </p:to>
                                        </p:set>
                                        <p:anim calcmode="lin" valueType="num" p14:bounceEnd="76000">
                                          <p:cBhvr additive="base">
                                            <p:cTn id="13" dur="2500" fill="hold"/>
                                            <p:tgtEl>
                                              <p:spTgt spid="90"/>
                                            </p:tgtEl>
                                            <p:attrNameLst>
                                              <p:attrName>ppt_x</p:attrName>
                                            </p:attrNameLst>
                                          </p:cBhvr>
                                          <p:tavLst>
                                            <p:tav tm="0">
                                              <p:val>
                                                <p:strVal val="1+#ppt_w/2"/>
                                              </p:val>
                                            </p:tav>
                                            <p:tav tm="100000">
                                              <p:val>
                                                <p:strVal val="#ppt_x"/>
                                              </p:val>
                                            </p:tav>
                                          </p:tavLst>
                                        </p:anim>
                                        <p:anim calcmode="lin" valueType="num" p14:bounceEnd="76000">
                                          <p:cBhvr additive="base">
                                            <p:cTn id="14" dur="2500" fill="hold"/>
                                            <p:tgtEl>
                                              <p:spTgt spid="90"/>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76000">
                                      <p:stCondLst>
                                        <p:cond delay="200"/>
                                      </p:stCondLst>
                                      <p:childTnLst>
                                        <p:set>
                                          <p:cBhvr>
                                            <p:cTn id="16" dur="1" fill="hold">
                                              <p:stCondLst>
                                                <p:cond delay="0"/>
                                              </p:stCondLst>
                                            </p:cTn>
                                            <p:tgtEl>
                                              <p:spTgt spid="87"/>
                                            </p:tgtEl>
                                            <p:attrNameLst>
                                              <p:attrName>style.visibility</p:attrName>
                                            </p:attrNameLst>
                                          </p:cBhvr>
                                          <p:to>
                                            <p:strVal val="visible"/>
                                          </p:to>
                                        </p:set>
                                        <p:anim calcmode="lin" valueType="num" p14:bounceEnd="76000">
                                          <p:cBhvr additive="base">
                                            <p:cTn id="17" dur="2500" fill="hold"/>
                                            <p:tgtEl>
                                              <p:spTgt spid="87"/>
                                            </p:tgtEl>
                                            <p:attrNameLst>
                                              <p:attrName>ppt_x</p:attrName>
                                            </p:attrNameLst>
                                          </p:cBhvr>
                                          <p:tavLst>
                                            <p:tav tm="0">
                                              <p:val>
                                                <p:strVal val="1+#ppt_w/2"/>
                                              </p:val>
                                            </p:tav>
                                            <p:tav tm="100000">
                                              <p:val>
                                                <p:strVal val="#ppt_x"/>
                                              </p:val>
                                            </p:tav>
                                          </p:tavLst>
                                        </p:anim>
                                        <p:anim calcmode="lin" valueType="num" p14:bounceEnd="76000">
                                          <p:cBhvr additive="base">
                                            <p:cTn id="18" dur="2500" fill="hold"/>
                                            <p:tgtEl>
                                              <p:spTgt spid="8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76000">
                                      <p:stCondLst>
                                        <p:cond delay="300"/>
                                      </p:stCondLst>
                                      <p:childTnLst>
                                        <p:set>
                                          <p:cBhvr>
                                            <p:cTn id="20" dur="1" fill="hold">
                                              <p:stCondLst>
                                                <p:cond delay="0"/>
                                              </p:stCondLst>
                                            </p:cTn>
                                            <p:tgtEl>
                                              <p:spTgt spid="88"/>
                                            </p:tgtEl>
                                            <p:attrNameLst>
                                              <p:attrName>style.visibility</p:attrName>
                                            </p:attrNameLst>
                                          </p:cBhvr>
                                          <p:to>
                                            <p:strVal val="visible"/>
                                          </p:to>
                                        </p:set>
                                        <p:anim calcmode="lin" valueType="num" p14:bounceEnd="76000">
                                          <p:cBhvr additive="base">
                                            <p:cTn id="21" dur="2500" fill="hold"/>
                                            <p:tgtEl>
                                              <p:spTgt spid="88"/>
                                            </p:tgtEl>
                                            <p:attrNameLst>
                                              <p:attrName>ppt_x</p:attrName>
                                            </p:attrNameLst>
                                          </p:cBhvr>
                                          <p:tavLst>
                                            <p:tav tm="0">
                                              <p:val>
                                                <p:strVal val="1+#ppt_w/2"/>
                                              </p:val>
                                            </p:tav>
                                            <p:tav tm="100000">
                                              <p:val>
                                                <p:strVal val="#ppt_x"/>
                                              </p:val>
                                            </p:tav>
                                          </p:tavLst>
                                        </p:anim>
                                        <p:anim calcmode="lin" valueType="num" p14:bounceEnd="76000">
                                          <p:cBhvr additive="base">
                                            <p:cTn id="22" dur="2500" fill="hold"/>
                                            <p:tgtEl>
                                              <p:spTgt spid="8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76000">
                                      <p:stCondLst>
                                        <p:cond delay="400"/>
                                      </p:stCondLst>
                                      <p:childTnLst>
                                        <p:set>
                                          <p:cBhvr>
                                            <p:cTn id="24" dur="1" fill="hold">
                                              <p:stCondLst>
                                                <p:cond delay="0"/>
                                              </p:stCondLst>
                                            </p:cTn>
                                            <p:tgtEl>
                                              <p:spTgt spid="89"/>
                                            </p:tgtEl>
                                            <p:attrNameLst>
                                              <p:attrName>style.visibility</p:attrName>
                                            </p:attrNameLst>
                                          </p:cBhvr>
                                          <p:to>
                                            <p:strVal val="visible"/>
                                          </p:to>
                                        </p:set>
                                        <p:anim calcmode="lin" valueType="num" p14:bounceEnd="76000">
                                          <p:cBhvr additive="base">
                                            <p:cTn id="25" dur="2500" fill="hold"/>
                                            <p:tgtEl>
                                              <p:spTgt spid="89"/>
                                            </p:tgtEl>
                                            <p:attrNameLst>
                                              <p:attrName>ppt_x</p:attrName>
                                            </p:attrNameLst>
                                          </p:cBhvr>
                                          <p:tavLst>
                                            <p:tav tm="0">
                                              <p:val>
                                                <p:strVal val="1+#ppt_w/2"/>
                                              </p:val>
                                            </p:tav>
                                            <p:tav tm="100000">
                                              <p:val>
                                                <p:strVal val="#ppt_x"/>
                                              </p:val>
                                            </p:tav>
                                          </p:tavLst>
                                        </p:anim>
                                        <p:anim calcmode="lin" valueType="num" p14:bounceEnd="76000">
                                          <p:cBhvr additive="base">
                                            <p:cTn id="26" dur="2500" fill="hold"/>
                                            <p:tgtEl>
                                              <p:spTgt spid="8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76000">
                                      <p:stCondLst>
                                        <p:cond delay="500"/>
                                      </p:stCondLst>
                                      <p:childTnLst>
                                        <p:set>
                                          <p:cBhvr>
                                            <p:cTn id="28" dur="1" fill="hold">
                                              <p:stCondLst>
                                                <p:cond delay="0"/>
                                              </p:stCondLst>
                                            </p:cTn>
                                            <p:tgtEl>
                                              <p:spTgt spid="51"/>
                                            </p:tgtEl>
                                            <p:attrNameLst>
                                              <p:attrName>style.visibility</p:attrName>
                                            </p:attrNameLst>
                                          </p:cBhvr>
                                          <p:to>
                                            <p:strVal val="visible"/>
                                          </p:to>
                                        </p:set>
                                        <p:anim calcmode="lin" valueType="num" p14:bounceEnd="76000">
                                          <p:cBhvr additive="base">
                                            <p:cTn id="29" dur="2500" fill="hold"/>
                                            <p:tgtEl>
                                              <p:spTgt spid="51"/>
                                            </p:tgtEl>
                                            <p:attrNameLst>
                                              <p:attrName>ppt_x</p:attrName>
                                            </p:attrNameLst>
                                          </p:cBhvr>
                                          <p:tavLst>
                                            <p:tav tm="0">
                                              <p:val>
                                                <p:strVal val="1+#ppt_w/2"/>
                                              </p:val>
                                            </p:tav>
                                            <p:tav tm="100000">
                                              <p:val>
                                                <p:strVal val="#ppt_x"/>
                                              </p:val>
                                            </p:tav>
                                          </p:tavLst>
                                        </p:anim>
                                        <p:anim calcmode="lin" valueType="num" p14:bounceEnd="76000">
                                          <p:cBhvr additive="base">
                                            <p:cTn id="30" dur="2500" fill="hold"/>
                                            <p:tgtEl>
                                              <p:spTgt spid="51"/>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50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fltVal val="0"/>
                                              </p:val>
                                            </p:tav>
                                            <p:tav tm="100000">
                                              <p:val>
                                                <p:strVal val="#ppt_w"/>
                                              </p:val>
                                            </p:tav>
                                          </p:tavLst>
                                        </p:anim>
                                        <p:anim calcmode="lin" valueType="num">
                                          <p:cBhvr>
                                            <p:cTn id="34" dur="1000" fill="hold"/>
                                            <p:tgtEl>
                                              <p:spTgt spid="2"/>
                                            </p:tgtEl>
                                            <p:attrNameLst>
                                              <p:attrName>ppt_h</p:attrName>
                                            </p:attrNameLst>
                                          </p:cBhvr>
                                          <p:tavLst>
                                            <p:tav tm="0">
                                              <p:val>
                                                <p:fltVal val="0"/>
                                              </p:val>
                                            </p:tav>
                                            <p:tav tm="100000">
                                              <p:val>
                                                <p:strVal val="#ppt_h"/>
                                              </p:val>
                                            </p:tav>
                                          </p:tavLst>
                                        </p:anim>
                                        <p:anim calcmode="lin" valueType="num">
                                          <p:cBhvr>
                                            <p:cTn id="35" dur="1000" fill="hold"/>
                                            <p:tgtEl>
                                              <p:spTgt spid="2"/>
                                            </p:tgtEl>
                                            <p:attrNameLst>
                                              <p:attrName>style.rotation</p:attrName>
                                            </p:attrNameLst>
                                          </p:cBhvr>
                                          <p:tavLst>
                                            <p:tav tm="0">
                                              <p:val>
                                                <p:fltVal val="90"/>
                                              </p:val>
                                            </p:tav>
                                            <p:tav tm="100000">
                                              <p:val>
                                                <p:fltVal val="0"/>
                                              </p:val>
                                            </p:tav>
                                          </p:tavLst>
                                        </p:anim>
                                        <p:animEffect transition="in" filter="fade">
                                          <p:cBhvr>
                                            <p:cTn id="36" dur="1000"/>
                                            <p:tgtEl>
                                              <p:spTgt spid="2"/>
                                            </p:tgtEl>
                                          </p:cBhvr>
                                        </p:animEffect>
                                      </p:childTnLst>
                                    </p:cTn>
                                  </p:par>
                                  <p:par>
                                    <p:cTn id="37" presetID="2" presetClass="entr" presetSubtype="4" fill="hold" grpId="0" nodeType="withEffect">
                                      <p:stCondLst>
                                        <p:cond delay="50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par>
                                    <p:cTn id="41" presetID="2" presetClass="entr" presetSubtype="8" fill="hold" grpId="0" nodeType="withEffect" p14:presetBounceEnd="76000">
                                      <p:stCondLst>
                                        <p:cond delay="400"/>
                                      </p:stCondLst>
                                      <p:childTnLst>
                                        <p:set>
                                          <p:cBhvr>
                                            <p:cTn id="42" dur="1" fill="hold">
                                              <p:stCondLst>
                                                <p:cond delay="0"/>
                                              </p:stCondLst>
                                            </p:cTn>
                                            <p:tgtEl>
                                              <p:spTgt spid="97"/>
                                            </p:tgtEl>
                                            <p:attrNameLst>
                                              <p:attrName>style.visibility</p:attrName>
                                            </p:attrNameLst>
                                          </p:cBhvr>
                                          <p:to>
                                            <p:strVal val="visible"/>
                                          </p:to>
                                        </p:set>
                                        <p:anim calcmode="lin" valueType="num" p14:bounceEnd="76000">
                                          <p:cBhvr additive="base">
                                            <p:cTn id="43" dur="2500" fill="hold"/>
                                            <p:tgtEl>
                                              <p:spTgt spid="97"/>
                                            </p:tgtEl>
                                            <p:attrNameLst>
                                              <p:attrName>ppt_x</p:attrName>
                                            </p:attrNameLst>
                                          </p:cBhvr>
                                          <p:tavLst>
                                            <p:tav tm="0">
                                              <p:val>
                                                <p:strVal val="0-#ppt_w/2"/>
                                              </p:val>
                                            </p:tav>
                                            <p:tav tm="100000">
                                              <p:val>
                                                <p:strVal val="#ppt_x"/>
                                              </p:val>
                                            </p:tav>
                                          </p:tavLst>
                                        </p:anim>
                                        <p:anim calcmode="lin" valueType="num" p14:bounceEnd="76000">
                                          <p:cBhvr additive="base">
                                            <p:cTn id="44" dur="2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76000">
                                      <p:stCondLst>
                                        <p:cond delay="500"/>
                                      </p:stCondLst>
                                      <p:childTnLst>
                                        <p:set>
                                          <p:cBhvr>
                                            <p:cTn id="46" dur="1" fill="hold">
                                              <p:stCondLst>
                                                <p:cond delay="0"/>
                                              </p:stCondLst>
                                            </p:cTn>
                                            <p:tgtEl>
                                              <p:spTgt spid="104"/>
                                            </p:tgtEl>
                                            <p:attrNameLst>
                                              <p:attrName>style.visibility</p:attrName>
                                            </p:attrNameLst>
                                          </p:cBhvr>
                                          <p:to>
                                            <p:strVal val="visible"/>
                                          </p:to>
                                        </p:set>
                                        <p:anim calcmode="lin" valueType="num" p14:bounceEnd="76000">
                                          <p:cBhvr additive="base">
                                            <p:cTn id="47" dur="2500" fill="hold"/>
                                            <p:tgtEl>
                                              <p:spTgt spid="104"/>
                                            </p:tgtEl>
                                            <p:attrNameLst>
                                              <p:attrName>ppt_x</p:attrName>
                                            </p:attrNameLst>
                                          </p:cBhvr>
                                          <p:tavLst>
                                            <p:tav tm="0">
                                              <p:val>
                                                <p:strVal val="0-#ppt_w/2"/>
                                              </p:val>
                                            </p:tav>
                                            <p:tav tm="100000">
                                              <p:val>
                                                <p:strVal val="#ppt_x"/>
                                              </p:val>
                                            </p:tav>
                                          </p:tavLst>
                                        </p:anim>
                                        <p:anim calcmode="lin" valueType="num" p14:bounceEnd="76000">
                                          <p:cBhvr additive="base">
                                            <p:cTn id="48" dur="2500" fill="hold"/>
                                            <p:tgtEl>
                                              <p:spTgt spid="10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76000">
                                      <p:stCondLst>
                                        <p:cond delay="0"/>
                                      </p:stCondLst>
                                      <p:childTnLst>
                                        <p:set>
                                          <p:cBhvr>
                                            <p:cTn id="50" dur="1" fill="hold">
                                              <p:stCondLst>
                                                <p:cond delay="0"/>
                                              </p:stCondLst>
                                            </p:cTn>
                                            <p:tgtEl>
                                              <p:spTgt spid="100"/>
                                            </p:tgtEl>
                                            <p:attrNameLst>
                                              <p:attrName>style.visibility</p:attrName>
                                            </p:attrNameLst>
                                          </p:cBhvr>
                                          <p:to>
                                            <p:strVal val="visible"/>
                                          </p:to>
                                        </p:set>
                                        <p:anim calcmode="lin" valueType="num" p14:bounceEnd="76000">
                                          <p:cBhvr additive="base">
                                            <p:cTn id="51" dur="2500" fill="hold"/>
                                            <p:tgtEl>
                                              <p:spTgt spid="100"/>
                                            </p:tgtEl>
                                            <p:attrNameLst>
                                              <p:attrName>ppt_x</p:attrName>
                                            </p:attrNameLst>
                                          </p:cBhvr>
                                          <p:tavLst>
                                            <p:tav tm="0">
                                              <p:val>
                                                <p:strVal val="0-#ppt_w/2"/>
                                              </p:val>
                                            </p:tav>
                                            <p:tav tm="100000">
                                              <p:val>
                                                <p:strVal val="#ppt_x"/>
                                              </p:val>
                                            </p:tav>
                                          </p:tavLst>
                                        </p:anim>
                                        <p:anim calcmode="lin" valueType="num" p14:bounceEnd="76000">
                                          <p:cBhvr additive="base">
                                            <p:cTn id="52" dur="2500" fill="hold"/>
                                            <p:tgtEl>
                                              <p:spTgt spid="100"/>
                                            </p:tgtEl>
                                            <p:attrNameLst>
                                              <p:attrName>ppt_y</p:attrName>
                                            </p:attrNameLst>
                                          </p:cBhvr>
                                          <p:tavLst>
                                            <p:tav tm="0">
                                              <p:val>
                                                <p:strVal val="#ppt_y"/>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additive="base">
                                            <p:cTn id="55" dur="500" fill="hold"/>
                                            <p:tgtEl>
                                              <p:spTgt spid="101"/>
                                            </p:tgtEl>
                                            <p:attrNameLst>
                                              <p:attrName>ppt_x</p:attrName>
                                            </p:attrNameLst>
                                          </p:cBhvr>
                                          <p:tavLst>
                                            <p:tav tm="0">
                                              <p:val>
                                                <p:strVal val="#ppt_x"/>
                                              </p:val>
                                            </p:tav>
                                            <p:tav tm="100000">
                                              <p:val>
                                                <p:strVal val="#ppt_x"/>
                                              </p:val>
                                            </p:tav>
                                          </p:tavLst>
                                        </p:anim>
                                        <p:anim calcmode="lin" valueType="num">
                                          <p:cBhvr additive="base">
                                            <p:cTn id="56" dur="500" fill="hold"/>
                                            <p:tgtEl>
                                              <p:spTgt spid="10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fill="hold"/>
                                            <p:tgtEl>
                                              <p:spTgt spid="102"/>
                                            </p:tgtEl>
                                            <p:attrNameLst>
                                              <p:attrName>ppt_x</p:attrName>
                                            </p:attrNameLst>
                                          </p:cBhvr>
                                          <p:tavLst>
                                            <p:tav tm="0">
                                              <p:val>
                                                <p:strVal val="#ppt_x"/>
                                              </p:val>
                                            </p:tav>
                                            <p:tav tm="100000">
                                              <p:val>
                                                <p:strVal val="#ppt_x"/>
                                              </p:val>
                                            </p:tav>
                                          </p:tavLst>
                                        </p:anim>
                                        <p:anim calcmode="lin" valueType="num">
                                          <p:cBhvr additive="base">
                                            <p:cTn id="6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97" grpId="0" animBg="1"/>
          <p:bldP spid="51" grpId="0" animBg="1"/>
          <p:bldP spid="94" grpId="0"/>
          <p:bldP spid="104" grpId="0" animBg="1"/>
          <p:bldP spid="100" grpId="0"/>
          <p:bldP spid="101" grpId="0"/>
          <p:bldP spid="10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750" fill="hold"/>
                                            <p:tgtEl>
                                              <p:spTgt spid="105"/>
                                            </p:tgtEl>
                                            <p:attrNameLst>
                                              <p:attrName>ppt_w</p:attrName>
                                            </p:attrNameLst>
                                          </p:cBhvr>
                                          <p:tavLst>
                                            <p:tav tm="0">
                                              <p:val>
                                                <p:fltVal val="0"/>
                                              </p:val>
                                            </p:tav>
                                            <p:tav tm="100000">
                                              <p:val>
                                                <p:strVal val="#ppt_w"/>
                                              </p:val>
                                            </p:tav>
                                          </p:tavLst>
                                        </p:anim>
                                        <p:anim calcmode="lin" valueType="num">
                                          <p:cBhvr>
                                            <p:cTn id="8" dur="750" fill="hold"/>
                                            <p:tgtEl>
                                              <p:spTgt spid="105"/>
                                            </p:tgtEl>
                                            <p:attrNameLst>
                                              <p:attrName>ppt_h</p:attrName>
                                            </p:attrNameLst>
                                          </p:cBhvr>
                                          <p:tavLst>
                                            <p:tav tm="0">
                                              <p:val>
                                                <p:fltVal val="0"/>
                                              </p:val>
                                            </p:tav>
                                            <p:tav tm="100000">
                                              <p:val>
                                                <p:strVal val="#ppt_h"/>
                                              </p:val>
                                            </p:tav>
                                          </p:tavLst>
                                        </p:anim>
                                        <p:anim calcmode="lin" valueType="num">
                                          <p:cBhvr>
                                            <p:cTn id="9" dur="750" fill="hold"/>
                                            <p:tgtEl>
                                              <p:spTgt spid="105"/>
                                            </p:tgtEl>
                                            <p:attrNameLst>
                                              <p:attrName>style.rotation</p:attrName>
                                            </p:attrNameLst>
                                          </p:cBhvr>
                                          <p:tavLst>
                                            <p:tav tm="0">
                                              <p:val>
                                                <p:fltVal val="360"/>
                                              </p:val>
                                            </p:tav>
                                            <p:tav tm="100000">
                                              <p:val>
                                                <p:fltVal val="0"/>
                                              </p:val>
                                            </p:tav>
                                          </p:tavLst>
                                        </p:anim>
                                        <p:animEffect transition="in" filter="fade">
                                          <p:cBhvr>
                                            <p:cTn id="10" dur="750"/>
                                            <p:tgtEl>
                                              <p:spTgt spid="105"/>
                                            </p:tgtEl>
                                          </p:cBhvr>
                                        </p:animEffect>
                                      </p:childTnLst>
                                    </p:cTn>
                                  </p:par>
                                  <p:par>
                                    <p:cTn id="11" presetID="2" presetClass="entr" presetSubtype="2" fill="hold" nodeType="withEffect">
                                      <p:stCondLst>
                                        <p:cond delay="100"/>
                                      </p:stCondLst>
                                      <p:childTnLst>
                                        <p:set>
                                          <p:cBhvr>
                                            <p:cTn id="12" dur="1" fill="hold">
                                              <p:stCondLst>
                                                <p:cond delay="0"/>
                                              </p:stCondLst>
                                            </p:cTn>
                                            <p:tgtEl>
                                              <p:spTgt spid="90"/>
                                            </p:tgtEl>
                                            <p:attrNameLst>
                                              <p:attrName>style.visibility</p:attrName>
                                            </p:attrNameLst>
                                          </p:cBhvr>
                                          <p:to>
                                            <p:strVal val="visible"/>
                                          </p:to>
                                        </p:set>
                                        <p:anim calcmode="lin" valueType="num">
                                          <p:cBhvr additive="base">
                                            <p:cTn id="13" dur="2500" fill="hold"/>
                                            <p:tgtEl>
                                              <p:spTgt spid="90"/>
                                            </p:tgtEl>
                                            <p:attrNameLst>
                                              <p:attrName>ppt_x</p:attrName>
                                            </p:attrNameLst>
                                          </p:cBhvr>
                                          <p:tavLst>
                                            <p:tav tm="0">
                                              <p:val>
                                                <p:strVal val="1+#ppt_w/2"/>
                                              </p:val>
                                            </p:tav>
                                            <p:tav tm="100000">
                                              <p:val>
                                                <p:strVal val="#ppt_x"/>
                                              </p:val>
                                            </p:tav>
                                          </p:tavLst>
                                        </p:anim>
                                        <p:anim calcmode="lin" valueType="num">
                                          <p:cBhvr additive="base">
                                            <p:cTn id="14" dur="2500" fill="hold"/>
                                            <p:tgtEl>
                                              <p:spTgt spid="90"/>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20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2500" fill="hold"/>
                                            <p:tgtEl>
                                              <p:spTgt spid="87"/>
                                            </p:tgtEl>
                                            <p:attrNameLst>
                                              <p:attrName>ppt_x</p:attrName>
                                            </p:attrNameLst>
                                          </p:cBhvr>
                                          <p:tavLst>
                                            <p:tav tm="0">
                                              <p:val>
                                                <p:strVal val="1+#ppt_w/2"/>
                                              </p:val>
                                            </p:tav>
                                            <p:tav tm="100000">
                                              <p:val>
                                                <p:strVal val="#ppt_x"/>
                                              </p:val>
                                            </p:tav>
                                          </p:tavLst>
                                        </p:anim>
                                        <p:anim calcmode="lin" valueType="num">
                                          <p:cBhvr additive="base">
                                            <p:cTn id="18" dur="2500" fill="hold"/>
                                            <p:tgtEl>
                                              <p:spTgt spid="8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300"/>
                                      </p:stCondLst>
                                      <p:childTnLst>
                                        <p:set>
                                          <p:cBhvr>
                                            <p:cTn id="20" dur="1" fill="hold">
                                              <p:stCondLst>
                                                <p:cond delay="0"/>
                                              </p:stCondLst>
                                            </p:cTn>
                                            <p:tgtEl>
                                              <p:spTgt spid="88"/>
                                            </p:tgtEl>
                                            <p:attrNameLst>
                                              <p:attrName>style.visibility</p:attrName>
                                            </p:attrNameLst>
                                          </p:cBhvr>
                                          <p:to>
                                            <p:strVal val="visible"/>
                                          </p:to>
                                        </p:set>
                                        <p:anim calcmode="lin" valueType="num">
                                          <p:cBhvr additive="base">
                                            <p:cTn id="21" dur="2500" fill="hold"/>
                                            <p:tgtEl>
                                              <p:spTgt spid="88"/>
                                            </p:tgtEl>
                                            <p:attrNameLst>
                                              <p:attrName>ppt_x</p:attrName>
                                            </p:attrNameLst>
                                          </p:cBhvr>
                                          <p:tavLst>
                                            <p:tav tm="0">
                                              <p:val>
                                                <p:strVal val="1+#ppt_w/2"/>
                                              </p:val>
                                            </p:tav>
                                            <p:tav tm="100000">
                                              <p:val>
                                                <p:strVal val="#ppt_x"/>
                                              </p:val>
                                            </p:tav>
                                          </p:tavLst>
                                        </p:anim>
                                        <p:anim calcmode="lin" valueType="num">
                                          <p:cBhvr additive="base">
                                            <p:cTn id="22" dur="2500" fill="hold"/>
                                            <p:tgtEl>
                                              <p:spTgt spid="8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40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2500" fill="hold"/>
                                            <p:tgtEl>
                                              <p:spTgt spid="89"/>
                                            </p:tgtEl>
                                            <p:attrNameLst>
                                              <p:attrName>ppt_x</p:attrName>
                                            </p:attrNameLst>
                                          </p:cBhvr>
                                          <p:tavLst>
                                            <p:tav tm="0">
                                              <p:val>
                                                <p:strVal val="1+#ppt_w/2"/>
                                              </p:val>
                                            </p:tav>
                                            <p:tav tm="100000">
                                              <p:val>
                                                <p:strVal val="#ppt_x"/>
                                              </p:val>
                                            </p:tav>
                                          </p:tavLst>
                                        </p:anim>
                                        <p:anim calcmode="lin" valueType="num">
                                          <p:cBhvr additive="base">
                                            <p:cTn id="26" dur="2500" fill="hold"/>
                                            <p:tgtEl>
                                              <p:spTgt spid="8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50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2500" fill="hold"/>
                                            <p:tgtEl>
                                              <p:spTgt spid="51"/>
                                            </p:tgtEl>
                                            <p:attrNameLst>
                                              <p:attrName>ppt_x</p:attrName>
                                            </p:attrNameLst>
                                          </p:cBhvr>
                                          <p:tavLst>
                                            <p:tav tm="0">
                                              <p:val>
                                                <p:strVal val="1+#ppt_w/2"/>
                                              </p:val>
                                            </p:tav>
                                            <p:tav tm="100000">
                                              <p:val>
                                                <p:strVal val="#ppt_x"/>
                                              </p:val>
                                            </p:tav>
                                          </p:tavLst>
                                        </p:anim>
                                        <p:anim calcmode="lin" valueType="num">
                                          <p:cBhvr additive="base">
                                            <p:cTn id="30" dur="2500" fill="hold"/>
                                            <p:tgtEl>
                                              <p:spTgt spid="51"/>
                                            </p:tgtEl>
                                            <p:attrNameLst>
                                              <p:attrName>ppt_y</p:attrName>
                                            </p:attrNameLst>
                                          </p:cBhvr>
                                          <p:tavLst>
                                            <p:tav tm="0">
                                              <p:val>
                                                <p:strVal val="#ppt_y"/>
                                              </p:val>
                                            </p:tav>
                                            <p:tav tm="100000">
                                              <p:val>
                                                <p:strVal val="#ppt_y"/>
                                              </p:val>
                                            </p:tav>
                                          </p:tavLst>
                                        </p:anim>
                                      </p:childTnLst>
                                    </p:cTn>
                                  </p:par>
                                  <p:par>
                                    <p:cTn id="31" presetID="31" presetClass="entr" presetSubtype="0" fill="hold" nodeType="withEffect">
                                      <p:stCondLst>
                                        <p:cond delay="50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fltVal val="0"/>
                                              </p:val>
                                            </p:tav>
                                            <p:tav tm="100000">
                                              <p:val>
                                                <p:strVal val="#ppt_w"/>
                                              </p:val>
                                            </p:tav>
                                          </p:tavLst>
                                        </p:anim>
                                        <p:anim calcmode="lin" valueType="num">
                                          <p:cBhvr>
                                            <p:cTn id="34" dur="1000" fill="hold"/>
                                            <p:tgtEl>
                                              <p:spTgt spid="2"/>
                                            </p:tgtEl>
                                            <p:attrNameLst>
                                              <p:attrName>ppt_h</p:attrName>
                                            </p:attrNameLst>
                                          </p:cBhvr>
                                          <p:tavLst>
                                            <p:tav tm="0">
                                              <p:val>
                                                <p:fltVal val="0"/>
                                              </p:val>
                                            </p:tav>
                                            <p:tav tm="100000">
                                              <p:val>
                                                <p:strVal val="#ppt_h"/>
                                              </p:val>
                                            </p:tav>
                                          </p:tavLst>
                                        </p:anim>
                                        <p:anim calcmode="lin" valueType="num">
                                          <p:cBhvr>
                                            <p:cTn id="35" dur="1000" fill="hold"/>
                                            <p:tgtEl>
                                              <p:spTgt spid="2"/>
                                            </p:tgtEl>
                                            <p:attrNameLst>
                                              <p:attrName>style.rotation</p:attrName>
                                            </p:attrNameLst>
                                          </p:cBhvr>
                                          <p:tavLst>
                                            <p:tav tm="0">
                                              <p:val>
                                                <p:fltVal val="90"/>
                                              </p:val>
                                            </p:tav>
                                            <p:tav tm="100000">
                                              <p:val>
                                                <p:fltVal val="0"/>
                                              </p:val>
                                            </p:tav>
                                          </p:tavLst>
                                        </p:anim>
                                        <p:animEffect transition="in" filter="fade">
                                          <p:cBhvr>
                                            <p:cTn id="36" dur="1000"/>
                                            <p:tgtEl>
                                              <p:spTgt spid="2"/>
                                            </p:tgtEl>
                                          </p:cBhvr>
                                        </p:animEffect>
                                      </p:childTnLst>
                                    </p:cTn>
                                  </p:par>
                                  <p:par>
                                    <p:cTn id="37" presetID="2" presetClass="entr" presetSubtype="4" fill="hold" grpId="0" nodeType="withEffect">
                                      <p:stCondLst>
                                        <p:cond delay="50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par>
                                    <p:cTn id="41" presetID="2" presetClass="entr" presetSubtype="8" fill="hold" grpId="0" nodeType="withEffect">
                                      <p:stCondLst>
                                        <p:cond delay="40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2500" fill="hold"/>
                                            <p:tgtEl>
                                              <p:spTgt spid="97"/>
                                            </p:tgtEl>
                                            <p:attrNameLst>
                                              <p:attrName>ppt_x</p:attrName>
                                            </p:attrNameLst>
                                          </p:cBhvr>
                                          <p:tavLst>
                                            <p:tav tm="0">
                                              <p:val>
                                                <p:strVal val="0-#ppt_w/2"/>
                                              </p:val>
                                            </p:tav>
                                            <p:tav tm="100000">
                                              <p:val>
                                                <p:strVal val="#ppt_x"/>
                                              </p:val>
                                            </p:tav>
                                          </p:tavLst>
                                        </p:anim>
                                        <p:anim calcmode="lin" valueType="num">
                                          <p:cBhvr additive="base">
                                            <p:cTn id="44" dur="2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50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2500" fill="hold"/>
                                            <p:tgtEl>
                                              <p:spTgt spid="104"/>
                                            </p:tgtEl>
                                            <p:attrNameLst>
                                              <p:attrName>ppt_x</p:attrName>
                                            </p:attrNameLst>
                                          </p:cBhvr>
                                          <p:tavLst>
                                            <p:tav tm="0">
                                              <p:val>
                                                <p:strVal val="0-#ppt_w/2"/>
                                              </p:val>
                                            </p:tav>
                                            <p:tav tm="100000">
                                              <p:val>
                                                <p:strVal val="#ppt_x"/>
                                              </p:val>
                                            </p:tav>
                                          </p:tavLst>
                                        </p:anim>
                                        <p:anim calcmode="lin" valueType="num">
                                          <p:cBhvr additive="base">
                                            <p:cTn id="48" dur="2500" fill="hold"/>
                                            <p:tgtEl>
                                              <p:spTgt spid="10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 calcmode="lin" valueType="num">
                                          <p:cBhvr additive="base">
                                            <p:cTn id="51" dur="2500" fill="hold"/>
                                            <p:tgtEl>
                                              <p:spTgt spid="100"/>
                                            </p:tgtEl>
                                            <p:attrNameLst>
                                              <p:attrName>ppt_x</p:attrName>
                                            </p:attrNameLst>
                                          </p:cBhvr>
                                          <p:tavLst>
                                            <p:tav tm="0">
                                              <p:val>
                                                <p:strVal val="0-#ppt_w/2"/>
                                              </p:val>
                                            </p:tav>
                                            <p:tav tm="100000">
                                              <p:val>
                                                <p:strVal val="#ppt_x"/>
                                              </p:val>
                                            </p:tav>
                                          </p:tavLst>
                                        </p:anim>
                                        <p:anim calcmode="lin" valueType="num">
                                          <p:cBhvr additive="base">
                                            <p:cTn id="52" dur="2500" fill="hold"/>
                                            <p:tgtEl>
                                              <p:spTgt spid="100"/>
                                            </p:tgtEl>
                                            <p:attrNameLst>
                                              <p:attrName>ppt_y</p:attrName>
                                            </p:attrNameLst>
                                          </p:cBhvr>
                                          <p:tavLst>
                                            <p:tav tm="0">
                                              <p:val>
                                                <p:strVal val="#ppt_y"/>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additive="base">
                                            <p:cTn id="55" dur="500" fill="hold"/>
                                            <p:tgtEl>
                                              <p:spTgt spid="101"/>
                                            </p:tgtEl>
                                            <p:attrNameLst>
                                              <p:attrName>ppt_x</p:attrName>
                                            </p:attrNameLst>
                                          </p:cBhvr>
                                          <p:tavLst>
                                            <p:tav tm="0">
                                              <p:val>
                                                <p:strVal val="#ppt_x"/>
                                              </p:val>
                                            </p:tav>
                                            <p:tav tm="100000">
                                              <p:val>
                                                <p:strVal val="#ppt_x"/>
                                              </p:val>
                                            </p:tav>
                                          </p:tavLst>
                                        </p:anim>
                                        <p:anim calcmode="lin" valueType="num">
                                          <p:cBhvr additive="base">
                                            <p:cTn id="56" dur="500" fill="hold"/>
                                            <p:tgtEl>
                                              <p:spTgt spid="10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additive="base">
                                            <p:cTn id="59" dur="500" fill="hold"/>
                                            <p:tgtEl>
                                              <p:spTgt spid="102"/>
                                            </p:tgtEl>
                                            <p:attrNameLst>
                                              <p:attrName>ppt_x</p:attrName>
                                            </p:attrNameLst>
                                          </p:cBhvr>
                                          <p:tavLst>
                                            <p:tav tm="0">
                                              <p:val>
                                                <p:strVal val="#ppt_x"/>
                                              </p:val>
                                            </p:tav>
                                            <p:tav tm="100000">
                                              <p:val>
                                                <p:strVal val="#ppt_x"/>
                                              </p:val>
                                            </p:tav>
                                          </p:tavLst>
                                        </p:anim>
                                        <p:anim calcmode="lin" valueType="num">
                                          <p:cBhvr additive="base">
                                            <p:cTn id="6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97" grpId="0" animBg="1"/>
          <p:bldP spid="51" grpId="0" animBg="1"/>
          <p:bldP spid="94" grpId="0"/>
          <p:bldP spid="104" grpId="0" animBg="1"/>
          <p:bldP spid="100" grpId="0"/>
          <p:bldP spid="101" grpId="0"/>
          <p:bldP spid="10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3E4414D0-F7FB-4D51-9F95-F27EDB270F15}"/>
              </a:ext>
            </a:extLst>
          </p:cNvPr>
          <p:cNvGrpSpPr/>
          <p:nvPr/>
        </p:nvGrpSpPr>
        <p:grpSpPr>
          <a:xfrm>
            <a:off x="7475394" y="3637049"/>
            <a:ext cx="6325364" cy="3804742"/>
            <a:chOff x="5868988" y="4160838"/>
            <a:chExt cx="12652375" cy="7610475"/>
          </a:xfrm>
        </p:grpSpPr>
        <p:sp>
          <p:nvSpPr>
            <p:cNvPr id="6" name="Freeform 5">
              <a:extLst>
                <a:ext uri="{FF2B5EF4-FFF2-40B4-BE49-F238E27FC236}">
                  <a16:creationId xmlns:a16="http://schemas.microsoft.com/office/drawing/2014/main" id="{BC535A71-3851-44DC-9D49-AB9E011E8ABB}"/>
                </a:ext>
              </a:extLst>
            </p:cNvPr>
            <p:cNvSpPr>
              <a:spLocks/>
            </p:cNvSpPr>
            <p:nvPr/>
          </p:nvSpPr>
          <p:spPr bwMode="auto">
            <a:xfrm>
              <a:off x="6045200" y="4662488"/>
              <a:ext cx="12301538" cy="7108825"/>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 name="Freeform 6">
              <a:extLst>
                <a:ext uri="{FF2B5EF4-FFF2-40B4-BE49-F238E27FC236}">
                  <a16:creationId xmlns:a16="http://schemas.microsoft.com/office/drawing/2014/main" id="{CECEFC92-2A50-48BA-9CF9-D0E2E38CCB63}"/>
                </a:ext>
              </a:extLst>
            </p:cNvPr>
            <p:cNvSpPr>
              <a:spLocks/>
            </p:cNvSpPr>
            <p:nvPr/>
          </p:nvSpPr>
          <p:spPr bwMode="auto">
            <a:xfrm>
              <a:off x="5868988" y="4160838"/>
              <a:ext cx="12652375" cy="7308850"/>
            </a:xfrm>
            <a:custGeom>
              <a:avLst/>
              <a:gdLst>
                <a:gd name="T0" fmla="*/ 3768 w 4583"/>
                <a:gd name="T1" fmla="*/ 2175 h 2646"/>
                <a:gd name="T2" fmla="*/ 816 w 4583"/>
                <a:gd name="T3" fmla="*/ 2175 h 2646"/>
                <a:gd name="T4" fmla="*/ 816 w 4583"/>
                <a:gd name="T5" fmla="*/ 470 h 2646"/>
                <a:gd name="T6" fmla="*/ 3768 w 4583"/>
                <a:gd name="T7" fmla="*/ 470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3" y="2646"/>
                    <a:pt x="1631" y="2646"/>
                    <a:pt x="816" y="2175"/>
                  </a:cubicBezTo>
                  <a:cubicBezTo>
                    <a:pt x="0" y="1704"/>
                    <a:pt x="0" y="941"/>
                    <a:pt x="816" y="470"/>
                  </a:cubicBezTo>
                  <a:cubicBezTo>
                    <a:pt x="1631" y="0"/>
                    <a:pt x="2953" y="0"/>
                    <a:pt x="3768" y="470"/>
                  </a:cubicBezTo>
                  <a:cubicBezTo>
                    <a:pt x="4583" y="941"/>
                    <a:pt x="4583" y="1704"/>
                    <a:pt x="3768" y="217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 name="Freeform 7">
              <a:extLst>
                <a:ext uri="{FF2B5EF4-FFF2-40B4-BE49-F238E27FC236}">
                  <a16:creationId xmlns:a16="http://schemas.microsoft.com/office/drawing/2014/main" id="{29F837AE-8F2F-4E77-9B37-82F91D69BA01}"/>
                </a:ext>
              </a:extLst>
            </p:cNvPr>
            <p:cNvSpPr>
              <a:spLocks/>
            </p:cNvSpPr>
            <p:nvPr/>
          </p:nvSpPr>
          <p:spPr bwMode="auto">
            <a:xfrm>
              <a:off x="8005763" y="5392738"/>
              <a:ext cx="8380413" cy="4843463"/>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9" name="Group 148">
            <a:extLst>
              <a:ext uri="{FF2B5EF4-FFF2-40B4-BE49-F238E27FC236}">
                <a16:creationId xmlns:a16="http://schemas.microsoft.com/office/drawing/2014/main" id="{4F1D0D36-9B0D-4231-B813-6F5E80642577}"/>
              </a:ext>
            </a:extLst>
          </p:cNvPr>
          <p:cNvGrpSpPr/>
          <p:nvPr/>
        </p:nvGrpSpPr>
        <p:grpSpPr>
          <a:xfrm>
            <a:off x="8956339" y="3798159"/>
            <a:ext cx="3375379" cy="2650780"/>
            <a:chOff x="8831263" y="4483101"/>
            <a:chExt cx="6751638" cy="5302250"/>
          </a:xfrm>
        </p:grpSpPr>
        <p:sp>
          <p:nvSpPr>
            <p:cNvPr id="9" name="Rectangle 8">
              <a:extLst>
                <a:ext uri="{FF2B5EF4-FFF2-40B4-BE49-F238E27FC236}">
                  <a16:creationId xmlns:a16="http://schemas.microsoft.com/office/drawing/2014/main" id="{9242F9AD-E387-4222-92FA-32825B8547F3}"/>
                </a:ext>
              </a:extLst>
            </p:cNvPr>
            <p:cNvSpPr>
              <a:spLocks noChangeArrowheads="1"/>
            </p:cNvSpPr>
            <p:nvPr/>
          </p:nvSpPr>
          <p:spPr bwMode="auto">
            <a:xfrm>
              <a:off x="9123363" y="78105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9">
              <a:extLst>
                <a:ext uri="{FF2B5EF4-FFF2-40B4-BE49-F238E27FC236}">
                  <a16:creationId xmlns:a16="http://schemas.microsoft.com/office/drawing/2014/main" id="{2AAB330F-0EC5-48FF-B0F5-B76C30815C46}"/>
                </a:ext>
              </a:extLst>
            </p:cNvPr>
            <p:cNvSpPr>
              <a:spLocks/>
            </p:cNvSpPr>
            <p:nvPr/>
          </p:nvSpPr>
          <p:spPr bwMode="auto">
            <a:xfrm>
              <a:off x="9123363" y="78105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 name="Freeform 10">
              <a:extLst>
                <a:ext uri="{FF2B5EF4-FFF2-40B4-BE49-F238E27FC236}">
                  <a16:creationId xmlns:a16="http://schemas.microsoft.com/office/drawing/2014/main" id="{98091FD2-AA53-4CBF-8192-3558A95D0B3F}"/>
                </a:ext>
              </a:extLst>
            </p:cNvPr>
            <p:cNvSpPr>
              <a:spLocks/>
            </p:cNvSpPr>
            <p:nvPr/>
          </p:nvSpPr>
          <p:spPr bwMode="auto">
            <a:xfrm>
              <a:off x="8831263" y="5426076"/>
              <a:ext cx="6657975" cy="3844925"/>
            </a:xfrm>
            <a:custGeom>
              <a:avLst/>
              <a:gdLst>
                <a:gd name="T0" fmla="*/ 0 w 4194"/>
                <a:gd name="T1" fmla="*/ 1455 h 2422"/>
                <a:gd name="T2" fmla="*/ 2516 w 4194"/>
                <a:gd name="T3" fmla="*/ 0 h 2422"/>
                <a:gd name="T4" fmla="*/ 4194 w 4194"/>
                <a:gd name="T5" fmla="*/ 969 h 2422"/>
                <a:gd name="T6" fmla="*/ 1678 w 4194"/>
                <a:gd name="T7" fmla="*/ 2422 h 2422"/>
                <a:gd name="T8" fmla="*/ 0 w 4194"/>
                <a:gd name="T9" fmla="*/ 1455 h 2422"/>
              </a:gdLst>
              <a:ahLst/>
              <a:cxnLst>
                <a:cxn ang="0">
                  <a:pos x="T0" y="T1"/>
                </a:cxn>
                <a:cxn ang="0">
                  <a:pos x="T2" y="T3"/>
                </a:cxn>
                <a:cxn ang="0">
                  <a:pos x="T4" y="T5"/>
                </a:cxn>
                <a:cxn ang="0">
                  <a:pos x="T6" y="T7"/>
                </a:cxn>
                <a:cxn ang="0">
                  <a:pos x="T8" y="T9"/>
                </a:cxn>
              </a:cxnLst>
              <a:rect l="0" t="0" r="r" b="b"/>
              <a:pathLst>
                <a:path w="4194" h="2422">
                  <a:moveTo>
                    <a:pt x="0" y="1455"/>
                  </a:moveTo>
                  <a:lnTo>
                    <a:pt x="2516" y="0"/>
                  </a:lnTo>
                  <a:lnTo>
                    <a:pt x="4194" y="969"/>
                  </a:lnTo>
                  <a:lnTo>
                    <a:pt x="1678" y="2422"/>
                  </a:lnTo>
                  <a:lnTo>
                    <a:pt x="0" y="1455"/>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 name="Freeform 11">
              <a:extLst>
                <a:ext uri="{FF2B5EF4-FFF2-40B4-BE49-F238E27FC236}">
                  <a16:creationId xmlns:a16="http://schemas.microsoft.com/office/drawing/2014/main" id="{8D7EC53D-BCC7-4853-ACB6-16C77E365BD5}"/>
                </a:ext>
              </a:extLst>
            </p:cNvPr>
            <p:cNvSpPr>
              <a:spLocks/>
            </p:cNvSpPr>
            <p:nvPr/>
          </p:nvSpPr>
          <p:spPr bwMode="auto">
            <a:xfrm>
              <a:off x="11495088" y="6964363"/>
              <a:ext cx="4087813" cy="2820988"/>
            </a:xfrm>
            <a:custGeom>
              <a:avLst/>
              <a:gdLst>
                <a:gd name="T0" fmla="*/ 0 w 1481"/>
                <a:gd name="T1" fmla="*/ 835 h 1021"/>
                <a:gd name="T2" fmla="*/ 0 w 1481"/>
                <a:gd name="T3" fmla="*/ 1021 h 1021"/>
                <a:gd name="T4" fmla="*/ 1447 w 1481"/>
                <a:gd name="T5" fmla="*/ 186 h 1021"/>
                <a:gd name="T6" fmla="*/ 1447 w 1481"/>
                <a:gd name="T7" fmla="*/ 0 h 1021"/>
                <a:gd name="T8" fmla="*/ 0 w 1481"/>
                <a:gd name="T9" fmla="*/ 835 h 1021"/>
              </a:gdLst>
              <a:ahLst/>
              <a:cxnLst>
                <a:cxn ang="0">
                  <a:pos x="T0" y="T1"/>
                </a:cxn>
                <a:cxn ang="0">
                  <a:pos x="T2" y="T3"/>
                </a:cxn>
                <a:cxn ang="0">
                  <a:pos x="T4" y="T5"/>
                </a:cxn>
                <a:cxn ang="0">
                  <a:pos x="T6" y="T7"/>
                </a:cxn>
                <a:cxn ang="0">
                  <a:pos x="T8" y="T9"/>
                </a:cxn>
              </a:cxnLst>
              <a:rect l="0" t="0" r="r" b="b"/>
              <a:pathLst>
                <a:path w="1481" h="1021">
                  <a:moveTo>
                    <a:pt x="0" y="835"/>
                  </a:moveTo>
                  <a:cubicBezTo>
                    <a:pt x="34" y="897"/>
                    <a:pt x="34" y="959"/>
                    <a:pt x="0" y="1021"/>
                  </a:cubicBezTo>
                  <a:cubicBezTo>
                    <a:pt x="1447" y="186"/>
                    <a:pt x="1447" y="186"/>
                    <a:pt x="1447" y="186"/>
                  </a:cubicBezTo>
                  <a:cubicBezTo>
                    <a:pt x="1481" y="124"/>
                    <a:pt x="1481" y="62"/>
                    <a:pt x="1447" y="0"/>
                  </a:cubicBezTo>
                  <a:lnTo>
                    <a:pt x="0" y="835"/>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 name="Freeform 12">
              <a:extLst>
                <a:ext uri="{FF2B5EF4-FFF2-40B4-BE49-F238E27FC236}">
                  <a16:creationId xmlns:a16="http://schemas.microsoft.com/office/drawing/2014/main" id="{86DDD017-535A-4531-A496-050984E20659}"/>
                </a:ext>
              </a:extLst>
            </p:cNvPr>
            <p:cNvSpPr>
              <a:spLocks/>
            </p:cNvSpPr>
            <p:nvPr/>
          </p:nvSpPr>
          <p:spPr bwMode="auto">
            <a:xfrm>
              <a:off x="8831263" y="7732713"/>
              <a:ext cx="2757488" cy="2052638"/>
            </a:xfrm>
            <a:custGeom>
              <a:avLst/>
              <a:gdLst>
                <a:gd name="T0" fmla="*/ 965 w 999"/>
                <a:gd name="T1" fmla="*/ 743 h 743"/>
                <a:gd name="T2" fmla="*/ 0 w 999"/>
                <a:gd name="T3" fmla="*/ 186 h 743"/>
                <a:gd name="T4" fmla="*/ 0 w 999"/>
                <a:gd name="T5" fmla="*/ 174 h 743"/>
                <a:gd name="T6" fmla="*/ 15 w 999"/>
                <a:gd name="T7" fmla="*/ 183 h 743"/>
                <a:gd name="T8" fmla="*/ 957 w 999"/>
                <a:gd name="T9" fmla="*/ 729 h 743"/>
                <a:gd name="T10" fmla="*/ 955 w 999"/>
                <a:gd name="T11" fmla="*/ 565 h 743"/>
                <a:gd name="T12" fmla="*/ 15 w 999"/>
                <a:gd name="T13" fmla="*/ 21 h 743"/>
                <a:gd name="T14" fmla="*/ 15 w 999"/>
                <a:gd name="T15" fmla="*/ 21 h 743"/>
                <a:gd name="T16" fmla="*/ 0 w 999"/>
                <a:gd name="T17" fmla="*/ 13 h 743"/>
                <a:gd name="T18" fmla="*/ 0 w 999"/>
                <a:gd name="T19" fmla="*/ 0 h 743"/>
                <a:gd name="T20" fmla="*/ 965 w 999"/>
                <a:gd name="T21" fmla="*/ 557 h 743"/>
                <a:gd name="T22" fmla="*/ 965 w 999"/>
                <a:gd name="T23"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9" h="743">
                  <a:moveTo>
                    <a:pt x="965" y="743"/>
                  </a:moveTo>
                  <a:cubicBezTo>
                    <a:pt x="0" y="186"/>
                    <a:pt x="0" y="186"/>
                    <a:pt x="0" y="186"/>
                  </a:cubicBezTo>
                  <a:cubicBezTo>
                    <a:pt x="0" y="174"/>
                    <a:pt x="0" y="174"/>
                    <a:pt x="0" y="174"/>
                  </a:cubicBezTo>
                  <a:cubicBezTo>
                    <a:pt x="15" y="183"/>
                    <a:pt x="15" y="183"/>
                    <a:pt x="15" y="183"/>
                  </a:cubicBezTo>
                  <a:cubicBezTo>
                    <a:pt x="957" y="729"/>
                    <a:pt x="957" y="729"/>
                    <a:pt x="957" y="729"/>
                  </a:cubicBezTo>
                  <a:cubicBezTo>
                    <a:pt x="981" y="685"/>
                    <a:pt x="984" y="626"/>
                    <a:pt x="955" y="565"/>
                  </a:cubicBezTo>
                  <a:cubicBezTo>
                    <a:pt x="15" y="21"/>
                    <a:pt x="15" y="21"/>
                    <a:pt x="15" y="21"/>
                  </a:cubicBezTo>
                  <a:cubicBezTo>
                    <a:pt x="15" y="21"/>
                    <a:pt x="15" y="21"/>
                    <a:pt x="15" y="21"/>
                  </a:cubicBezTo>
                  <a:cubicBezTo>
                    <a:pt x="0" y="13"/>
                    <a:pt x="0" y="13"/>
                    <a:pt x="0" y="13"/>
                  </a:cubicBezTo>
                  <a:cubicBezTo>
                    <a:pt x="0" y="0"/>
                    <a:pt x="0" y="0"/>
                    <a:pt x="0" y="0"/>
                  </a:cubicBezTo>
                  <a:cubicBezTo>
                    <a:pt x="965" y="557"/>
                    <a:pt x="965" y="557"/>
                    <a:pt x="965" y="557"/>
                  </a:cubicBezTo>
                  <a:cubicBezTo>
                    <a:pt x="999" y="619"/>
                    <a:pt x="999" y="681"/>
                    <a:pt x="965" y="743"/>
                  </a:cubicBezTo>
                  <a:close/>
                </a:path>
              </a:pathLst>
            </a:custGeom>
            <a:solidFill>
              <a:srgbClr val="D35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13">
              <a:extLst>
                <a:ext uri="{FF2B5EF4-FFF2-40B4-BE49-F238E27FC236}">
                  <a16:creationId xmlns:a16="http://schemas.microsoft.com/office/drawing/2014/main" id="{5751C071-0D2E-466C-8F83-A3397D7043A5}"/>
                </a:ext>
              </a:extLst>
            </p:cNvPr>
            <p:cNvSpPr>
              <a:spLocks/>
            </p:cNvSpPr>
            <p:nvPr/>
          </p:nvSpPr>
          <p:spPr bwMode="auto">
            <a:xfrm>
              <a:off x="8872538" y="7789863"/>
              <a:ext cx="2652713" cy="1955800"/>
            </a:xfrm>
            <a:custGeom>
              <a:avLst/>
              <a:gdLst>
                <a:gd name="T0" fmla="*/ 961 w 961"/>
                <a:gd name="T1" fmla="*/ 642 h 708"/>
                <a:gd name="T2" fmla="*/ 956 w 961"/>
                <a:gd name="T3" fmla="*/ 673 h 708"/>
                <a:gd name="T4" fmla="*/ 952 w 961"/>
                <a:gd name="T5" fmla="*/ 685 h 708"/>
                <a:gd name="T6" fmla="*/ 942 w 961"/>
                <a:gd name="T7" fmla="*/ 708 h 708"/>
                <a:gd name="T8" fmla="*/ 0 w 961"/>
                <a:gd name="T9" fmla="*/ 162 h 708"/>
                <a:gd name="T10" fmla="*/ 0 w 961"/>
                <a:gd name="T11" fmla="*/ 0 h 708"/>
                <a:gd name="T12" fmla="*/ 940 w 961"/>
                <a:gd name="T13" fmla="*/ 544 h 708"/>
                <a:gd name="T14" fmla="*/ 952 w 961"/>
                <a:gd name="T15" fmla="*/ 575 h 708"/>
                <a:gd name="T16" fmla="*/ 957 w 961"/>
                <a:gd name="T17" fmla="*/ 592 h 708"/>
                <a:gd name="T18" fmla="*/ 961 w 961"/>
                <a:gd name="T19" fmla="*/ 628 h 708"/>
                <a:gd name="T20" fmla="*/ 961 w 961"/>
                <a:gd name="T21" fmla="*/ 64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1" h="708">
                  <a:moveTo>
                    <a:pt x="961" y="642"/>
                  </a:moveTo>
                  <a:cubicBezTo>
                    <a:pt x="960" y="653"/>
                    <a:pt x="959" y="663"/>
                    <a:pt x="956" y="673"/>
                  </a:cubicBezTo>
                  <a:cubicBezTo>
                    <a:pt x="955" y="677"/>
                    <a:pt x="954" y="681"/>
                    <a:pt x="952" y="685"/>
                  </a:cubicBezTo>
                  <a:cubicBezTo>
                    <a:pt x="950" y="693"/>
                    <a:pt x="946" y="701"/>
                    <a:pt x="942" y="708"/>
                  </a:cubicBezTo>
                  <a:cubicBezTo>
                    <a:pt x="0" y="162"/>
                    <a:pt x="0" y="162"/>
                    <a:pt x="0" y="162"/>
                  </a:cubicBezTo>
                  <a:cubicBezTo>
                    <a:pt x="0" y="0"/>
                    <a:pt x="0" y="0"/>
                    <a:pt x="0" y="0"/>
                  </a:cubicBezTo>
                  <a:cubicBezTo>
                    <a:pt x="940" y="544"/>
                    <a:pt x="940" y="544"/>
                    <a:pt x="940" y="544"/>
                  </a:cubicBezTo>
                  <a:cubicBezTo>
                    <a:pt x="945" y="554"/>
                    <a:pt x="949" y="565"/>
                    <a:pt x="952" y="575"/>
                  </a:cubicBezTo>
                  <a:cubicBezTo>
                    <a:pt x="954" y="581"/>
                    <a:pt x="956" y="586"/>
                    <a:pt x="957" y="592"/>
                  </a:cubicBezTo>
                  <a:cubicBezTo>
                    <a:pt x="959" y="604"/>
                    <a:pt x="961" y="616"/>
                    <a:pt x="961" y="628"/>
                  </a:cubicBezTo>
                  <a:cubicBezTo>
                    <a:pt x="961" y="633"/>
                    <a:pt x="961" y="637"/>
                    <a:pt x="961" y="642"/>
                  </a:cubicBez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 name="Freeform 14">
              <a:extLst>
                <a:ext uri="{FF2B5EF4-FFF2-40B4-BE49-F238E27FC236}">
                  <a16:creationId xmlns:a16="http://schemas.microsoft.com/office/drawing/2014/main" id="{07B2266E-40BA-4A92-BEEE-C28B1B846EBA}"/>
                </a:ext>
              </a:extLst>
            </p:cNvPr>
            <p:cNvSpPr>
              <a:spLocks/>
            </p:cNvSpPr>
            <p:nvPr/>
          </p:nvSpPr>
          <p:spPr bwMode="auto">
            <a:xfrm>
              <a:off x="8872538" y="7859713"/>
              <a:ext cx="2641600" cy="1566863"/>
            </a:xfrm>
            <a:custGeom>
              <a:avLst/>
              <a:gdLst>
                <a:gd name="T0" fmla="*/ 957 w 957"/>
                <a:gd name="T1" fmla="*/ 567 h 567"/>
                <a:gd name="T2" fmla="*/ 0 w 957"/>
                <a:gd name="T3" fmla="*/ 15 h 567"/>
                <a:gd name="T4" fmla="*/ 0 w 957"/>
                <a:gd name="T5" fmla="*/ 0 h 567"/>
                <a:gd name="T6" fmla="*/ 952 w 957"/>
                <a:gd name="T7" fmla="*/ 550 h 567"/>
                <a:gd name="T8" fmla="*/ 957 w 957"/>
                <a:gd name="T9" fmla="*/ 567 h 567"/>
              </a:gdLst>
              <a:ahLst/>
              <a:cxnLst>
                <a:cxn ang="0">
                  <a:pos x="T0" y="T1"/>
                </a:cxn>
                <a:cxn ang="0">
                  <a:pos x="T2" y="T3"/>
                </a:cxn>
                <a:cxn ang="0">
                  <a:pos x="T4" y="T5"/>
                </a:cxn>
                <a:cxn ang="0">
                  <a:pos x="T6" y="T7"/>
                </a:cxn>
                <a:cxn ang="0">
                  <a:pos x="T8" y="T9"/>
                </a:cxn>
              </a:cxnLst>
              <a:rect l="0" t="0" r="r" b="b"/>
              <a:pathLst>
                <a:path w="957" h="567">
                  <a:moveTo>
                    <a:pt x="957" y="567"/>
                  </a:moveTo>
                  <a:cubicBezTo>
                    <a:pt x="0" y="15"/>
                    <a:pt x="0" y="15"/>
                    <a:pt x="0" y="15"/>
                  </a:cubicBezTo>
                  <a:cubicBezTo>
                    <a:pt x="0" y="0"/>
                    <a:pt x="0" y="0"/>
                    <a:pt x="0" y="0"/>
                  </a:cubicBezTo>
                  <a:cubicBezTo>
                    <a:pt x="952" y="550"/>
                    <a:pt x="952" y="550"/>
                    <a:pt x="952" y="550"/>
                  </a:cubicBezTo>
                  <a:cubicBezTo>
                    <a:pt x="954" y="556"/>
                    <a:pt x="956" y="561"/>
                    <a:pt x="957" y="567"/>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15">
              <a:extLst>
                <a:ext uri="{FF2B5EF4-FFF2-40B4-BE49-F238E27FC236}">
                  <a16:creationId xmlns:a16="http://schemas.microsoft.com/office/drawing/2014/main" id="{2ABA8B66-AFC8-4B58-B4D9-11F6F9923CC2}"/>
                </a:ext>
              </a:extLst>
            </p:cNvPr>
            <p:cNvSpPr>
              <a:spLocks/>
            </p:cNvSpPr>
            <p:nvPr/>
          </p:nvSpPr>
          <p:spPr bwMode="auto">
            <a:xfrm>
              <a:off x="8872538" y="7991476"/>
              <a:ext cx="2652713" cy="1573213"/>
            </a:xfrm>
            <a:custGeom>
              <a:avLst/>
              <a:gdLst>
                <a:gd name="T0" fmla="*/ 961 w 961"/>
                <a:gd name="T1" fmla="*/ 569 h 569"/>
                <a:gd name="T2" fmla="*/ 0 w 961"/>
                <a:gd name="T3" fmla="*/ 15 h 569"/>
                <a:gd name="T4" fmla="*/ 0 w 961"/>
                <a:gd name="T5" fmla="*/ 0 h 569"/>
                <a:gd name="T6" fmla="*/ 961 w 961"/>
                <a:gd name="T7" fmla="*/ 555 h 569"/>
                <a:gd name="T8" fmla="*/ 961 w 961"/>
                <a:gd name="T9" fmla="*/ 569 h 569"/>
              </a:gdLst>
              <a:ahLst/>
              <a:cxnLst>
                <a:cxn ang="0">
                  <a:pos x="T0" y="T1"/>
                </a:cxn>
                <a:cxn ang="0">
                  <a:pos x="T2" y="T3"/>
                </a:cxn>
                <a:cxn ang="0">
                  <a:pos x="T4" y="T5"/>
                </a:cxn>
                <a:cxn ang="0">
                  <a:pos x="T6" y="T7"/>
                </a:cxn>
                <a:cxn ang="0">
                  <a:pos x="T8" y="T9"/>
                </a:cxn>
              </a:cxnLst>
              <a:rect l="0" t="0" r="r" b="b"/>
              <a:pathLst>
                <a:path w="961" h="569">
                  <a:moveTo>
                    <a:pt x="961" y="569"/>
                  </a:moveTo>
                  <a:cubicBezTo>
                    <a:pt x="0" y="15"/>
                    <a:pt x="0" y="15"/>
                    <a:pt x="0" y="15"/>
                  </a:cubicBezTo>
                  <a:cubicBezTo>
                    <a:pt x="0" y="0"/>
                    <a:pt x="0" y="0"/>
                    <a:pt x="0" y="0"/>
                  </a:cubicBezTo>
                  <a:cubicBezTo>
                    <a:pt x="961" y="555"/>
                    <a:pt x="961" y="555"/>
                    <a:pt x="961" y="555"/>
                  </a:cubicBezTo>
                  <a:cubicBezTo>
                    <a:pt x="961" y="560"/>
                    <a:pt x="961" y="564"/>
                    <a:pt x="961" y="569"/>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16">
              <a:extLst>
                <a:ext uri="{FF2B5EF4-FFF2-40B4-BE49-F238E27FC236}">
                  <a16:creationId xmlns:a16="http://schemas.microsoft.com/office/drawing/2014/main" id="{C28327CA-71B1-4897-873E-9D09B9AA2DAF}"/>
                </a:ext>
              </a:extLst>
            </p:cNvPr>
            <p:cNvSpPr>
              <a:spLocks/>
            </p:cNvSpPr>
            <p:nvPr/>
          </p:nvSpPr>
          <p:spPr bwMode="auto">
            <a:xfrm>
              <a:off x="8872538" y="8124826"/>
              <a:ext cx="2638425" cy="1557338"/>
            </a:xfrm>
            <a:custGeom>
              <a:avLst/>
              <a:gdLst>
                <a:gd name="T0" fmla="*/ 956 w 956"/>
                <a:gd name="T1" fmla="*/ 552 h 564"/>
                <a:gd name="T2" fmla="*/ 952 w 956"/>
                <a:gd name="T3" fmla="*/ 564 h 564"/>
                <a:gd name="T4" fmla="*/ 0 w 956"/>
                <a:gd name="T5" fmla="*/ 15 h 564"/>
                <a:gd name="T6" fmla="*/ 0 w 956"/>
                <a:gd name="T7" fmla="*/ 0 h 564"/>
                <a:gd name="T8" fmla="*/ 956 w 956"/>
                <a:gd name="T9" fmla="*/ 552 h 564"/>
              </a:gdLst>
              <a:ahLst/>
              <a:cxnLst>
                <a:cxn ang="0">
                  <a:pos x="T0" y="T1"/>
                </a:cxn>
                <a:cxn ang="0">
                  <a:pos x="T2" y="T3"/>
                </a:cxn>
                <a:cxn ang="0">
                  <a:pos x="T4" y="T5"/>
                </a:cxn>
                <a:cxn ang="0">
                  <a:pos x="T6" y="T7"/>
                </a:cxn>
                <a:cxn ang="0">
                  <a:pos x="T8" y="T9"/>
                </a:cxn>
              </a:cxnLst>
              <a:rect l="0" t="0" r="r" b="b"/>
              <a:pathLst>
                <a:path w="956" h="564">
                  <a:moveTo>
                    <a:pt x="956" y="552"/>
                  </a:moveTo>
                  <a:cubicBezTo>
                    <a:pt x="955" y="556"/>
                    <a:pt x="954" y="560"/>
                    <a:pt x="952" y="564"/>
                  </a:cubicBezTo>
                  <a:cubicBezTo>
                    <a:pt x="0" y="15"/>
                    <a:pt x="0" y="15"/>
                    <a:pt x="0" y="15"/>
                  </a:cubicBezTo>
                  <a:cubicBezTo>
                    <a:pt x="0" y="0"/>
                    <a:pt x="0" y="0"/>
                    <a:pt x="0" y="0"/>
                  </a:cubicBezTo>
                  <a:lnTo>
                    <a:pt x="956" y="552"/>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17">
              <a:extLst>
                <a:ext uri="{FF2B5EF4-FFF2-40B4-BE49-F238E27FC236}">
                  <a16:creationId xmlns:a16="http://schemas.microsoft.com/office/drawing/2014/main" id="{2761E66B-99C8-4EFD-B81B-AB37E38DACB2}"/>
                </a:ext>
              </a:extLst>
            </p:cNvPr>
            <p:cNvSpPr>
              <a:spLocks/>
            </p:cNvSpPr>
            <p:nvPr/>
          </p:nvSpPr>
          <p:spPr bwMode="auto">
            <a:xfrm>
              <a:off x="8831263" y="8188326"/>
              <a:ext cx="2652713" cy="1557338"/>
            </a:xfrm>
            <a:custGeom>
              <a:avLst/>
              <a:gdLst>
                <a:gd name="T0" fmla="*/ 0 w 1671"/>
                <a:gd name="T1" fmla="*/ 16 h 981"/>
                <a:gd name="T2" fmla="*/ 26 w 1671"/>
                <a:gd name="T3" fmla="*/ 0 h 981"/>
                <a:gd name="T4" fmla="*/ 26 w 1671"/>
                <a:gd name="T5" fmla="*/ 19 h 981"/>
                <a:gd name="T6" fmla="*/ 1671 w 1671"/>
                <a:gd name="T7" fmla="*/ 969 h 981"/>
                <a:gd name="T8" fmla="*/ 1664 w 1671"/>
                <a:gd name="T9" fmla="*/ 981 h 981"/>
                <a:gd name="T10" fmla="*/ 0 w 1671"/>
                <a:gd name="T11" fmla="*/ 16 h 981"/>
              </a:gdLst>
              <a:ahLst/>
              <a:cxnLst>
                <a:cxn ang="0">
                  <a:pos x="T0" y="T1"/>
                </a:cxn>
                <a:cxn ang="0">
                  <a:pos x="T2" y="T3"/>
                </a:cxn>
                <a:cxn ang="0">
                  <a:pos x="T4" y="T5"/>
                </a:cxn>
                <a:cxn ang="0">
                  <a:pos x="T6" y="T7"/>
                </a:cxn>
                <a:cxn ang="0">
                  <a:pos x="T8" y="T9"/>
                </a:cxn>
                <a:cxn ang="0">
                  <a:pos x="T10" y="T11"/>
                </a:cxn>
              </a:cxnLst>
              <a:rect l="0" t="0" r="r" b="b"/>
              <a:pathLst>
                <a:path w="1671" h="981">
                  <a:moveTo>
                    <a:pt x="0" y="16"/>
                  </a:moveTo>
                  <a:lnTo>
                    <a:pt x="26" y="0"/>
                  </a:lnTo>
                  <a:lnTo>
                    <a:pt x="26" y="19"/>
                  </a:lnTo>
                  <a:lnTo>
                    <a:pt x="1671" y="969"/>
                  </a:lnTo>
                  <a:lnTo>
                    <a:pt x="1664" y="981"/>
                  </a:lnTo>
                  <a:lnTo>
                    <a:pt x="0" y="16"/>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18">
              <a:extLst>
                <a:ext uri="{FF2B5EF4-FFF2-40B4-BE49-F238E27FC236}">
                  <a16:creationId xmlns:a16="http://schemas.microsoft.com/office/drawing/2014/main" id="{F72F51CC-2E4A-4A74-9563-68C6802211A9}"/>
                </a:ext>
              </a:extLst>
            </p:cNvPr>
            <p:cNvSpPr>
              <a:spLocks/>
            </p:cNvSpPr>
            <p:nvPr/>
          </p:nvSpPr>
          <p:spPr bwMode="auto">
            <a:xfrm>
              <a:off x="11214100" y="6800851"/>
              <a:ext cx="4035425" cy="2332038"/>
            </a:xfrm>
            <a:custGeom>
              <a:avLst/>
              <a:gdLst>
                <a:gd name="T0" fmla="*/ 26 w 2542"/>
                <a:gd name="T1" fmla="*/ 1469 h 1469"/>
                <a:gd name="T2" fmla="*/ 2542 w 2542"/>
                <a:gd name="T3" fmla="*/ 16 h 1469"/>
                <a:gd name="T4" fmla="*/ 2516 w 2542"/>
                <a:gd name="T5" fmla="*/ 0 h 1469"/>
                <a:gd name="T6" fmla="*/ 0 w 2542"/>
                <a:gd name="T7" fmla="*/ 1455 h 1469"/>
                <a:gd name="T8" fmla="*/ 26 w 2542"/>
                <a:gd name="T9" fmla="*/ 1469 h 1469"/>
              </a:gdLst>
              <a:ahLst/>
              <a:cxnLst>
                <a:cxn ang="0">
                  <a:pos x="T0" y="T1"/>
                </a:cxn>
                <a:cxn ang="0">
                  <a:pos x="T2" y="T3"/>
                </a:cxn>
                <a:cxn ang="0">
                  <a:pos x="T4" y="T5"/>
                </a:cxn>
                <a:cxn ang="0">
                  <a:pos x="T6" y="T7"/>
                </a:cxn>
                <a:cxn ang="0">
                  <a:pos x="T8" y="T9"/>
                </a:cxn>
              </a:cxnLst>
              <a:rect l="0" t="0" r="r" b="b"/>
              <a:pathLst>
                <a:path w="2542" h="1469">
                  <a:moveTo>
                    <a:pt x="26" y="1469"/>
                  </a:moveTo>
                  <a:lnTo>
                    <a:pt x="2542" y="16"/>
                  </a:lnTo>
                  <a:lnTo>
                    <a:pt x="2516" y="0"/>
                  </a:lnTo>
                  <a:lnTo>
                    <a:pt x="0" y="1455"/>
                  </a:lnTo>
                  <a:lnTo>
                    <a:pt x="26" y="1469"/>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Rectangle 19">
              <a:extLst>
                <a:ext uri="{FF2B5EF4-FFF2-40B4-BE49-F238E27FC236}">
                  <a16:creationId xmlns:a16="http://schemas.microsoft.com/office/drawing/2014/main" id="{7DC52F17-2B9A-44DD-8ED0-A5463809F5B3}"/>
                </a:ext>
              </a:extLst>
            </p:cNvPr>
            <p:cNvSpPr>
              <a:spLocks noChangeArrowheads="1"/>
            </p:cNvSpPr>
            <p:nvPr/>
          </p:nvSpPr>
          <p:spPr bwMode="auto">
            <a:xfrm>
              <a:off x="9123363" y="44831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0">
              <a:extLst>
                <a:ext uri="{FF2B5EF4-FFF2-40B4-BE49-F238E27FC236}">
                  <a16:creationId xmlns:a16="http://schemas.microsoft.com/office/drawing/2014/main" id="{7708B616-359D-4575-A9A1-A5B69BD556EF}"/>
                </a:ext>
              </a:extLst>
            </p:cNvPr>
            <p:cNvSpPr>
              <a:spLocks/>
            </p:cNvSpPr>
            <p:nvPr/>
          </p:nvSpPr>
          <p:spPr bwMode="auto">
            <a:xfrm>
              <a:off x="9123363" y="44831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3" name="Group 142">
            <a:extLst>
              <a:ext uri="{FF2B5EF4-FFF2-40B4-BE49-F238E27FC236}">
                <a16:creationId xmlns:a16="http://schemas.microsoft.com/office/drawing/2014/main" id="{94E808B9-D0E9-44DF-A650-389E05978BD7}"/>
              </a:ext>
            </a:extLst>
          </p:cNvPr>
          <p:cNvGrpSpPr/>
          <p:nvPr/>
        </p:nvGrpSpPr>
        <p:grpSpPr>
          <a:xfrm>
            <a:off x="12307115" y="5781482"/>
            <a:ext cx="480156" cy="334125"/>
            <a:chOff x="15533688" y="8450263"/>
            <a:chExt cx="960437" cy="668338"/>
          </a:xfrm>
        </p:grpSpPr>
        <p:sp>
          <p:nvSpPr>
            <p:cNvPr id="98" name="Freeform 97">
              <a:extLst>
                <a:ext uri="{FF2B5EF4-FFF2-40B4-BE49-F238E27FC236}">
                  <a16:creationId xmlns:a16="http://schemas.microsoft.com/office/drawing/2014/main" id="{1507C602-95E9-46EE-B3CF-32D65C108C45}"/>
                </a:ext>
              </a:extLst>
            </p:cNvPr>
            <p:cNvSpPr>
              <a:spLocks/>
            </p:cNvSpPr>
            <p:nvPr/>
          </p:nvSpPr>
          <p:spPr bwMode="auto">
            <a:xfrm>
              <a:off x="15533688" y="8450263"/>
              <a:ext cx="481013" cy="668338"/>
            </a:xfrm>
            <a:custGeom>
              <a:avLst/>
              <a:gdLst>
                <a:gd name="T0" fmla="*/ 303 w 303"/>
                <a:gd name="T1" fmla="*/ 0 h 421"/>
                <a:gd name="T2" fmla="*/ 0 w 303"/>
                <a:gd name="T3" fmla="*/ 246 h 421"/>
                <a:gd name="T4" fmla="*/ 303 w 303"/>
                <a:gd name="T5" fmla="*/ 421 h 421"/>
                <a:gd name="T6" fmla="*/ 303 w 303"/>
                <a:gd name="T7" fmla="*/ 0 h 421"/>
              </a:gdLst>
              <a:ahLst/>
              <a:cxnLst>
                <a:cxn ang="0">
                  <a:pos x="T0" y="T1"/>
                </a:cxn>
                <a:cxn ang="0">
                  <a:pos x="T2" y="T3"/>
                </a:cxn>
                <a:cxn ang="0">
                  <a:pos x="T4" y="T5"/>
                </a:cxn>
                <a:cxn ang="0">
                  <a:pos x="T6" y="T7"/>
                </a:cxn>
              </a:cxnLst>
              <a:rect l="0" t="0" r="r" b="b"/>
              <a:pathLst>
                <a:path w="303" h="421">
                  <a:moveTo>
                    <a:pt x="303" y="0"/>
                  </a:moveTo>
                  <a:lnTo>
                    <a:pt x="0" y="246"/>
                  </a:lnTo>
                  <a:lnTo>
                    <a:pt x="303" y="421"/>
                  </a:lnTo>
                  <a:lnTo>
                    <a:pt x="303" y="0"/>
                  </a:lnTo>
                  <a:close/>
                </a:path>
              </a:pathLst>
            </a:custGeom>
            <a:solidFill>
              <a:srgbClr val="2B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98">
              <a:extLst>
                <a:ext uri="{FF2B5EF4-FFF2-40B4-BE49-F238E27FC236}">
                  <a16:creationId xmlns:a16="http://schemas.microsoft.com/office/drawing/2014/main" id="{3350366C-78E0-4D31-8687-F85F775B345C}"/>
                </a:ext>
              </a:extLst>
            </p:cNvPr>
            <p:cNvSpPr>
              <a:spLocks/>
            </p:cNvSpPr>
            <p:nvPr/>
          </p:nvSpPr>
          <p:spPr bwMode="auto">
            <a:xfrm>
              <a:off x="16014700" y="8450263"/>
              <a:ext cx="479425" cy="668338"/>
            </a:xfrm>
            <a:custGeom>
              <a:avLst/>
              <a:gdLst>
                <a:gd name="T0" fmla="*/ 302 w 302"/>
                <a:gd name="T1" fmla="*/ 246 h 421"/>
                <a:gd name="T2" fmla="*/ 0 w 302"/>
                <a:gd name="T3" fmla="*/ 0 h 421"/>
                <a:gd name="T4" fmla="*/ 0 w 302"/>
                <a:gd name="T5" fmla="*/ 421 h 421"/>
                <a:gd name="T6" fmla="*/ 302 w 302"/>
                <a:gd name="T7" fmla="*/ 246 h 421"/>
              </a:gdLst>
              <a:ahLst/>
              <a:cxnLst>
                <a:cxn ang="0">
                  <a:pos x="T0" y="T1"/>
                </a:cxn>
                <a:cxn ang="0">
                  <a:pos x="T2" y="T3"/>
                </a:cxn>
                <a:cxn ang="0">
                  <a:pos x="T4" y="T5"/>
                </a:cxn>
                <a:cxn ang="0">
                  <a:pos x="T6" y="T7"/>
                </a:cxn>
              </a:cxnLst>
              <a:rect l="0" t="0" r="r" b="b"/>
              <a:pathLst>
                <a:path w="302" h="421">
                  <a:moveTo>
                    <a:pt x="302" y="246"/>
                  </a:moveTo>
                  <a:lnTo>
                    <a:pt x="0" y="0"/>
                  </a:lnTo>
                  <a:lnTo>
                    <a:pt x="0" y="421"/>
                  </a:lnTo>
                  <a:lnTo>
                    <a:pt x="302" y="246"/>
                  </a:lnTo>
                  <a:close/>
                </a:path>
              </a:pathLst>
            </a:custGeom>
            <a:solidFill>
              <a:srgbClr val="3A3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8" name="Group 137">
            <a:extLst>
              <a:ext uri="{FF2B5EF4-FFF2-40B4-BE49-F238E27FC236}">
                <a16:creationId xmlns:a16="http://schemas.microsoft.com/office/drawing/2014/main" id="{B53D54A6-D262-4A27-AF6B-67C49EA6D02C}"/>
              </a:ext>
            </a:extLst>
          </p:cNvPr>
          <p:cNvGrpSpPr/>
          <p:nvPr/>
        </p:nvGrpSpPr>
        <p:grpSpPr>
          <a:xfrm>
            <a:off x="9649192" y="4233078"/>
            <a:ext cx="250792" cy="184126"/>
            <a:chOff x="10217150" y="5353051"/>
            <a:chExt cx="501650" cy="368300"/>
          </a:xfrm>
        </p:grpSpPr>
        <p:sp>
          <p:nvSpPr>
            <p:cNvPr id="100" name="Freeform 99">
              <a:extLst>
                <a:ext uri="{FF2B5EF4-FFF2-40B4-BE49-F238E27FC236}">
                  <a16:creationId xmlns:a16="http://schemas.microsoft.com/office/drawing/2014/main" id="{1771A5F1-419B-4366-86BF-9E0B07B0C7ED}"/>
                </a:ext>
              </a:extLst>
            </p:cNvPr>
            <p:cNvSpPr>
              <a:spLocks noEditPoints="1"/>
            </p:cNvSpPr>
            <p:nvPr/>
          </p:nvSpPr>
          <p:spPr bwMode="auto">
            <a:xfrm>
              <a:off x="10217150" y="5414963"/>
              <a:ext cx="501650" cy="306388"/>
            </a:xfrm>
            <a:custGeom>
              <a:avLst/>
              <a:gdLst>
                <a:gd name="T0" fmla="*/ 2 w 182"/>
                <a:gd name="T1" fmla="*/ 44 h 111"/>
                <a:gd name="T2" fmla="*/ 27 w 182"/>
                <a:gd name="T3" fmla="*/ 18 h 111"/>
                <a:gd name="T4" fmla="*/ 44 w 182"/>
                <a:gd name="T5" fmla="*/ 10 h 111"/>
                <a:gd name="T6" fmla="*/ 137 w 182"/>
                <a:gd name="T7" fmla="*/ 10 h 111"/>
                <a:gd name="T8" fmla="*/ 155 w 182"/>
                <a:gd name="T9" fmla="*/ 18 h 111"/>
                <a:gd name="T10" fmla="*/ 180 w 182"/>
                <a:gd name="T11" fmla="*/ 44 h 111"/>
                <a:gd name="T12" fmla="*/ 182 w 182"/>
                <a:gd name="T13" fmla="*/ 55 h 111"/>
                <a:gd name="T14" fmla="*/ 155 w 182"/>
                <a:gd name="T15" fmla="*/ 93 h 111"/>
                <a:gd name="T16" fmla="*/ 140 w 182"/>
                <a:gd name="T17" fmla="*/ 100 h 111"/>
                <a:gd name="T18" fmla="*/ 42 w 182"/>
                <a:gd name="T19" fmla="*/ 100 h 111"/>
                <a:gd name="T20" fmla="*/ 27 w 182"/>
                <a:gd name="T21" fmla="*/ 93 h 111"/>
                <a:gd name="T22" fmla="*/ 0 w 182"/>
                <a:gd name="T23" fmla="*/ 55 h 111"/>
                <a:gd name="T24" fmla="*/ 2 w 182"/>
                <a:gd name="T25" fmla="*/ 44 h 111"/>
                <a:gd name="T26" fmla="*/ 134 w 182"/>
                <a:gd name="T27" fmla="*/ 30 h 111"/>
                <a:gd name="T28" fmla="*/ 47 w 182"/>
                <a:gd name="T29" fmla="*/ 30 h 111"/>
                <a:gd name="T30" fmla="*/ 33 w 182"/>
                <a:gd name="T31" fmla="*/ 44 h 111"/>
                <a:gd name="T32" fmla="*/ 44 w 182"/>
                <a:gd name="T33" fmla="*/ 79 h 111"/>
                <a:gd name="T34" fmla="*/ 47 w 182"/>
                <a:gd name="T35" fmla="*/ 81 h 111"/>
                <a:gd name="T36" fmla="*/ 134 w 182"/>
                <a:gd name="T37" fmla="*/ 81 h 111"/>
                <a:gd name="T38" fmla="*/ 137 w 182"/>
                <a:gd name="T39" fmla="*/ 79 h 111"/>
                <a:gd name="T40" fmla="*/ 149 w 182"/>
                <a:gd name="T41" fmla="*/ 44 h 111"/>
                <a:gd name="T42" fmla="*/ 134 w 182"/>
                <a:gd name="T43" fmla="*/ 3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1">
                  <a:moveTo>
                    <a:pt x="2" y="44"/>
                  </a:moveTo>
                  <a:cubicBezTo>
                    <a:pt x="5" y="35"/>
                    <a:pt x="14" y="26"/>
                    <a:pt x="27" y="18"/>
                  </a:cubicBezTo>
                  <a:cubicBezTo>
                    <a:pt x="32" y="15"/>
                    <a:pt x="38" y="12"/>
                    <a:pt x="44" y="10"/>
                  </a:cubicBezTo>
                  <a:cubicBezTo>
                    <a:pt x="73" y="0"/>
                    <a:pt x="109" y="0"/>
                    <a:pt x="137" y="10"/>
                  </a:cubicBezTo>
                  <a:cubicBezTo>
                    <a:pt x="144" y="12"/>
                    <a:pt x="150" y="15"/>
                    <a:pt x="155" y="18"/>
                  </a:cubicBezTo>
                  <a:cubicBezTo>
                    <a:pt x="168" y="26"/>
                    <a:pt x="176" y="35"/>
                    <a:pt x="180" y="44"/>
                  </a:cubicBezTo>
                  <a:cubicBezTo>
                    <a:pt x="181" y="48"/>
                    <a:pt x="182" y="52"/>
                    <a:pt x="182" y="55"/>
                  </a:cubicBezTo>
                  <a:cubicBezTo>
                    <a:pt x="182" y="69"/>
                    <a:pt x="173" y="82"/>
                    <a:pt x="155" y="93"/>
                  </a:cubicBezTo>
                  <a:cubicBezTo>
                    <a:pt x="151" y="95"/>
                    <a:pt x="145" y="98"/>
                    <a:pt x="140" y="100"/>
                  </a:cubicBezTo>
                  <a:cubicBezTo>
                    <a:pt x="110" y="111"/>
                    <a:pt x="72" y="111"/>
                    <a:pt x="42" y="100"/>
                  </a:cubicBezTo>
                  <a:cubicBezTo>
                    <a:pt x="37" y="98"/>
                    <a:pt x="31" y="95"/>
                    <a:pt x="27" y="93"/>
                  </a:cubicBezTo>
                  <a:cubicBezTo>
                    <a:pt x="9" y="82"/>
                    <a:pt x="0" y="69"/>
                    <a:pt x="0" y="55"/>
                  </a:cubicBezTo>
                  <a:cubicBezTo>
                    <a:pt x="0" y="52"/>
                    <a:pt x="1" y="48"/>
                    <a:pt x="2" y="44"/>
                  </a:cubicBezTo>
                  <a:close/>
                  <a:moveTo>
                    <a:pt x="134" y="30"/>
                  </a:moveTo>
                  <a:cubicBezTo>
                    <a:pt x="110" y="16"/>
                    <a:pt x="71" y="16"/>
                    <a:pt x="47" y="30"/>
                  </a:cubicBezTo>
                  <a:cubicBezTo>
                    <a:pt x="40" y="34"/>
                    <a:pt x="35" y="39"/>
                    <a:pt x="33" y="44"/>
                  </a:cubicBezTo>
                  <a:cubicBezTo>
                    <a:pt x="26" y="56"/>
                    <a:pt x="30" y="69"/>
                    <a:pt x="44" y="79"/>
                  </a:cubicBezTo>
                  <a:cubicBezTo>
                    <a:pt x="45" y="79"/>
                    <a:pt x="46" y="80"/>
                    <a:pt x="47" y="81"/>
                  </a:cubicBezTo>
                  <a:cubicBezTo>
                    <a:pt x="71" y="94"/>
                    <a:pt x="110" y="94"/>
                    <a:pt x="134" y="81"/>
                  </a:cubicBezTo>
                  <a:cubicBezTo>
                    <a:pt x="135" y="80"/>
                    <a:pt x="136" y="79"/>
                    <a:pt x="137" y="79"/>
                  </a:cubicBezTo>
                  <a:cubicBezTo>
                    <a:pt x="152" y="69"/>
                    <a:pt x="156" y="56"/>
                    <a:pt x="149" y="44"/>
                  </a:cubicBezTo>
                  <a:cubicBezTo>
                    <a:pt x="147" y="39"/>
                    <a:pt x="142" y="34"/>
                    <a:pt x="134" y="3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1" name="Freeform 100">
              <a:extLst>
                <a:ext uri="{FF2B5EF4-FFF2-40B4-BE49-F238E27FC236}">
                  <a16:creationId xmlns:a16="http://schemas.microsoft.com/office/drawing/2014/main" id="{8AD3DCA1-E879-4125-99AC-BB1C4CBBEA5A}"/>
                </a:ext>
              </a:extLst>
            </p:cNvPr>
            <p:cNvSpPr>
              <a:spLocks noEditPoints="1"/>
            </p:cNvSpPr>
            <p:nvPr/>
          </p:nvSpPr>
          <p:spPr bwMode="auto">
            <a:xfrm>
              <a:off x="10217150" y="5384801"/>
              <a:ext cx="501650" cy="306388"/>
            </a:xfrm>
            <a:custGeom>
              <a:avLst/>
              <a:gdLst>
                <a:gd name="T0" fmla="*/ 27 w 182"/>
                <a:gd name="T1" fmla="*/ 7 h 111"/>
                <a:gd name="T2" fmla="*/ 42 w 182"/>
                <a:gd name="T3" fmla="*/ 0 h 111"/>
                <a:gd name="T4" fmla="*/ 140 w 182"/>
                <a:gd name="T5" fmla="*/ 0 h 111"/>
                <a:gd name="T6" fmla="*/ 155 w 182"/>
                <a:gd name="T7" fmla="*/ 7 h 111"/>
                <a:gd name="T8" fmla="*/ 182 w 182"/>
                <a:gd name="T9" fmla="*/ 44 h 111"/>
                <a:gd name="T10" fmla="*/ 182 w 182"/>
                <a:gd name="T11" fmla="*/ 66 h 111"/>
                <a:gd name="T12" fmla="*/ 155 w 182"/>
                <a:gd name="T13" fmla="*/ 104 h 111"/>
                <a:gd name="T14" fmla="*/ 140 w 182"/>
                <a:gd name="T15" fmla="*/ 111 h 111"/>
                <a:gd name="T16" fmla="*/ 42 w 182"/>
                <a:gd name="T17" fmla="*/ 111 h 111"/>
                <a:gd name="T18" fmla="*/ 27 w 182"/>
                <a:gd name="T19" fmla="*/ 104 h 111"/>
                <a:gd name="T20" fmla="*/ 0 w 182"/>
                <a:gd name="T21" fmla="*/ 66 h 111"/>
                <a:gd name="T22" fmla="*/ 0 w 182"/>
                <a:gd name="T23" fmla="*/ 44 h 111"/>
                <a:gd name="T24" fmla="*/ 27 w 182"/>
                <a:gd name="T25" fmla="*/ 7 h 111"/>
                <a:gd name="T26" fmla="*/ 134 w 182"/>
                <a:gd name="T27" fmla="*/ 70 h 111"/>
                <a:gd name="T28" fmla="*/ 149 w 182"/>
                <a:gd name="T29" fmla="*/ 55 h 111"/>
                <a:gd name="T30" fmla="*/ 134 w 182"/>
                <a:gd name="T31" fmla="*/ 41 h 111"/>
                <a:gd name="T32" fmla="*/ 47 w 182"/>
                <a:gd name="T33" fmla="*/ 41 h 111"/>
                <a:gd name="T34" fmla="*/ 33 w 182"/>
                <a:gd name="T35" fmla="*/ 55 h 111"/>
                <a:gd name="T36" fmla="*/ 47 w 182"/>
                <a:gd name="T37" fmla="*/ 70 h 111"/>
                <a:gd name="T38" fmla="*/ 134 w 182"/>
                <a:gd name="T39" fmla="*/ 7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11">
                  <a:moveTo>
                    <a:pt x="27" y="7"/>
                  </a:moveTo>
                  <a:cubicBezTo>
                    <a:pt x="31" y="5"/>
                    <a:pt x="37" y="2"/>
                    <a:pt x="42" y="0"/>
                  </a:cubicBezTo>
                  <a:cubicBezTo>
                    <a:pt x="140" y="0"/>
                    <a:pt x="140" y="0"/>
                    <a:pt x="140" y="0"/>
                  </a:cubicBezTo>
                  <a:cubicBezTo>
                    <a:pt x="145" y="2"/>
                    <a:pt x="151" y="5"/>
                    <a:pt x="155" y="7"/>
                  </a:cubicBezTo>
                  <a:cubicBezTo>
                    <a:pt x="173" y="18"/>
                    <a:pt x="182" y="31"/>
                    <a:pt x="182" y="44"/>
                  </a:cubicBezTo>
                  <a:cubicBezTo>
                    <a:pt x="182" y="66"/>
                    <a:pt x="182" y="66"/>
                    <a:pt x="182" y="66"/>
                  </a:cubicBezTo>
                  <a:cubicBezTo>
                    <a:pt x="182" y="80"/>
                    <a:pt x="173" y="93"/>
                    <a:pt x="155" y="104"/>
                  </a:cubicBezTo>
                  <a:cubicBezTo>
                    <a:pt x="151" y="106"/>
                    <a:pt x="145" y="109"/>
                    <a:pt x="140" y="111"/>
                  </a:cubicBezTo>
                  <a:cubicBezTo>
                    <a:pt x="42" y="111"/>
                    <a:pt x="42" y="111"/>
                    <a:pt x="42" y="111"/>
                  </a:cubicBezTo>
                  <a:cubicBezTo>
                    <a:pt x="37" y="109"/>
                    <a:pt x="31" y="106"/>
                    <a:pt x="27" y="104"/>
                  </a:cubicBezTo>
                  <a:cubicBezTo>
                    <a:pt x="9" y="93"/>
                    <a:pt x="0" y="80"/>
                    <a:pt x="0" y="66"/>
                  </a:cubicBezTo>
                  <a:cubicBezTo>
                    <a:pt x="0" y="44"/>
                    <a:pt x="0" y="44"/>
                    <a:pt x="0" y="44"/>
                  </a:cubicBezTo>
                  <a:cubicBezTo>
                    <a:pt x="0" y="31"/>
                    <a:pt x="9" y="18"/>
                    <a:pt x="27" y="7"/>
                  </a:cubicBezTo>
                  <a:close/>
                  <a:moveTo>
                    <a:pt x="134" y="70"/>
                  </a:moveTo>
                  <a:cubicBezTo>
                    <a:pt x="142" y="65"/>
                    <a:pt x="147" y="61"/>
                    <a:pt x="149" y="55"/>
                  </a:cubicBezTo>
                  <a:cubicBezTo>
                    <a:pt x="147" y="50"/>
                    <a:pt x="142" y="45"/>
                    <a:pt x="134" y="41"/>
                  </a:cubicBezTo>
                  <a:cubicBezTo>
                    <a:pt x="110" y="27"/>
                    <a:pt x="71" y="27"/>
                    <a:pt x="47" y="41"/>
                  </a:cubicBezTo>
                  <a:cubicBezTo>
                    <a:pt x="40" y="45"/>
                    <a:pt x="35" y="50"/>
                    <a:pt x="33" y="55"/>
                  </a:cubicBezTo>
                  <a:cubicBezTo>
                    <a:pt x="35" y="61"/>
                    <a:pt x="40" y="65"/>
                    <a:pt x="47" y="70"/>
                  </a:cubicBezTo>
                  <a:cubicBezTo>
                    <a:pt x="71" y="83"/>
                    <a:pt x="110" y="83"/>
                    <a:pt x="134" y="7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101">
              <a:extLst>
                <a:ext uri="{FF2B5EF4-FFF2-40B4-BE49-F238E27FC236}">
                  <a16:creationId xmlns:a16="http://schemas.microsoft.com/office/drawing/2014/main" id="{60EF761D-B0DF-4A04-AAA5-6993D8776752}"/>
                </a:ext>
              </a:extLst>
            </p:cNvPr>
            <p:cNvSpPr>
              <a:spLocks noEditPoints="1"/>
            </p:cNvSpPr>
            <p:nvPr/>
          </p:nvSpPr>
          <p:spPr bwMode="auto">
            <a:xfrm>
              <a:off x="10217150" y="5353051"/>
              <a:ext cx="501650" cy="304800"/>
            </a:xfrm>
            <a:custGeom>
              <a:avLst/>
              <a:gdLst>
                <a:gd name="T0" fmla="*/ 27 w 182"/>
                <a:gd name="T1" fmla="*/ 18 h 110"/>
                <a:gd name="T2" fmla="*/ 42 w 182"/>
                <a:gd name="T3" fmla="*/ 11 h 110"/>
                <a:gd name="T4" fmla="*/ 140 w 182"/>
                <a:gd name="T5" fmla="*/ 11 h 110"/>
                <a:gd name="T6" fmla="*/ 155 w 182"/>
                <a:gd name="T7" fmla="*/ 18 h 110"/>
                <a:gd name="T8" fmla="*/ 182 w 182"/>
                <a:gd name="T9" fmla="*/ 55 h 110"/>
                <a:gd name="T10" fmla="*/ 180 w 182"/>
                <a:gd name="T11" fmla="*/ 66 h 110"/>
                <a:gd name="T12" fmla="*/ 155 w 182"/>
                <a:gd name="T13" fmla="*/ 93 h 110"/>
                <a:gd name="T14" fmla="*/ 137 w 182"/>
                <a:gd name="T15" fmla="*/ 101 h 110"/>
                <a:gd name="T16" fmla="*/ 44 w 182"/>
                <a:gd name="T17" fmla="*/ 101 h 110"/>
                <a:gd name="T18" fmla="*/ 27 w 182"/>
                <a:gd name="T19" fmla="*/ 93 h 110"/>
                <a:gd name="T20" fmla="*/ 2 w 182"/>
                <a:gd name="T21" fmla="*/ 66 h 110"/>
                <a:gd name="T22" fmla="*/ 0 w 182"/>
                <a:gd name="T23" fmla="*/ 55 h 110"/>
                <a:gd name="T24" fmla="*/ 27 w 182"/>
                <a:gd name="T25" fmla="*/ 18 h 110"/>
                <a:gd name="T26" fmla="*/ 33 w 182"/>
                <a:gd name="T27" fmla="*/ 66 h 110"/>
                <a:gd name="T28" fmla="*/ 47 w 182"/>
                <a:gd name="T29" fmla="*/ 81 h 110"/>
                <a:gd name="T30" fmla="*/ 134 w 182"/>
                <a:gd name="T31" fmla="*/ 81 h 110"/>
                <a:gd name="T32" fmla="*/ 149 w 182"/>
                <a:gd name="T33" fmla="*/ 66 h 110"/>
                <a:gd name="T34" fmla="*/ 137 w 182"/>
                <a:gd name="T35" fmla="*/ 32 h 110"/>
                <a:gd name="T36" fmla="*/ 134 w 182"/>
                <a:gd name="T37" fmla="*/ 30 h 110"/>
                <a:gd name="T38" fmla="*/ 47 w 182"/>
                <a:gd name="T39" fmla="*/ 30 h 110"/>
                <a:gd name="T40" fmla="*/ 44 w 182"/>
                <a:gd name="T41" fmla="*/ 32 h 110"/>
                <a:gd name="T42" fmla="*/ 33 w 182"/>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0">
                  <a:moveTo>
                    <a:pt x="27" y="18"/>
                  </a:moveTo>
                  <a:cubicBezTo>
                    <a:pt x="31" y="16"/>
                    <a:pt x="37" y="13"/>
                    <a:pt x="42" y="11"/>
                  </a:cubicBezTo>
                  <a:cubicBezTo>
                    <a:pt x="72" y="0"/>
                    <a:pt x="110" y="0"/>
                    <a:pt x="140" y="11"/>
                  </a:cubicBezTo>
                  <a:cubicBezTo>
                    <a:pt x="145" y="13"/>
                    <a:pt x="151" y="16"/>
                    <a:pt x="155" y="18"/>
                  </a:cubicBezTo>
                  <a:cubicBezTo>
                    <a:pt x="173" y="29"/>
                    <a:pt x="182" y="42"/>
                    <a:pt x="182" y="55"/>
                  </a:cubicBezTo>
                  <a:cubicBezTo>
                    <a:pt x="182" y="59"/>
                    <a:pt x="181" y="63"/>
                    <a:pt x="180" y="66"/>
                  </a:cubicBezTo>
                  <a:cubicBezTo>
                    <a:pt x="176" y="76"/>
                    <a:pt x="168" y="85"/>
                    <a:pt x="155" y="93"/>
                  </a:cubicBezTo>
                  <a:cubicBezTo>
                    <a:pt x="150" y="96"/>
                    <a:pt x="144" y="98"/>
                    <a:pt x="137" y="101"/>
                  </a:cubicBezTo>
                  <a:cubicBezTo>
                    <a:pt x="109" y="110"/>
                    <a:pt x="73" y="110"/>
                    <a:pt x="44" y="101"/>
                  </a:cubicBezTo>
                  <a:cubicBezTo>
                    <a:pt x="38" y="98"/>
                    <a:pt x="32" y="96"/>
                    <a:pt x="27" y="93"/>
                  </a:cubicBezTo>
                  <a:cubicBezTo>
                    <a:pt x="14" y="85"/>
                    <a:pt x="5" y="76"/>
                    <a:pt x="2" y="66"/>
                  </a:cubicBezTo>
                  <a:cubicBezTo>
                    <a:pt x="1" y="63"/>
                    <a:pt x="0" y="59"/>
                    <a:pt x="0" y="55"/>
                  </a:cubicBezTo>
                  <a:cubicBezTo>
                    <a:pt x="0" y="42"/>
                    <a:pt x="9" y="29"/>
                    <a:pt x="27" y="18"/>
                  </a:cubicBezTo>
                  <a:close/>
                  <a:moveTo>
                    <a:pt x="33" y="66"/>
                  </a:moveTo>
                  <a:cubicBezTo>
                    <a:pt x="35" y="72"/>
                    <a:pt x="40" y="76"/>
                    <a:pt x="47" y="81"/>
                  </a:cubicBezTo>
                  <a:cubicBezTo>
                    <a:pt x="71" y="94"/>
                    <a:pt x="110" y="94"/>
                    <a:pt x="134" y="81"/>
                  </a:cubicBezTo>
                  <a:cubicBezTo>
                    <a:pt x="142" y="76"/>
                    <a:pt x="147" y="72"/>
                    <a:pt x="149" y="66"/>
                  </a:cubicBezTo>
                  <a:cubicBezTo>
                    <a:pt x="156" y="55"/>
                    <a:pt x="152" y="42"/>
                    <a:pt x="137" y="32"/>
                  </a:cubicBezTo>
                  <a:cubicBezTo>
                    <a:pt x="136" y="32"/>
                    <a:pt x="135" y="31"/>
                    <a:pt x="134" y="30"/>
                  </a:cubicBezTo>
                  <a:cubicBezTo>
                    <a:pt x="110" y="17"/>
                    <a:pt x="71" y="17"/>
                    <a:pt x="47" y="30"/>
                  </a:cubicBezTo>
                  <a:cubicBezTo>
                    <a:pt x="46" y="31"/>
                    <a:pt x="45" y="32"/>
                    <a:pt x="44" y="32"/>
                  </a:cubicBezTo>
                  <a:cubicBezTo>
                    <a:pt x="30" y="42"/>
                    <a:pt x="26" y="55"/>
                    <a:pt x="33" y="66"/>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5" name="Group 144">
            <a:extLst>
              <a:ext uri="{FF2B5EF4-FFF2-40B4-BE49-F238E27FC236}">
                <a16:creationId xmlns:a16="http://schemas.microsoft.com/office/drawing/2014/main" id="{29343D7D-B01F-46BE-81F7-432A4E92938E}"/>
              </a:ext>
            </a:extLst>
          </p:cNvPr>
          <p:cNvGrpSpPr/>
          <p:nvPr/>
        </p:nvGrpSpPr>
        <p:grpSpPr>
          <a:xfrm>
            <a:off x="10588870" y="6535446"/>
            <a:ext cx="519045" cy="378570"/>
            <a:chOff x="12096750" y="9958388"/>
            <a:chExt cx="1038225" cy="757238"/>
          </a:xfrm>
        </p:grpSpPr>
        <p:sp>
          <p:nvSpPr>
            <p:cNvPr id="103" name="Freeform 102">
              <a:extLst>
                <a:ext uri="{FF2B5EF4-FFF2-40B4-BE49-F238E27FC236}">
                  <a16:creationId xmlns:a16="http://schemas.microsoft.com/office/drawing/2014/main" id="{3D3A8B6E-A13E-4A65-80A6-900465AEB1F9}"/>
                </a:ext>
              </a:extLst>
            </p:cNvPr>
            <p:cNvSpPr>
              <a:spLocks noEditPoints="1"/>
            </p:cNvSpPr>
            <p:nvPr/>
          </p:nvSpPr>
          <p:spPr bwMode="auto">
            <a:xfrm>
              <a:off x="12096750" y="10086976"/>
              <a:ext cx="1038225" cy="628650"/>
            </a:xfrm>
            <a:custGeom>
              <a:avLst/>
              <a:gdLst>
                <a:gd name="T0" fmla="*/ 4 w 376"/>
                <a:gd name="T1" fmla="*/ 91 h 228"/>
                <a:gd name="T2" fmla="*/ 55 w 376"/>
                <a:gd name="T3" fmla="*/ 37 h 228"/>
                <a:gd name="T4" fmla="*/ 92 w 376"/>
                <a:gd name="T5" fmla="*/ 20 h 228"/>
                <a:gd name="T6" fmla="*/ 284 w 376"/>
                <a:gd name="T7" fmla="*/ 20 h 228"/>
                <a:gd name="T8" fmla="*/ 321 w 376"/>
                <a:gd name="T9" fmla="*/ 37 h 228"/>
                <a:gd name="T10" fmla="*/ 372 w 376"/>
                <a:gd name="T11" fmla="*/ 91 h 228"/>
                <a:gd name="T12" fmla="*/ 376 w 376"/>
                <a:gd name="T13" fmla="*/ 114 h 228"/>
                <a:gd name="T14" fmla="*/ 321 w 376"/>
                <a:gd name="T15" fmla="*/ 190 h 228"/>
                <a:gd name="T16" fmla="*/ 289 w 376"/>
                <a:gd name="T17" fmla="*/ 205 h 228"/>
                <a:gd name="T18" fmla="*/ 87 w 376"/>
                <a:gd name="T19" fmla="*/ 205 h 228"/>
                <a:gd name="T20" fmla="*/ 55 w 376"/>
                <a:gd name="T21" fmla="*/ 190 h 228"/>
                <a:gd name="T22" fmla="*/ 0 w 376"/>
                <a:gd name="T23" fmla="*/ 114 h 228"/>
                <a:gd name="T24" fmla="*/ 4 w 376"/>
                <a:gd name="T25" fmla="*/ 91 h 228"/>
                <a:gd name="T26" fmla="*/ 278 w 376"/>
                <a:gd name="T27" fmla="*/ 62 h 228"/>
                <a:gd name="T28" fmla="*/ 98 w 376"/>
                <a:gd name="T29" fmla="*/ 62 h 228"/>
                <a:gd name="T30" fmla="*/ 67 w 376"/>
                <a:gd name="T31" fmla="*/ 91 h 228"/>
                <a:gd name="T32" fmla="*/ 92 w 376"/>
                <a:gd name="T33" fmla="*/ 162 h 228"/>
                <a:gd name="T34" fmla="*/ 98 w 376"/>
                <a:gd name="T35" fmla="*/ 166 h 228"/>
                <a:gd name="T36" fmla="*/ 278 w 376"/>
                <a:gd name="T37" fmla="*/ 166 h 228"/>
                <a:gd name="T38" fmla="*/ 284 w 376"/>
                <a:gd name="T39" fmla="*/ 162 h 228"/>
                <a:gd name="T40" fmla="*/ 309 w 376"/>
                <a:gd name="T41" fmla="*/ 91 h 228"/>
                <a:gd name="T42" fmla="*/ 278 w 376"/>
                <a:gd name="T43" fmla="*/ 6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4" y="91"/>
                  </a:moveTo>
                  <a:cubicBezTo>
                    <a:pt x="12" y="71"/>
                    <a:pt x="29" y="52"/>
                    <a:pt x="55" y="37"/>
                  </a:cubicBezTo>
                  <a:cubicBezTo>
                    <a:pt x="66" y="30"/>
                    <a:pt x="79" y="25"/>
                    <a:pt x="92" y="20"/>
                  </a:cubicBezTo>
                  <a:cubicBezTo>
                    <a:pt x="151" y="0"/>
                    <a:pt x="225" y="0"/>
                    <a:pt x="284" y="20"/>
                  </a:cubicBezTo>
                  <a:cubicBezTo>
                    <a:pt x="297" y="25"/>
                    <a:pt x="310" y="30"/>
                    <a:pt x="321" y="37"/>
                  </a:cubicBezTo>
                  <a:cubicBezTo>
                    <a:pt x="348" y="52"/>
                    <a:pt x="364" y="71"/>
                    <a:pt x="372" y="91"/>
                  </a:cubicBezTo>
                  <a:cubicBezTo>
                    <a:pt x="375" y="99"/>
                    <a:pt x="376" y="106"/>
                    <a:pt x="376" y="114"/>
                  </a:cubicBezTo>
                  <a:cubicBezTo>
                    <a:pt x="376" y="142"/>
                    <a:pt x="358" y="169"/>
                    <a:pt x="321" y="190"/>
                  </a:cubicBezTo>
                  <a:cubicBezTo>
                    <a:pt x="311" y="196"/>
                    <a:pt x="300" y="201"/>
                    <a:pt x="289" y="205"/>
                  </a:cubicBezTo>
                  <a:cubicBezTo>
                    <a:pt x="228" y="228"/>
                    <a:pt x="148" y="228"/>
                    <a:pt x="87" y="205"/>
                  </a:cubicBezTo>
                  <a:cubicBezTo>
                    <a:pt x="76" y="201"/>
                    <a:pt x="65" y="196"/>
                    <a:pt x="55" y="190"/>
                  </a:cubicBezTo>
                  <a:cubicBezTo>
                    <a:pt x="18" y="169"/>
                    <a:pt x="0" y="142"/>
                    <a:pt x="0" y="114"/>
                  </a:cubicBezTo>
                  <a:cubicBezTo>
                    <a:pt x="0" y="106"/>
                    <a:pt x="2" y="99"/>
                    <a:pt x="4" y="91"/>
                  </a:cubicBezTo>
                  <a:close/>
                  <a:moveTo>
                    <a:pt x="278" y="62"/>
                  </a:moveTo>
                  <a:cubicBezTo>
                    <a:pt x="228" y="33"/>
                    <a:pt x="148" y="33"/>
                    <a:pt x="98" y="62"/>
                  </a:cubicBezTo>
                  <a:cubicBezTo>
                    <a:pt x="84" y="70"/>
                    <a:pt x="73" y="80"/>
                    <a:pt x="67" y="91"/>
                  </a:cubicBezTo>
                  <a:cubicBezTo>
                    <a:pt x="54" y="115"/>
                    <a:pt x="62" y="142"/>
                    <a:pt x="92" y="162"/>
                  </a:cubicBezTo>
                  <a:cubicBezTo>
                    <a:pt x="94" y="163"/>
                    <a:pt x="96" y="164"/>
                    <a:pt x="98" y="166"/>
                  </a:cubicBezTo>
                  <a:cubicBezTo>
                    <a:pt x="148" y="194"/>
                    <a:pt x="228" y="194"/>
                    <a:pt x="278" y="166"/>
                  </a:cubicBezTo>
                  <a:cubicBezTo>
                    <a:pt x="280" y="164"/>
                    <a:pt x="282" y="163"/>
                    <a:pt x="284" y="162"/>
                  </a:cubicBezTo>
                  <a:cubicBezTo>
                    <a:pt x="314" y="142"/>
                    <a:pt x="322" y="115"/>
                    <a:pt x="309" y="91"/>
                  </a:cubicBezTo>
                  <a:cubicBezTo>
                    <a:pt x="303" y="80"/>
                    <a:pt x="292" y="70"/>
                    <a:pt x="278" y="62"/>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103">
              <a:extLst>
                <a:ext uri="{FF2B5EF4-FFF2-40B4-BE49-F238E27FC236}">
                  <a16:creationId xmlns:a16="http://schemas.microsoft.com/office/drawing/2014/main" id="{0D358BF6-DFEC-4544-88BF-1F8CF6C737A7}"/>
                </a:ext>
              </a:extLst>
            </p:cNvPr>
            <p:cNvSpPr>
              <a:spLocks noEditPoints="1"/>
            </p:cNvSpPr>
            <p:nvPr/>
          </p:nvSpPr>
          <p:spPr bwMode="auto">
            <a:xfrm>
              <a:off x="12096750" y="10021888"/>
              <a:ext cx="1038225" cy="630238"/>
            </a:xfrm>
            <a:custGeom>
              <a:avLst/>
              <a:gdLst>
                <a:gd name="T0" fmla="*/ 55 w 376"/>
                <a:gd name="T1" fmla="*/ 15 h 228"/>
                <a:gd name="T2" fmla="*/ 87 w 376"/>
                <a:gd name="T3" fmla="*/ 0 h 228"/>
                <a:gd name="T4" fmla="*/ 289 w 376"/>
                <a:gd name="T5" fmla="*/ 0 h 228"/>
                <a:gd name="T6" fmla="*/ 321 w 376"/>
                <a:gd name="T7" fmla="*/ 15 h 228"/>
                <a:gd name="T8" fmla="*/ 376 w 376"/>
                <a:gd name="T9" fmla="*/ 91 h 228"/>
                <a:gd name="T10" fmla="*/ 376 w 376"/>
                <a:gd name="T11" fmla="*/ 137 h 228"/>
                <a:gd name="T12" fmla="*/ 321 w 376"/>
                <a:gd name="T13" fmla="*/ 213 h 228"/>
                <a:gd name="T14" fmla="*/ 289 w 376"/>
                <a:gd name="T15" fmla="*/ 228 h 228"/>
                <a:gd name="T16" fmla="*/ 87 w 376"/>
                <a:gd name="T17" fmla="*/ 228 h 228"/>
                <a:gd name="T18" fmla="*/ 55 w 376"/>
                <a:gd name="T19" fmla="*/ 213 h 228"/>
                <a:gd name="T20" fmla="*/ 0 w 376"/>
                <a:gd name="T21" fmla="*/ 137 h 228"/>
                <a:gd name="T22" fmla="*/ 0 w 376"/>
                <a:gd name="T23" fmla="*/ 91 h 228"/>
                <a:gd name="T24" fmla="*/ 55 w 376"/>
                <a:gd name="T25" fmla="*/ 15 h 228"/>
                <a:gd name="T26" fmla="*/ 278 w 376"/>
                <a:gd name="T27" fmla="*/ 143 h 228"/>
                <a:gd name="T28" fmla="*/ 309 w 376"/>
                <a:gd name="T29" fmla="*/ 114 h 228"/>
                <a:gd name="T30" fmla="*/ 278 w 376"/>
                <a:gd name="T31" fmla="*/ 85 h 228"/>
                <a:gd name="T32" fmla="*/ 98 w 376"/>
                <a:gd name="T33" fmla="*/ 85 h 228"/>
                <a:gd name="T34" fmla="*/ 67 w 376"/>
                <a:gd name="T35" fmla="*/ 114 h 228"/>
                <a:gd name="T36" fmla="*/ 98 w 376"/>
                <a:gd name="T37" fmla="*/ 143 h 228"/>
                <a:gd name="T38" fmla="*/ 278 w 376"/>
                <a:gd name="T39" fmla="*/ 14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6" h="228">
                  <a:moveTo>
                    <a:pt x="55" y="15"/>
                  </a:moveTo>
                  <a:cubicBezTo>
                    <a:pt x="65" y="9"/>
                    <a:pt x="76" y="4"/>
                    <a:pt x="87" y="0"/>
                  </a:cubicBezTo>
                  <a:cubicBezTo>
                    <a:pt x="289" y="0"/>
                    <a:pt x="289" y="0"/>
                    <a:pt x="289" y="0"/>
                  </a:cubicBezTo>
                  <a:cubicBezTo>
                    <a:pt x="300" y="4"/>
                    <a:pt x="311" y="9"/>
                    <a:pt x="321" y="15"/>
                  </a:cubicBezTo>
                  <a:cubicBezTo>
                    <a:pt x="358" y="36"/>
                    <a:pt x="376" y="64"/>
                    <a:pt x="376" y="91"/>
                  </a:cubicBezTo>
                  <a:cubicBezTo>
                    <a:pt x="376" y="137"/>
                    <a:pt x="376" y="137"/>
                    <a:pt x="376" y="137"/>
                  </a:cubicBezTo>
                  <a:cubicBezTo>
                    <a:pt x="376" y="165"/>
                    <a:pt x="358" y="192"/>
                    <a:pt x="321" y="213"/>
                  </a:cubicBezTo>
                  <a:cubicBezTo>
                    <a:pt x="311" y="219"/>
                    <a:pt x="300" y="224"/>
                    <a:pt x="289" y="228"/>
                  </a:cubicBezTo>
                  <a:cubicBezTo>
                    <a:pt x="87" y="228"/>
                    <a:pt x="87" y="228"/>
                    <a:pt x="87" y="228"/>
                  </a:cubicBezTo>
                  <a:cubicBezTo>
                    <a:pt x="76" y="224"/>
                    <a:pt x="65" y="219"/>
                    <a:pt x="55" y="213"/>
                  </a:cubicBezTo>
                  <a:cubicBezTo>
                    <a:pt x="18" y="192"/>
                    <a:pt x="0" y="165"/>
                    <a:pt x="0" y="137"/>
                  </a:cubicBezTo>
                  <a:cubicBezTo>
                    <a:pt x="0" y="91"/>
                    <a:pt x="0" y="91"/>
                    <a:pt x="0" y="91"/>
                  </a:cubicBezTo>
                  <a:cubicBezTo>
                    <a:pt x="0" y="64"/>
                    <a:pt x="18" y="36"/>
                    <a:pt x="55" y="15"/>
                  </a:cubicBezTo>
                  <a:close/>
                  <a:moveTo>
                    <a:pt x="278" y="143"/>
                  </a:moveTo>
                  <a:cubicBezTo>
                    <a:pt x="292" y="135"/>
                    <a:pt x="303" y="125"/>
                    <a:pt x="309" y="114"/>
                  </a:cubicBezTo>
                  <a:cubicBezTo>
                    <a:pt x="303" y="103"/>
                    <a:pt x="292" y="93"/>
                    <a:pt x="278" y="85"/>
                  </a:cubicBezTo>
                  <a:cubicBezTo>
                    <a:pt x="228" y="56"/>
                    <a:pt x="148" y="56"/>
                    <a:pt x="98" y="85"/>
                  </a:cubicBezTo>
                  <a:cubicBezTo>
                    <a:pt x="84" y="93"/>
                    <a:pt x="73" y="103"/>
                    <a:pt x="67" y="114"/>
                  </a:cubicBezTo>
                  <a:cubicBezTo>
                    <a:pt x="73" y="125"/>
                    <a:pt x="84" y="135"/>
                    <a:pt x="98" y="143"/>
                  </a:cubicBezTo>
                  <a:cubicBezTo>
                    <a:pt x="148" y="172"/>
                    <a:pt x="228" y="172"/>
                    <a:pt x="278" y="143"/>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104">
              <a:extLst>
                <a:ext uri="{FF2B5EF4-FFF2-40B4-BE49-F238E27FC236}">
                  <a16:creationId xmlns:a16="http://schemas.microsoft.com/office/drawing/2014/main" id="{3B31C50D-139E-4C62-9C99-0E8CEDCC94F3}"/>
                </a:ext>
              </a:extLst>
            </p:cNvPr>
            <p:cNvSpPr>
              <a:spLocks noEditPoints="1"/>
            </p:cNvSpPr>
            <p:nvPr/>
          </p:nvSpPr>
          <p:spPr bwMode="auto">
            <a:xfrm>
              <a:off x="12096750" y="9958388"/>
              <a:ext cx="1038225" cy="630238"/>
            </a:xfrm>
            <a:custGeom>
              <a:avLst/>
              <a:gdLst>
                <a:gd name="T0" fmla="*/ 55 w 376"/>
                <a:gd name="T1" fmla="*/ 38 h 228"/>
                <a:gd name="T2" fmla="*/ 87 w 376"/>
                <a:gd name="T3" fmla="*/ 23 h 228"/>
                <a:gd name="T4" fmla="*/ 289 w 376"/>
                <a:gd name="T5" fmla="*/ 23 h 228"/>
                <a:gd name="T6" fmla="*/ 321 w 376"/>
                <a:gd name="T7" fmla="*/ 38 h 228"/>
                <a:gd name="T8" fmla="*/ 376 w 376"/>
                <a:gd name="T9" fmla="*/ 114 h 228"/>
                <a:gd name="T10" fmla="*/ 372 w 376"/>
                <a:gd name="T11" fmla="*/ 137 h 228"/>
                <a:gd name="T12" fmla="*/ 321 w 376"/>
                <a:gd name="T13" fmla="*/ 191 h 228"/>
                <a:gd name="T14" fmla="*/ 284 w 376"/>
                <a:gd name="T15" fmla="*/ 208 h 228"/>
                <a:gd name="T16" fmla="*/ 92 w 376"/>
                <a:gd name="T17" fmla="*/ 208 h 228"/>
                <a:gd name="T18" fmla="*/ 55 w 376"/>
                <a:gd name="T19" fmla="*/ 191 h 228"/>
                <a:gd name="T20" fmla="*/ 4 w 376"/>
                <a:gd name="T21" fmla="*/ 137 h 228"/>
                <a:gd name="T22" fmla="*/ 0 w 376"/>
                <a:gd name="T23" fmla="*/ 114 h 228"/>
                <a:gd name="T24" fmla="*/ 55 w 376"/>
                <a:gd name="T25" fmla="*/ 38 h 228"/>
                <a:gd name="T26" fmla="*/ 67 w 376"/>
                <a:gd name="T27" fmla="*/ 137 h 228"/>
                <a:gd name="T28" fmla="*/ 98 w 376"/>
                <a:gd name="T29" fmla="*/ 166 h 228"/>
                <a:gd name="T30" fmla="*/ 278 w 376"/>
                <a:gd name="T31" fmla="*/ 166 h 228"/>
                <a:gd name="T32" fmla="*/ 309 w 376"/>
                <a:gd name="T33" fmla="*/ 137 h 228"/>
                <a:gd name="T34" fmla="*/ 284 w 376"/>
                <a:gd name="T35" fmla="*/ 66 h 228"/>
                <a:gd name="T36" fmla="*/ 278 w 376"/>
                <a:gd name="T37" fmla="*/ 63 h 228"/>
                <a:gd name="T38" fmla="*/ 98 w 376"/>
                <a:gd name="T39" fmla="*/ 63 h 228"/>
                <a:gd name="T40" fmla="*/ 92 w 376"/>
                <a:gd name="T41" fmla="*/ 66 h 228"/>
                <a:gd name="T42" fmla="*/ 67 w 376"/>
                <a:gd name="T43"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55" y="38"/>
                  </a:moveTo>
                  <a:cubicBezTo>
                    <a:pt x="65" y="32"/>
                    <a:pt x="76" y="27"/>
                    <a:pt x="87" y="23"/>
                  </a:cubicBezTo>
                  <a:cubicBezTo>
                    <a:pt x="148" y="0"/>
                    <a:pt x="228" y="0"/>
                    <a:pt x="289" y="23"/>
                  </a:cubicBezTo>
                  <a:cubicBezTo>
                    <a:pt x="300" y="27"/>
                    <a:pt x="311" y="32"/>
                    <a:pt x="321" y="38"/>
                  </a:cubicBezTo>
                  <a:cubicBezTo>
                    <a:pt x="358" y="59"/>
                    <a:pt x="376" y="87"/>
                    <a:pt x="376" y="114"/>
                  </a:cubicBezTo>
                  <a:cubicBezTo>
                    <a:pt x="376" y="122"/>
                    <a:pt x="375" y="130"/>
                    <a:pt x="372" y="137"/>
                  </a:cubicBezTo>
                  <a:cubicBezTo>
                    <a:pt x="364" y="157"/>
                    <a:pt x="348" y="176"/>
                    <a:pt x="321" y="191"/>
                  </a:cubicBezTo>
                  <a:cubicBezTo>
                    <a:pt x="310" y="198"/>
                    <a:pt x="297" y="203"/>
                    <a:pt x="284" y="208"/>
                  </a:cubicBezTo>
                  <a:cubicBezTo>
                    <a:pt x="225" y="228"/>
                    <a:pt x="151" y="228"/>
                    <a:pt x="92" y="208"/>
                  </a:cubicBezTo>
                  <a:cubicBezTo>
                    <a:pt x="79" y="203"/>
                    <a:pt x="66" y="198"/>
                    <a:pt x="55" y="191"/>
                  </a:cubicBezTo>
                  <a:cubicBezTo>
                    <a:pt x="29" y="176"/>
                    <a:pt x="12" y="157"/>
                    <a:pt x="4" y="137"/>
                  </a:cubicBezTo>
                  <a:cubicBezTo>
                    <a:pt x="2" y="130"/>
                    <a:pt x="0" y="122"/>
                    <a:pt x="0" y="114"/>
                  </a:cubicBezTo>
                  <a:cubicBezTo>
                    <a:pt x="0" y="87"/>
                    <a:pt x="18" y="59"/>
                    <a:pt x="55" y="38"/>
                  </a:cubicBezTo>
                  <a:close/>
                  <a:moveTo>
                    <a:pt x="67" y="137"/>
                  </a:moveTo>
                  <a:cubicBezTo>
                    <a:pt x="73" y="148"/>
                    <a:pt x="84" y="158"/>
                    <a:pt x="98" y="166"/>
                  </a:cubicBezTo>
                  <a:cubicBezTo>
                    <a:pt x="148" y="195"/>
                    <a:pt x="228" y="195"/>
                    <a:pt x="278" y="166"/>
                  </a:cubicBezTo>
                  <a:cubicBezTo>
                    <a:pt x="292" y="158"/>
                    <a:pt x="303" y="148"/>
                    <a:pt x="309" y="137"/>
                  </a:cubicBezTo>
                  <a:cubicBezTo>
                    <a:pt x="322" y="113"/>
                    <a:pt x="314" y="86"/>
                    <a:pt x="284" y="66"/>
                  </a:cubicBezTo>
                  <a:cubicBezTo>
                    <a:pt x="282" y="65"/>
                    <a:pt x="280" y="64"/>
                    <a:pt x="278" y="63"/>
                  </a:cubicBezTo>
                  <a:cubicBezTo>
                    <a:pt x="228" y="34"/>
                    <a:pt x="148" y="34"/>
                    <a:pt x="98" y="63"/>
                  </a:cubicBezTo>
                  <a:cubicBezTo>
                    <a:pt x="96" y="64"/>
                    <a:pt x="94" y="65"/>
                    <a:pt x="92" y="66"/>
                  </a:cubicBezTo>
                  <a:cubicBezTo>
                    <a:pt x="62" y="86"/>
                    <a:pt x="54" y="113"/>
                    <a:pt x="67" y="137"/>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0" name="Group 139">
            <a:extLst>
              <a:ext uri="{FF2B5EF4-FFF2-40B4-BE49-F238E27FC236}">
                <a16:creationId xmlns:a16="http://schemas.microsoft.com/office/drawing/2014/main" id="{A1072A6F-F420-441D-8C36-A34F07743EE9}"/>
              </a:ext>
            </a:extLst>
          </p:cNvPr>
          <p:cNvGrpSpPr/>
          <p:nvPr/>
        </p:nvGrpSpPr>
        <p:grpSpPr>
          <a:xfrm>
            <a:off x="8306342" y="5099740"/>
            <a:ext cx="184920" cy="213491"/>
            <a:chOff x="7531100" y="7086601"/>
            <a:chExt cx="369888" cy="427038"/>
          </a:xfrm>
        </p:grpSpPr>
        <p:sp>
          <p:nvSpPr>
            <p:cNvPr id="106" name="Freeform 105">
              <a:extLst>
                <a:ext uri="{FF2B5EF4-FFF2-40B4-BE49-F238E27FC236}">
                  <a16:creationId xmlns:a16="http://schemas.microsoft.com/office/drawing/2014/main" id="{0047BDC9-A435-425D-83DF-7D981BB99745}"/>
                </a:ext>
              </a:extLst>
            </p:cNvPr>
            <p:cNvSpPr>
              <a:spLocks/>
            </p:cNvSpPr>
            <p:nvPr/>
          </p:nvSpPr>
          <p:spPr bwMode="auto">
            <a:xfrm>
              <a:off x="7531100" y="7086601"/>
              <a:ext cx="369888" cy="212725"/>
            </a:xfrm>
            <a:custGeom>
              <a:avLst/>
              <a:gdLst>
                <a:gd name="T0" fmla="*/ 233 w 233"/>
                <a:gd name="T1" fmla="*/ 66 h 134"/>
                <a:gd name="T2" fmla="*/ 115 w 233"/>
                <a:gd name="T3" fmla="*/ 134 h 134"/>
                <a:gd name="T4" fmla="*/ 0 w 233"/>
                <a:gd name="T5" fmla="*/ 66 h 134"/>
                <a:gd name="T6" fmla="*/ 115 w 233"/>
                <a:gd name="T7" fmla="*/ 0 h 134"/>
                <a:gd name="T8" fmla="*/ 233 w 233"/>
                <a:gd name="T9" fmla="*/ 66 h 134"/>
              </a:gdLst>
              <a:ahLst/>
              <a:cxnLst>
                <a:cxn ang="0">
                  <a:pos x="T0" y="T1"/>
                </a:cxn>
                <a:cxn ang="0">
                  <a:pos x="T2" y="T3"/>
                </a:cxn>
                <a:cxn ang="0">
                  <a:pos x="T4" y="T5"/>
                </a:cxn>
                <a:cxn ang="0">
                  <a:pos x="T6" y="T7"/>
                </a:cxn>
                <a:cxn ang="0">
                  <a:pos x="T8" y="T9"/>
                </a:cxn>
              </a:cxnLst>
              <a:rect l="0" t="0" r="r" b="b"/>
              <a:pathLst>
                <a:path w="233" h="134">
                  <a:moveTo>
                    <a:pt x="233" y="66"/>
                  </a:moveTo>
                  <a:lnTo>
                    <a:pt x="115" y="134"/>
                  </a:lnTo>
                  <a:lnTo>
                    <a:pt x="0" y="66"/>
                  </a:lnTo>
                  <a:lnTo>
                    <a:pt x="115" y="0"/>
                  </a:lnTo>
                  <a:lnTo>
                    <a:pt x="233" y="66"/>
                  </a:lnTo>
                  <a:close/>
                </a:path>
              </a:pathLst>
            </a:custGeom>
            <a:solidFill>
              <a:srgbClr val="E37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106">
              <a:extLst>
                <a:ext uri="{FF2B5EF4-FFF2-40B4-BE49-F238E27FC236}">
                  <a16:creationId xmlns:a16="http://schemas.microsoft.com/office/drawing/2014/main" id="{2420C935-8B1C-426C-A6F0-0CB9BDF8442A}"/>
                </a:ext>
              </a:extLst>
            </p:cNvPr>
            <p:cNvSpPr>
              <a:spLocks/>
            </p:cNvSpPr>
            <p:nvPr/>
          </p:nvSpPr>
          <p:spPr bwMode="auto">
            <a:xfrm>
              <a:off x="7713663" y="7191376"/>
              <a:ext cx="187325" cy="322263"/>
            </a:xfrm>
            <a:custGeom>
              <a:avLst/>
              <a:gdLst>
                <a:gd name="T0" fmla="*/ 118 w 118"/>
                <a:gd name="T1" fmla="*/ 0 h 203"/>
                <a:gd name="T2" fmla="*/ 118 w 118"/>
                <a:gd name="T3" fmla="*/ 134 h 203"/>
                <a:gd name="T4" fmla="*/ 0 w 118"/>
                <a:gd name="T5" fmla="*/ 203 h 203"/>
                <a:gd name="T6" fmla="*/ 0 w 118"/>
                <a:gd name="T7" fmla="*/ 68 h 203"/>
                <a:gd name="T8" fmla="*/ 118 w 118"/>
                <a:gd name="T9" fmla="*/ 0 h 203"/>
              </a:gdLst>
              <a:ahLst/>
              <a:cxnLst>
                <a:cxn ang="0">
                  <a:pos x="T0" y="T1"/>
                </a:cxn>
                <a:cxn ang="0">
                  <a:pos x="T2" y="T3"/>
                </a:cxn>
                <a:cxn ang="0">
                  <a:pos x="T4" y="T5"/>
                </a:cxn>
                <a:cxn ang="0">
                  <a:pos x="T6" y="T7"/>
                </a:cxn>
                <a:cxn ang="0">
                  <a:pos x="T8" y="T9"/>
                </a:cxn>
              </a:cxnLst>
              <a:rect l="0" t="0" r="r" b="b"/>
              <a:pathLst>
                <a:path w="118" h="203">
                  <a:moveTo>
                    <a:pt x="118" y="0"/>
                  </a:moveTo>
                  <a:lnTo>
                    <a:pt x="118" y="134"/>
                  </a:lnTo>
                  <a:lnTo>
                    <a:pt x="0" y="203"/>
                  </a:lnTo>
                  <a:lnTo>
                    <a:pt x="0" y="68"/>
                  </a:lnTo>
                  <a:lnTo>
                    <a:pt x="118" y="0"/>
                  </a:lnTo>
                  <a:close/>
                </a:path>
              </a:pathLst>
            </a:custGeom>
            <a:solidFill>
              <a:srgbClr val="C464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107">
              <a:extLst>
                <a:ext uri="{FF2B5EF4-FFF2-40B4-BE49-F238E27FC236}">
                  <a16:creationId xmlns:a16="http://schemas.microsoft.com/office/drawing/2014/main" id="{70366C8C-CD1F-4DC4-BBFC-2686F75CC737}"/>
                </a:ext>
              </a:extLst>
            </p:cNvPr>
            <p:cNvSpPr>
              <a:spLocks/>
            </p:cNvSpPr>
            <p:nvPr/>
          </p:nvSpPr>
          <p:spPr bwMode="auto">
            <a:xfrm>
              <a:off x="7531100" y="7191376"/>
              <a:ext cx="182563" cy="322263"/>
            </a:xfrm>
            <a:custGeom>
              <a:avLst/>
              <a:gdLst>
                <a:gd name="T0" fmla="*/ 0 w 115"/>
                <a:gd name="T1" fmla="*/ 0 h 203"/>
                <a:gd name="T2" fmla="*/ 115 w 115"/>
                <a:gd name="T3" fmla="*/ 68 h 203"/>
                <a:gd name="T4" fmla="*/ 115 w 115"/>
                <a:gd name="T5" fmla="*/ 203 h 203"/>
                <a:gd name="T6" fmla="*/ 0 w 115"/>
                <a:gd name="T7" fmla="*/ 134 h 203"/>
                <a:gd name="T8" fmla="*/ 0 w 115"/>
                <a:gd name="T9" fmla="*/ 0 h 203"/>
              </a:gdLst>
              <a:ahLst/>
              <a:cxnLst>
                <a:cxn ang="0">
                  <a:pos x="T0" y="T1"/>
                </a:cxn>
                <a:cxn ang="0">
                  <a:pos x="T2" y="T3"/>
                </a:cxn>
                <a:cxn ang="0">
                  <a:pos x="T4" y="T5"/>
                </a:cxn>
                <a:cxn ang="0">
                  <a:pos x="T6" y="T7"/>
                </a:cxn>
                <a:cxn ang="0">
                  <a:pos x="T8" y="T9"/>
                </a:cxn>
              </a:cxnLst>
              <a:rect l="0" t="0" r="r" b="b"/>
              <a:pathLst>
                <a:path w="115" h="203">
                  <a:moveTo>
                    <a:pt x="0" y="0"/>
                  </a:moveTo>
                  <a:lnTo>
                    <a:pt x="115" y="68"/>
                  </a:lnTo>
                  <a:lnTo>
                    <a:pt x="115" y="203"/>
                  </a:lnTo>
                  <a:lnTo>
                    <a:pt x="0" y="134"/>
                  </a:lnTo>
                  <a:lnTo>
                    <a:pt x="0" y="0"/>
                  </a:lnTo>
                  <a:close/>
                </a:path>
              </a:pathLst>
            </a:custGeom>
            <a:solidFill>
              <a:srgbClr val="9E5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2" name="Group 141">
            <a:extLst>
              <a:ext uri="{FF2B5EF4-FFF2-40B4-BE49-F238E27FC236}">
                <a16:creationId xmlns:a16="http://schemas.microsoft.com/office/drawing/2014/main" id="{5DC1B286-8007-4CE1-AAEE-C26F7FF2D96F}"/>
              </a:ext>
            </a:extLst>
          </p:cNvPr>
          <p:cNvGrpSpPr/>
          <p:nvPr/>
        </p:nvGrpSpPr>
        <p:grpSpPr>
          <a:xfrm>
            <a:off x="12603939" y="4562441"/>
            <a:ext cx="311903" cy="720631"/>
            <a:chOff x="16127413" y="6011863"/>
            <a:chExt cx="623888" cy="1441450"/>
          </a:xfrm>
        </p:grpSpPr>
        <p:sp>
          <p:nvSpPr>
            <p:cNvPr id="109" name="Freeform 108">
              <a:extLst>
                <a:ext uri="{FF2B5EF4-FFF2-40B4-BE49-F238E27FC236}">
                  <a16:creationId xmlns:a16="http://schemas.microsoft.com/office/drawing/2014/main" id="{0657EB6D-4C65-4BE8-A295-AEDFAA4CEC4C}"/>
                </a:ext>
              </a:extLst>
            </p:cNvPr>
            <p:cNvSpPr>
              <a:spLocks/>
            </p:cNvSpPr>
            <p:nvPr/>
          </p:nvSpPr>
          <p:spPr bwMode="auto">
            <a:xfrm>
              <a:off x="16186150" y="7221538"/>
              <a:ext cx="506413" cy="231775"/>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2"/>
                    <a:pt x="27" y="63"/>
                  </a:cubicBezTo>
                  <a:cubicBezTo>
                    <a:pt x="63" y="84"/>
                    <a:pt x="121" y="84"/>
                    <a:pt x="157" y="63"/>
                  </a:cubicBezTo>
                  <a:cubicBezTo>
                    <a:pt x="175" y="52"/>
                    <a:pt x="184" y="39"/>
                    <a:pt x="184" y="25"/>
                  </a:cubicBezTo>
                  <a:cubicBezTo>
                    <a:pt x="184" y="0"/>
                    <a:pt x="184" y="0"/>
                    <a:pt x="184" y="0"/>
                  </a:cubicBezTo>
                  <a:lnTo>
                    <a:pt x="173"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109">
              <a:extLst>
                <a:ext uri="{FF2B5EF4-FFF2-40B4-BE49-F238E27FC236}">
                  <a16:creationId xmlns:a16="http://schemas.microsoft.com/office/drawing/2014/main" id="{AC86BE0D-F365-4FBE-8323-DB9A2F4B83BF}"/>
                </a:ext>
              </a:extLst>
            </p:cNvPr>
            <p:cNvSpPr>
              <a:spLocks/>
            </p:cNvSpPr>
            <p:nvPr/>
          </p:nvSpPr>
          <p:spPr bwMode="auto">
            <a:xfrm>
              <a:off x="16186150" y="7204076"/>
              <a:ext cx="506413" cy="233363"/>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3"/>
                    <a:pt x="27" y="63"/>
                  </a:cubicBezTo>
                  <a:cubicBezTo>
                    <a:pt x="63" y="84"/>
                    <a:pt x="121" y="84"/>
                    <a:pt x="157" y="63"/>
                  </a:cubicBezTo>
                  <a:cubicBezTo>
                    <a:pt x="175" y="53"/>
                    <a:pt x="184" y="39"/>
                    <a:pt x="184" y="25"/>
                  </a:cubicBezTo>
                  <a:cubicBezTo>
                    <a:pt x="184" y="0"/>
                    <a:pt x="184" y="0"/>
                    <a:pt x="184" y="0"/>
                  </a:cubicBezTo>
                  <a:lnTo>
                    <a:pt x="173"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110">
              <a:extLst>
                <a:ext uri="{FF2B5EF4-FFF2-40B4-BE49-F238E27FC236}">
                  <a16:creationId xmlns:a16="http://schemas.microsoft.com/office/drawing/2014/main" id="{AFD701A2-9178-4989-8A97-FE0E9B658C17}"/>
                </a:ext>
              </a:extLst>
            </p:cNvPr>
            <p:cNvSpPr>
              <a:spLocks/>
            </p:cNvSpPr>
            <p:nvPr/>
          </p:nvSpPr>
          <p:spPr bwMode="auto">
            <a:xfrm>
              <a:off x="16160750" y="7043738"/>
              <a:ext cx="557213" cy="323850"/>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5"/>
                    <a:pt x="0" y="41"/>
                    <a:pt x="36" y="21"/>
                  </a:cubicBezTo>
                  <a:cubicBezTo>
                    <a:pt x="72" y="0"/>
                    <a:pt x="130" y="0"/>
                    <a:pt x="166" y="21"/>
                  </a:cubicBezTo>
                  <a:cubicBezTo>
                    <a:pt x="202" y="41"/>
                    <a:pt x="202" y="75"/>
                    <a:pt x="166" y="96"/>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111">
              <a:extLst>
                <a:ext uri="{FF2B5EF4-FFF2-40B4-BE49-F238E27FC236}">
                  <a16:creationId xmlns:a16="http://schemas.microsoft.com/office/drawing/2014/main" id="{28DE3A06-2F9D-43C6-BD95-6E28D03BEFD2}"/>
                </a:ext>
              </a:extLst>
            </p:cNvPr>
            <p:cNvSpPr>
              <a:spLocks/>
            </p:cNvSpPr>
            <p:nvPr/>
          </p:nvSpPr>
          <p:spPr bwMode="auto">
            <a:xfrm>
              <a:off x="16302038" y="7124701"/>
              <a:ext cx="274638" cy="160338"/>
            </a:xfrm>
            <a:custGeom>
              <a:avLst/>
              <a:gdLst>
                <a:gd name="T0" fmla="*/ 82 w 100"/>
                <a:gd name="T1" fmla="*/ 48 h 58"/>
                <a:gd name="T2" fmla="*/ 18 w 100"/>
                <a:gd name="T3" fmla="*/ 48 h 58"/>
                <a:gd name="T4" fmla="*/ 18 w 100"/>
                <a:gd name="T5" fmla="*/ 11 h 58"/>
                <a:gd name="T6" fmla="*/ 82 w 100"/>
                <a:gd name="T7" fmla="*/ 11 h 58"/>
                <a:gd name="T8" fmla="*/ 82 w 100"/>
                <a:gd name="T9" fmla="*/ 48 h 58"/>
              </a:gdLst>
              <a:ahLst/>
              <a:cxnLst>
                <a:cxn ang="0">
                  <a:pos x="T0" y="T1"/>
                </a:cxn>
                <a:cxn ang="0">
                  <a:pos x="T2" y="T3"/>
                </a:cxn>
                <a:cxn ang="0">
                  <a:pos x="T4" y="T5"/>
                </a:cxn>
                <a:cxn ang="0">
                  <a:pos x="T6" y="T7"/>
                </a:cxn>
                <a:cxn ang="0">
                  <a:pos x="T8" y="T9"/>
                </a:cxn>
              </a:cxnLst>
              <a:rect l="0" t="0" r="r" b="b"/>
              <a:pathLst>
                <a:path w="100" h="58">
                  <a:moveTo>
                    <a:pt x="82" y="48"/>
                  </a:moveTo>
                  <a:cubicBezTo>
                    <a:pt x="64" y="58"/>
                    <a:pt x="36" y="58"/>
                    <a:pt x="18" y="48"/>
                  </a:cubicBezTo>
                  <a:cubicBezTo>
                    <a:pt x="0" y="38"/>
                    <a:pt x="0" y="21"/>
                    <a:pt x="18" y="11"/>
                  </a:cubicBezTo>
                  <a:cubicBezTo>
                    <a:pt x="36" y="0"/>
                    <a:pt x="64" y="0"/>
                    <a:pt x="82" y="11"/>
                  </a:cubicBezTo>
                  <a:cubicBezTo>
                    <a:pt x="100" y="21"/>
                    <a:pt x="100" y="38"/>
                    <a:pt x="82" y="48"/>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112">
              <a:extLst>
                <a:ext uri="{FF2B5EF4-FFF2-40B4-BE49-F238E27FC236}">
                  <a16:creationId xmlns:a16="http://schemas.microsoft.com/office/drawing/2014/main" id="{E9C4BC63-66E4-4D1A-99AE-05C4D6706E09}"/>
                </a:ext>
              </a:extLst>
            </p:cNvPr>
            <p:cNvSpPr>
              <a:spLocks/>
            </p:cNvSpPr>
            <p:nvPr/>
          </p:nvSpPr>
          <p:spPr bwMode="auto">
            <a:xfrm>
              <a:off x="16403638" y="6629401"/>
              <a:ext cx="71438" cy="596900"/>
            </a:xfrm>
            <a:custGeom>
              <a:avLst/>
              <a:gdLst>
                <a:gd name="T0" fmla="*/ 22 w 26"/>
                <a:gd name="T1" fmla="*/ 3 h 216"/>
                <a:gd name="T2" fmla="*/ 4 w 26"/>
                <a:gd name="T3" fmla="*/ 3 h 216"/>
                <a:gd name="T4" fmla="*/ 0 w 26"/>
                <a:gd name="T5" fmla="*/ 9 h 216"/>
                <a:gd name="T6" fmla="*/ 0 w 26"/>
                <a:gd name="T7" fmla="*/ 208 h 216"/>
                <a:gd name="T8" fmla="*/ 4 w 26"/>
                <a:gd name="T9" fmla="*/ 213 h 216"/>
                <a:gd name="T10" fmla="*/ 22 w 26"/>
                <a:gd name="T11" fmla="*/ 213 h 216"/>
                <a:gd name="T12" fmla="*/ 26 w 26"/>
                <a:gd name="T13" fmla="*/ 208 h 216"/>
                <a:gd name="T14" fmla="*/ 26 w 26"/>
                <a:gd name="T15" fmla="*/ 9 h 216"/>
                <a:gd name="T16" fmla="*/ 22 w 26"/>
                <a:gd name="T17"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6">
                  <a:moveTo>
                    <a:pt x="22" y="3"/>
                  </a:moveTo>
                  <a:cubicBezTo>
                    <a:pt x="17" y="0"/>
                    <a:pt x="9" y="0"/>
                    <a:pt x="4" y="3"/>
                  </a:cubicBezTo>
                  <a:cubicBezTo>
                    <a:pt x="1" y="5"/>
                    <a:pt x="0" y="7"/>
                    <a:pt x="0" y="9"/>
                  </a:cubicBezTo>
                  <a:cubicBezTo>
                    <a:pt x="0" y="208"/>
                    <a:pt x="0" y="208"/>
                    <a:pt x="0" y="208"/>
                  </a:cubicBezTo>
                  <a:cubicBezTo>
                    <a:pt x="0" y="210"/>
                    <a:pt x="1" y="212"/>
                    <a:pt x="4" y="213"/>
                  </a:cubicBezTo>
                  <a:cubicBezTo>
                    <a:pt x="9" y="216"/>
                    <a:pt x="17" y="216"/>
                    <a:pt x="22" y="213"/>
                  </a:cubicBezTo>
                  <a:cubicBezTo>
                    <a:pt x="25" y="212"/>
                    <a:pt x="26" y="210"/>
                    <a:pt x="26" y="208"/>
                  </a:cubicBezTo>
                  <a:cubicBezTo>
                    <a:pt x="26" y="9"/>
                    <a:pt x="26" y="9"/>
                    <a:pt x="26" y="9"/>
                  </a:cubicBezTo>
                  <a:cubicBezTo>
                    <a:pt x="26" y="7"/>
                    <a:pt x="25" y="5"/>
                    <a:pt x="22" y="3"/>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113">
              <a:extLst>
                <a:ext uri="{FF2B5EF4-FFF2-40B4-BE49-F238E27FC236}">
                  <a16:creationId xmlns:a16="http://schemas.microsoft.com/office/drawing/2014/main" id="{3681A06D-EF17-425F-9F23-B433DB65DC45}"/>
                </a:ext>
              </a:extLst>
            </p:cNvPr>
            <p:cNvSpPr>
              <a:spLocks/>
            </p:cNvSpPr>
            <p:nvPr/>
          </p:nvSpPr>
          <p:spPr bwMode="auto">
            <a:xfrm>
              <a:off x="16127413" y="6011863"/>
              <a:ext cx="311150" cy="1079500"/>
            </a:xfrm>
            <a:custGeom>
              <a:avLst/>
              <a:gdLst>
                <a:gd name="T0" fmla="*/ 196 w 196"/>
                <a:gd name="T1" fmla="*/ 0 h 680"/>
                <a:gd name="T2" fmla="*/ 0 w 196"/>
                <a:gd name="T3" fmla="*/ 567 h 680"/>
                <a:gd name="T4" fmla="*/ 196 w 196"/>
                <a:gd name="T5" fmla="*/ 680 h 680"/>
                <a:gd name="T6" fmla="*/ 196 w 196"/>
                <a:gd name="T7" fmla="*/ 0 h 680"/>
              </a:gdLst>
              <a:ahLst/>
              <a:cxnLst>
                <a:cxn ang="0">
                  <a:pos x="T0" y="T1"/>
                </a:cxn>
                <a:cxn ang="0">
                  <a:pos x="T2" y="T3"/>
                </a:cxn>
                <a:cxn ang="0">
                  <a:pos x="T4" y="T5"/>
                </a:cxn>
                <a:cxn ang="0">
                  <a:pos x="T6" y="T7"/>
                </a:cxn>
              </a:cxnLst>
              <a:rect l="0" t="0" r="r" b="b"/>
              <a:pathLst>
                <a:path w="196" h="680">
                  <a:moveTo>
                    <a:pt x="196" y="0"/>
                  </a:moveTo>
                  <a:lnTo>
                    <a:pt x="0" y="567"/>
                  </a:lnTo>
                  <a:lnTo>
                    <a:pt x="196" y="680"/>
                  </a:lnTo>
                  <a:lnTo>
                    <a:pt x="19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114">
              <a:extLst>
                <a:ext uri="{FF2B5EF4-FFF2-40B4-BE49-F238E27FC236}">
                  <a16:creationId xmlns:a16="http://schemas.microsoft.com/office/drawing/2014/main" id="{2BA12ABD-7F03-40A9-B2BB-5F034AA471EF}"/>
                </a:ext>
              </a:extLst>
            </p:cNvPr>
            <p:cNvSpPr>
              <a:spLocks/>
            </p:cNvSpPr>
            <p:nvPr/>
          </p:nvSpPr>
          <p:spPr bwMode="auto">
            <a:xfrm>
              <a:off x="16438563" y="6011863"/>
              <a:ext cx="312738" cy="1079500"/>
            </a:xfrm>
            <a:custGeom>
              <a:avLst/>
              <a:gdLst>
                <a:gd name="T0" fmla="*/ 0 w 197"/>
                <a:gd name="T1" fmla="*/ 0 h 680"/>
                <a:gd name="T2" fmla="*/ 197 w 197"/>
                <a:gd name="T3" fmla="*/ 567 h 680"/>
                <a:gd name="T4" fmla="*/ 0 w 197"/>
                <a:gd name="T5" fmla="*/ 680 h 680"/>
                <a:gd name="T6" fmla="*/ 0 w 197"/>
                <a:gd name="T7" fmla="*/ 0 h 680"/>
              </a:gdLst>
              <a:ahLst/>
              <a:cxnLst>
                <a:cxn ang="0">
                  <a:pos x="T0" y="T1"/>
                </a:cxn>
                <a:cxn ang="0">
                  <a:pos x="T2" y="T3"/>
                </a:cxn>
                <a:cxn ang="0">
                  <a:pos x="T4" y="T5"/>
                </a:cxn>
                <a:cxn ang="0">
                  <a:pos x="T6" y="T7"/>
                </a:cxn>
              </a:cxnLst>
              <a:rect l="0" t="0" r="r" b="b"/>
              <a:pathLst>
                <a:path w="197" h="680">
                  <a:moveTo>
                    <a:pt x="0" y="0"/>
                  </a:moveTo>
                  <a:lnTo>
                    <a:pt x="197" y="567"/>
                  </a:lnTo>
                  <a:lnTo>
                    <a:pt x="0" y="680"/>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9" name="Group 138">
            <a:extLst>
              <a:ext uri="{FF2B5EF4-FFF2-40B4-BE49-F238E27FC236}">
                <a16:creationId xmlns:a16="http://schemas.microsoft.com/office/drawing/2014/main" id="{947EB9F3-2C83-45B0-8502-052B1F9B3755}"/>
              </a:ext>
            </a:extLst>
          </p:cNvPr>
          <p:cNvGrpSpPr/>
          <p:nvPr/>
        </p:nvGrpSpPr>
        <p:grpSpPr>
          <a:xfrm>
            <a:off x="8816657" y="4062443"/>
            <a:ext cx="425395" cy="984122"/>
            <a:chOff x="8551863" y="5011738"/>
            <a:chExt cx="850900" cy="1968500"/>
          </a:xfrm>
        </p:grpSpPr>
        <p:sp>
          <p:nvSpPr>
            <p:cNvPr id="116" name="Freeform 115">
              <a:extLst>
                <a:ext uri="{FF2B5EF4-FFF2-40B4-BE49-F238E27FC236}">
                  <a16:creationId xmlns:a16="http://schemas.microsoft.com/office/drawing/2014/main" id="{17B3B371-3CE7-41A2-A526-2AE334552B9E}"/>
                </a:ext>
              </a:extLst>
            </p:cNvPr>
            <p:cNvSpPr>
              <a:spLocks/>
            </p:cNvSpPr>
            <p:nvPr/>
          </p:nvSpPr>
          <p:spPr bwMode="auto">
            <a:xfrm>
              <a:off x="8632825" y="6665913"/>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116">
              <a:extLst>
                <a:ext uri="{FF2B5EF4-FFF2-40B4-BE49-F238E27FC236}">
                  <a16:creationId xmlns:a16="http://schemas.microsoft.com/office/drawing/2014/main" id="{5D6010BB-DDB6-4517-A8D2-324962E1C148}"/>
                </a:ext>
              </a:extLst>
            </p:cNvPr>
            <p:cNvSpPr>
              <a:spLocks/>
            </p:cNvSpPr>
            <p:nvPr/>
          </p:nvSpPr>
          <p:spPr bwMode="auto">
            <a:xfrm>
              <a:off x="8632825" y="6643688"/>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117">
              <a:extLst>
                <a:ext uri="{FF2B5EF4-FFF2-40B4-BE49-F238E27FC236}">
                  <a16:creationId xmlns:a16="http://schemas.microsoft.com/office/drawing/2014/main" id="{7CC3DED4-953D-4224-B9F0-8D288B2F5CCC}"/>
                </a:ext>
              </a:extLst>
            </p:cNvPr>
            <p:cNvSpPr>
              <a:spLocks/>
            </p:cNvSpPr>
            <p:nvPr/>
          </p:nvSpPr>
          <p:spPr bwMode="auto">
            <a:xfrm>
              <a:off x="8596313" y="6423026"/>
              <a:ext cx="762000"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8" y="159"/>
                    <a:pt x="99" y="159"/>
                    <a:pt x="49" y="131"/>
                  </a:cubicBezTo>
                  <a:cubicBezTo>
                    <a:pt x="0" y="103"/>
                    <a:pt x="0" y="57"/>
                    <a:pt x="49" y="28"/>
                  </a:cubicBezTo>
                  <a:cubicBezTo>
                    <a:pt x="99" y="0"/>
                    <a:pt x="178"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118">
              <a:extLst>
                <a:ext uri="{FF2B5EF4-FFF2-40B4-BE49-F238E27FC236}">
                  <a16:creationId xmlns:a16="http://schemas.microsoft.com/office/drawing/2014/main" id="{E902DD18-5B62-4C7A-A7FC-C627A47CCD89}"/>
                </a:ext>
              </a:extLst>
            </p:cNvPr>
            <p:cNvSpPr>
              <a:spLocks/>
            </p:cNvSpPr>
            <p:nvPr/>
          </p:nvSpPr>
          <p:spPr bwMode="auto">
            <a:xfrm>
              <a:off x="8789988" y="6532563"/>
              <a:ext cx="377825" cy="219075"/>
            </a:xfrm>
            <a:custGeom>
              <a:avLst/>
              <a:gdLst>
                <a:gd name="T0" fmla="*/ 112 w 137"/>
                <a:gd name="T1" fmla="*/ 65 h 79"/>
                <a:gd name="T2" fmla="*/ 24 w 137"/>
                <a:gd name="T3" fmla="*/ 65 h 79"/>
                <a:gd name="T4" fmla="*/ 24 w 137"/>
                <a:gd name="T5" fmla="*/ 14 h 79"/>
                <a:gd name="T6" fmla="*/ 112 w 137"/>
                <a:gd name="T7" fmla="*/ 14 h 79"/>
                <a:gd name="T8" fmla="*/ 112 w 137"/>
                <a:gd name="T9" fmla="*/ 65 h 79"/>
              </a:gdLst>
              <a:ahLst/>
              <a:cxnLst>
                <a:cxn ang="0">
                  <a:pos x="T0" y="T1"/>
                </a:cxn>
                <a:cxn ang="0">
                  <a:pos x="T2" y="T3"/>
                </a:cxn>
                <a:cxn ang="0">
                  <a:pos x="T4" y="T5"/>
                </a:cxn>
                <a:cxn ang="0">
                  <a:pos x="T6" y="T7"/>
                </a:cxn>
                <a:cxn ang="0">
                  <a:pos x="T8" y="T9"/>
                </a:cxn>
              </a:cxnLst>
              <a:rect l="0" t="0" r="r" b="b"/>
              <a:pathLst>
                <a:path w="137" h="79">
                  <a:moveTo>
                    <a:pt x="112" y="65"/>
                  </a:moveTo>
                  <a:cubicBezTo>
                    <a:pt x="88" y="79"/>
                    <a:pt x="49" y="79"/>
                    <a:pt x="24" y="65"/>
                  </a:cubicBezTo>
                  <a:cubicBezTo>
                    <a:pt x="0" y="51"/>
                    <a:pt x="0" y="28"/>
                    <a:pt x="24" y="14"/>
                  </a:cubicBezTo>
                  <a:cubicBezTo>
                    <a:pt x="49" y="0"/>
                    <a:pt x="88" y="0"/>
                    <a:pt x="112" y="14"/>
                  </a:cubicBezTo>
                  <a:cubicBezTo>
                    <a:pt x="137" y="28"/>
                    <a:pt x="137" y="51"/>
                    <a:pt x="112"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119">
              <a:extLst>
                <a:ext uri="{FF2B5EF4-FFF2-40B4-BE49-F238E27FC236}">
                  <a16:creationId xmlns:a16="http://schemas.microsoft.com/office/drawing/2014/main" id="{1627B542-C95B-475E-A39A-F342F96A1E16}"/>
                </a:ext>
              </a:extLst>
            </p:cNvPr>
            <p:cNvSpPr>
              <a:spLocks/>
            </p:cNvSpPr>
            <p:nvPr/>
          </p:nvSpPr>
          <p:spPr bwMode="auto">
            <a:xfrm>
              <a:off x="8929688" y="5859463"/>
              <a:ext cx="96838" cy="814388"/>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120">
              <a:extLst>
                <a:ext uri="{FF2B5EF4-FFF2-40B4-BE49-F238E27FC236}">
                  <a16:creationId xmlns:a16="http://schemas.microsoft.com/office/drawing/2014/main" id="{8C78912F-4D48-4FF8-90EB-5B75527164B3}"/>
                </a:ext>
              </a:extLst>
            </p:cNvPr>
            <p:cNvSpPr>
              <a:spLocks/>
            </p:cNvSpPr>
            <p:nvPr/>
          </p:nvSpPr>
          <p:spPr bwMode="auto">
            <a:xfrm>
              <a:off x="8551863" y="5011738"/>
              <a:ext cx="425450" cy="1474788"/>
            </a:xfrm>
            <a:custGeom>
              <a:avLst/>
              <a:gdLst>
                <a:gd name="T0" fmla="*/ 268 w 268"/>
                <a:gd name="T1" fmla="*/ 0 h 929"/>
                <a:gd name="T2" fmla="*/ 0 w 268"/>
                <a:gd name="T3" fmla="*/ 774 h 929"/>
                <a:gd name="T4" fmla="*/ 268 w 268"/>
                <a:gd name="T5" fmla="*/ 929 h 929"/>
                <a:gd name="T6" fmla="*/ 268 w 268"/>
                <a:gd name="T7" fmla="*/ 0 h 929"/>
              </a:gdLst>
              <a:ahLst/>
              <a:cxnLst>
                <a:cxn ang="0">
                  <a:pos x="T0" y="T1"/>
                </a:cxn>
                <a:cxn ang="0">
                  <a:pos x="T2" y="T3"/>
                </a:cxn>
                <a:cxn ang="0">
                  <a:pos x="T4" y="T5"/>
                </a:cxn>
                <a:cxn ang="0">
                  <a:pos x="T6" y="T7"/>
                </a:cxn>
              </a:cxnLst>
              <a:rect l="0" t="0" r="r" b="b"/>
              <a:pathLst>
                <a:path w="268" h="929">
                  <a:moveTo>
                    <a:pt x="268" y="0"/>
                  </a:moveTo>
                  <a:lnTo>
                    <a:pt x="0" y="774"/>
                  </a:lnTo>
                  <a:lnTo>
                    <a:pt x="268" y="929"/>
                  </a:lnTo>
                  <a:lnTo>
                    <a:pt x="26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121">
              <a:extLst>
                <a:ext uri="{FF2B5EF4-FFF2-40B4-BE49-F238E27FC236}">
                  <a16:creationId xmlns:a16="http://schemas.microsoft.com/office/drawing/2014/main" id="{4F678F67-64F2-4498-8C1B-9473C253E72F}"/>
                </a:ext>
              </a:extLst>
            </p:cNvPr>
            <p:cNvSpPr>
              <a:spLocks/>
            </p:cNvSpPr>
            <p:nvPr/>
          </p:nvSpPr>
          <p:spPr bwMode="auto">
            <a:xfrm>
              <a:off x="8977313" y="5011738"/>
              <a:ext cx="425450" cy="1474788"/>
            </a:xfrm>
            <a:custGeom>
              <a:avLst/>
              <a:gdLst>
                <a:gd name="T0" fmla="*/ 0 w 268"/>
                <a:gd name="T1" fmla="*/ 0 h 929"/>
                <a:gd name="T2" fmla="*/ 268 w 268"/>
                <a:gd name="T3" fmla="*/ 774 h 929"/>
                <a:gd name="T4" fmla="*/ 0 w 268"/>
                <a:gd name="T5" fmla="*/ 929 h 929"/>
                <a:gd name="T6" fmla="*/ 0 w 268"/>
                <a:gd name="T7" fmla="*/ 0 h 929"/>
              </a:gdLst>
              <a:ahLst/>
              <a:cxnLst>
                <a:cxn ang="0">
                  <a:pos x="T0" y="T1"/>
                </a:cxn>
                <a:cxn ang="0">
                  <a:pos x="T2" y="T3"/>
                </a:cxn>
                <a:cxn ang="0">
                  <a:pos x="T4" y="T5"/>
                </a:cxn>
                <a:cxn ang="0">
                  <a:pos x="T6" y="T7"/>
                </a:cxn>
              </a:cxnLst>
              <a:rect l="0" t="0" r="r" b="b"/>
              <a:pathLst>
                <a:path w="268" h="929">
                  <a:moveTo>
                    <a:pt x="0" y="0"/>
                  </a:moveTo>
                  <a:lnTo>
                    <a:pt x="268" y="774"/>
                  </a:lnTo>
                  <a:lnTo>
                    <a:pt x="0" y="929"/>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4" name="Group 143">
            <a:extLst>
              <a:ext uri="{FF2B5EF4-FFF2-40B4-BE49-F238E27FC236}">
                <a16:creationId xmlns:a16="http://schemas.microsoft.com/office/drawing/2014/main" id="{3A8E8CE9-CE82-4882-B5A5-FCE43DC59005}"/>
              </a:ext>
            </a:extLst>
          </p:cNvPr>
          <p:cNvGrpSpPr/>
          <p:nvPr/>
        </p:nvGrpSpPr>
        <p:grpSpPr>
          <a:xfrm>
            <a:off x="11411882" y="5837038"/>
            <a:ext cx="380157" cy="983328"/>
            <a:chOff x="13742988" y="8561388"/>
            <a:chExt cx="760413" cy="1966913"/>
          </a:xfrm>
        </p:grpSpPr>
        <p:sp>
          <p:nvSpPr>
            <p:cNvPr id="123" name="Freeform 122">
              <a:extLst>
                <a:ext uri="{FF2B5EF4-FFF2-40B4-BE49-F238E27FC236}">
                  <a16:creationId xmlns:a16="http://schemas.microsoft.com/office/drawing/2014/main" id="{9DB4560E-F5FD-4140-B06E-FD944ED64CAE}"/>
                </a:ext>
              </a:extLst>
            </p:cNvPr>
            <p:cNvSpPr>
              <a:spLocks/>
            </p:cNvSpPr>
            <p:nvPr/>
          </p:nvSpPr>
          <p:spPr bwMode="auto">
            <a:xfrm>
              <a:off x="13774738" y="10213976"/>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123">
              <a:extLst>
                <a:ext uri="{FF2B5EF4-FFF2-40B4-BE49-F238E27FC236}">
                  <a16:creationId xmlns:a16="http://schemas.microsoft.com/office/drawing/2014/main" id="{48C21810-6E7D-4F5B-AE3B-0230A9A5F5B9}"/>
                </a:ext>
              </a:extLst>
            </p:cNvPr>
            <p:cNvSpPr>
              <a:spLocks/>
            </p:cNvSpPr>
            <p:nvPr/>
          </p:nvSpPr>
          <p:spPr bwMode="auto">
            <a:xfrm>
              <a:off x="13774738" y="10191751"/>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Freeform 124">
              <a:extLst>
                <a:ext uri="{FF2B5EF4-FFF2-40B4-BE49-F238E27FC236}">
                  <a16:creationId xmlns:a16="http://schemas.microsoft.com/office/drawing/2014/main" id="{E5A0F464-35FF-4F3D-9596-ED5071765C4A}"/>
                </a:ext>
              </a:extLst>
            </p:cNvPr>
            <p:cNvSpPr>
              <a:spLocks/>
            </p:cNvSpPr>
            <p:nvPr/>
          </p:nvSpPr>
          <p:spPr bwMode="auto">
            <a:xfrm>
              <a:off x="13742988" y="9969501"/>
              <a:ext cx="760413"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7" y="159"/>
                    <a:pt x="98" y="159"/>
                    <a:pt x="49" y="131"/>
                  </a:cubicBezTo>
                  <a:cubicBezTo>
                    <a:pt x="0" y="103"/>
                    <a:pt x="0" y="57"/>
                    <a:pt x="49" y="28"/>
                  </a:cubicBezTo>
                  <a:cubicBezTo>
                    <a:pt x="98" y="0"/>
                    <a:pt x="177"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125">
              <a:extLst>
                <a:ext uri="{FF2B5EF4-FFF2-40B4-BE49-F238E27FC236}">
                  <a16:creationId xmlns:a16="http://schemas.microsoft.com/office/drawing/2014/main" id="{9FA83E8B-1632-447E-8479-482DC88D5CBB}"/>
                </a:ext>
              </a:extLst>
            </p:cNvPr>
            <p:cNvSpPr>
              <a:spLocks/>
            </p:cNvSpPr>
            <p:nvPr/>
          </p:nvSpPr>
          <p:spPr bwMode="auto">
            <a:xfrm>
              <a:off x="13931900" y="10080626"/>
              <a:ext cx="379413" cy="219075"/>
            </a:xfrm>
            <a:custGeom>
              <a:avLst/>
              <a:gdLst>
                <a:gd name="T0" fmla="*/ 113 w 137"/>
                <a:gd name="T1" fmla="*/ 65 h 79"/>
                <a:gd name="T2" fmla="*/ 25 w 137"/>
                <a:gd name="T3" fmla="*/ 65 h 79"/>
                <a:gd name="T4" fmla="*/ 25 w 137"/>
                <a:gd name="T5" fmla="*/ 14 h 79"/>
                <a:gd name="T6" fmla="*/ 113 w 137"/>
                <a:gd name="T7" fmla="*/ 14 h 79"/>
                <a:gd name="T8" fmla="*/ 113 w 137"/>
                <a:gd name="T9" fmla="*/ 65 h 79"/>
              </a:gdLst>
              <a:ahLst/>
              <a:cxnLst>
                <a:cxn ang="0">
                  <a:pos x="T0" y="T1"/>
                </a:cxn>
                <a:cxn ang="0">
                  <a:pos x="T2" y="T3"/>
                </a:cxn>
                <a:cxn ang="0">
                  <a:pos x="T4" y="T5"/>
                </a:cxn>
                <a:cxn ang="0">
                  <a:pos x="T6" y="T7"/>
                </a:cxn>
                <a:cxn ang="0">
                  <a:pos x="T8" y="T9"/>
                </a:cxn>
              </a:cxnLst>
              <a:rect l="0" t="0" r="r" b="b"/>
              <a:pathLst>
                <a:path w="137" h="79">
                  <a:moveTo>
                    <a:pt x="113" y="65"/>
                  </a:moveTo>
                  <a:cubicBezTo>
                    <a:pt x="88" y="79"/>
                    <a:pt x="49" y="79"/>
                    <a:pt x="25" y="65"/>
                  </a:cubicBezTo>
                  <a:cubicBezTo>
                    <a:pt x="0" y="51"/>
                    <a:pt x="0" y="28"/>
                    <a:pt x="25" y="14"/>
                  </a:cubicBezTo>
                  <a:cubicBezTo>
                    <a:pt x="49" y="0"/>
                    <a:pt x="88" y="0"/>
                    <a:pt x="113" y="14"/>
                  </a:cubicBezTo>
                  <a:cubicBezTo>
                    <a:pt x="137" y="28"/>
                    <a:pt x="137" y="51"/>
                    <a:pt x="113"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126">
              <a:extLst>
                <a:ext uri="{FF2B5EF4-FFF2-40B4-BE49-F238E27FC236}">
                  <a16:creationId xmlns:a16="http://schemas.microsoft.com/office/drawing/2014/main" id="{CBBF0B00-6E39-4694-9EDE-F15103A9CB12}"/>
                </a:ext>
              </a:extLst>
            </p:cNvPr>
            <p:cNvSpPr>
              <a:spLocks/>
            </p:cNvSpPr>
            <p:nvPr/>
          </p:nvSpPr>
          <p:spPr bwMode="auto">
            <a:xfrm>
              <a:off x="14073188" y="9405938"/>
              <a:ext cx="96838" cy="815975"/>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Oval 127">
              <a:extLst>
                <a:ext uri="{FF2B5EF4-FFF2-40B4-BE49-F238E27FC236}">
                  <a16:creationId xmlns:a16="http://schemas.microsoft.com/office/drawing/2014/main" id="{6DE44823-F6CA-4163-B122-AED9D1336AA4}"/>
                </a:ext>
              </a:extLst>
            </p:cNvPr>
            <p:cNvSpPr>
              <a:spLocks noChangeArrowheads="1"/>
            </p:cNvSpPr>
            <p:nvPr/>
          </p:nvSpPr>
          <p:spPr bwMode="auto">
            <a:xfrm>
              <a:off x="13784263" y="8561388"/>
              <a:ext cx="676275" cy="13319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128">
              <a:extLst>
                <a:ext uri="{FF2B5EF4-FFF2-40B4-BE49-F238E27FC236}">
                  <a16:creationId xmlns:a16="http://schemas.microsoft.com/office/drawing/2014/main" id="{CFC540B9-46D3-4F69-BE6B-C7249823BD46}"/>
                </a:ext>
              </a:extLst>
            </p:cNvPr>
            <p:cNvSpPr>
              <a:spLocks/>
            </p:cNvSpPr>
            <p:nvPr/>
          </p:nvSpPr>
          <p:spPr bwMode="auto">
            <a:xfrm>
              <a:off x="13890625" y="8662988"/>
              <a:ext cx="569913" cy="1230313"/>
            </a:xfrm>
            <a:custGeom>
              <a:avLst/>
              <a:gdLst>
                <a:gd name="T0" fmla="*/ 148 w 206"/>
                <a:gd name="T1" fmla="*/ 0 h 445"/>
                <a:gd name="T2" fmla="*/ 160 w 206"/>
                <a:gd name="T3" fmla="*/ 110 h 445"/>
                <a:gd name="T4" fmla="*/ 21 w 206"/>
                <a:gd name="T5" fmla="*/ 383 h 445"/>
                <a:gd name="T6" fmla="*/ 0 w 206"/>
                <a:gd name="T7" fmla="*/ 380 h 445"/>
                <a:gd name="T8" fmla="*/ 84 w 206"/>
                <a:gd name="T9" fmla="*/ 445 h 445"/>
                <a:gd name="T10" fmla="*/ 206 w 206"/>
                <a:gd name="T11" fmla="*/ 204 h 445"/>
                <a:gd name="T12" fmla="*/ 148 w 206"/>
                <a:gd name="T13" fmla="*/ 0 h 445"/>
              </a:gdLst>
              <a:ahLst/>
              <a:cxnLst>
                <a:cxn ang="0">
                  <a:pos x="T0" y="T1"/>
                </a:cxn>
                <a:cxn ang="0">
                  <a:pos x="T2" y="T3"/>
                </a:cxn>
                <a:cxn ang="0">
                  <a:pos x="T4" y="T5"/>
                </a:cxn>
                <a:cxn ang="0">
                  <a:pos x="T6" y="T7"/>
                </a:cxn>
                <a:cxn ang="0">
                  <a:pos x="T8" y="T9"/>
                </a:cxn>
                <a:cxn ang="0">
                  <a:pos x="T10" y="T11"/>
                </a:cxn>
                <a:cxn ang="0">
                  <a:pos x="T12" y="T13"/>
                </a:cxn>
              </a:cxnLst>
              <a:rect l="0" t="0" r="r" b="b"/>
              <a:pathLst>
                <a:path w="206" h="445">
                  <a:moveTo>
                    <a:pt x="148" y="0"/>
                  </a:moveTo>
                  <a:cubicBezTo>
                    <a:pt x="156" y="34"/>
                    <a:pt x="160" y="71"/>
                    <a:pt x="160" y="110"/>
                  </a:cubicBezTo>
                  <a:cubicBezTo>
                    <a:pt x="160" y="261"/>
                    <a:pt x="98" y="383"/>
                    <a:pt x="21" y="383"/>
                  </a:cubicBezTo>
                  <a:cubicBezTo>
                    <a:pt x="14" y="383"/>
                    <a:pt x="7" y="382"/>
                    <a:pt x="0" y="380"/>
                  </a:cubicBezTo>
                  <a:cubicBezTo>
                    <a:pt x="22" y="420"/>
                    <a:pt x="51" y="445"/>
                    <a:pt x="84" y="445"/>
                  </a:cubicBezTo>
                  <a:cubicBezTo>
                    <a:pt x="151" y="445"/>
                    <a:pt x="206" y="337"/>
                    <a:pt x="206" y="204"/>
                  </a:cubicBezTo>
                  <a:cubicBezTo>
                    <a:pt x="206" y="118"/>
                    <a:pt x="183" y="42"/>
                    <a:pt x="14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1" name="Group 140">
            <a:extLst>
              <a:ext uri="{FF2B5EF4-FFF2-40B4-BE49-F238E27FC236}">
                <a16:creationId xmlns:a16="http://schemas.microsoft.com/office/drawing/2014/main" id="{29F68BD6-54DA-4DAF-ABB1-80FA8412849B}"/>
              </a:ext>
            </a:extLst>
          </p:cNvPr>
          <p:cNvGrpSpPr/>
          <p:nvPr/>
        </p:nvGrpSpPr>
        <p:grpSpPr>
          <a:xfrm>
            <a:off x="8433325" y="5588626"/>
            <a:ext cx="276189" cy="712695"/>
            <a:chOff x="7785100" y="8064501"/>
            <a:chExt cx="552450" cy="1425575"/>
          </a:xfrm>
        </p:grpSpPr>
        <p:sp>
          <p:nvSpPr>
            <p:cNvPr id="130" name="Freeform 129">
              <a:extLst>
                <a:ext uri="{FF2B5EF4-FFF2-40B4-BE49-F238E27FC236}">
                  <a16:creationId xmlns:a16="http://schemas.microsoft.com/office/drawing/2014/main" id="{6592281E-8228-4FA8-B1F8-D9EEE8976283}"/>
                </a:ext>
              </a:extLst>
            </p:cNvPr>
            <p:cNvSpPr>
              <a:spLocks/>
            </p:cNvSpPr>
            <p:nvPr/>
          </p:nvSpPr>
          <p:spPr bwMode="auto">
            <a:xfrm>
              <a:off x="7808913" y="9259888"/>
              <a:ext cx="503238" cy="230188"/>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130">
              <a:extLst>
                <a:ext uri="{FF2B5EF4-FFF2-40B4-BE49-F238E27FC236}">
                  <a16:creationId xmlns:a16="http://schemas.microsoft.com/office/drawing/2014/main" id="{31B3BBBB-F0E5-4B41-B58E-E576CFCAAB7F}"/>
                </a:ext>
              </a:extLst>
            </p:cNvPr>
            <p:cNvSpPr>
              <a:spLocks/>
            </p:cNvSpPr>
            <p:nvPr/>
          </p:nvSpPr>
          <p:spPr bwMode="auto">
            <a:xfrm>
              <a:off x="7808913" y="9244013"/>
              <a:ext cx="503238" cy="228600"/>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2" name="Freeform 131">
              <a:extLst>
                <a:ext uri="{FF2B5EF4-FFF2-40B4-BE49-F238E27FC236}">
                  <a16:creationId xmlns:a16="http://schemas.microsoft.com/office/drawing/2014/main" id="{0063CB6B-0531-4BAB-BBF9-840A2E698E04}"/>
                </a:ext>
              </a:extLst>
            </p:cNvPr>
            <p:cNvSpPr>
              <a:spLocks/>
            </p:cNvSpPr>
            <p:nvPr/>
          </p:nvSpPr>
          <p:spPr bwMode="auto">
            <a:xfrm>
              <a:off x="7785100" y="9083676"/>
              <a:ext cx="552450" cy="320675"/>
            </a:xfrm>
            <a:custGeom>
              <a:avLst/>
              <a:gdLst>
                <a:gd name="T0" fmla="*/ 164 w 200"/>
                <a:gd name="T1" fmla="*/ 95 h 116"/>
                <a:gd name="T2" fmla="*/ 35 w 200"/>
                <a:gd name="T3" fmla="*/ 95 h 116"/>
                <a:gd name="T4" fmla="*/ 35 w 200"/>
                <a:gd name="T5" fmla="*/ 21 h 116"/>
                <a:gd name="T6" fmla="*/ 164 w 200"/>
                <a:gd name="T7" fmla="*/ 21 h 116"/>
                <a:gd name="T8" fmla="*/ 164 w 200"/>
                <a:gd name="T9" fmla="*/ 95 h 116"/>
              </a:gdLst>
              <a:ahLst/>
              <a:cxnLst>
                <a:cxn ang="0">
                  <a:pos x="T0" y="T1"/>
                </a:cxn>
                <a:cxn ang="0">
                  <a:pos x="T2" y="T3"/>
                </a:cxn>
                <a:cxn ang="0">
                  <a:pos x="T4" y="T5"/>
                </a:cxn>
                <a:cxn ang="0">
                  <a:pos x="T6" y="T7"/>
                </a:cxn>
                <a:cxn ang="0">
                  <a:pos x="T8" y="T9"/>
                </a:cxn>
              </a:cxnLst>
              <a:rect l="0" t="0" r="r" b="b"/>
              <a:pathLst>
                <a:path w="200" h="116">
                  <a:moveTo>
                    <a:pt x="164" y="95"/>
                  </a:moveTo>
                  <a:cubicBezTo>
                    <a:pt x="129" y="116"/>
                    <a:pt x="71" y="116"/>
                    <a:pt x="35" y="95"/>
                  </a:cubicBezTo>
                  <a:cubicBezTo>
                    <a:pt x="0" y="75"/>
                    <a:pt x="0" y="41"/>
                    <a:pt x="35" y="21"/>
                  </a:cubicBezTo>
                  <a:cubicBezTo>
                    <a:pt x="71" y="0"/>
                    <a:pt x="129" y="0"/>
                    <a:pt x="164" y="21"/>
                  </a:cubicBezTo>
                  <a:cubicBezTo>
                    <a:pt x="200" y="41"/>
                    <a:pt x="200" y="75"/>
                    <a:pt x="164" y="95"/>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132">
              <a:extLst>
                <a:ext uri="{FF2B5EF4-FFF2-40B4-BE49-F238E27FC236}">
                  <a16:creationId xmlns:a16="http://schemas.microsoft.com/office/drawing/2014/main" id="{98B53112-1534-4E44-9C90-E77A4931512D}"/>
                </a:ext>
              </a:extLst>
            </p:cNvPr>
            <p:cNvSpPr>
              <a:spLocks/>
            </p:cNvSpPr>
            <p:nvPr/>
          </p:nvSpPr>
          <p:spPr bwMode="auto">
            <a:xfrm>
              <a:off x="7923213" y="9166226"/>
              <a:ext cx="273050" cy="157163"/>
            </a:xfrm>
            <a:custGeom>
              <a:avLst/>
              <a:gdLst>
                <a:gd name="T0" fmla="*/ 82 w 99"/>
                <a:gd name="T1" fmla="*/ 47 h 57"/>
                <a:gd name="T2" fmla="*/ 18 w 99"/>
                <a:gd name="T3" fmla="*/ 47 h 57"/>
                <a:gd name="T4" fmla="*/ 18 w 99"/>
                <a:gd name="T5" fmla="*/ 10 h 57"/>
                <a:gd name="T6" fmla="*/ 82 w 99"/>
                <a:gd name="T7" fmla="*/ 10 h 57"/>
                <a:gd name="T8" fmla="*/ 82 w 99"/>
                <a:gd name="T9" fmla="*/ 47 h 57"/>
              </a:gdLst>
              <a:ahLst/>
              <a:cxnLst>
                <a:cxn ang="0">
                  <a:pos x="T0" y="T1"/>
                </a:cxn>
                <a:cxn ang="0">
                  <a:pos x="T2" y="T3"/>
                </a:cxn>
                <a:cxn ang="0">
                  <a:pos x="T4" y="T5"/>
                </a:cxn>
                <a:cxn ang="0">
                  <a:pos x="T6" y="T7"/>
                </a:cxn>
                <a:cxn ang="0">
                  <a:pos x="T8" y="T9"/>
                </a:cxn>
              </a:cxnLst>
              <a:rect l="0" t="0" r="r" b="b"/>
              <a:pathLst>
                <a:path w="99" h="57">
                  <a:moveTo>
                    <a:pt x="82" y="47"/>
                  </a:moveTo>
                  <a:cubicBezTo>
                    <a:pt x="64" y="57"/>
                    <a:pt x="36" y="57"/>
                    <a:pt x="18" y="47"/>
                  </a:cubicBezTo>
                  <a:cubicBezTo>
                    <a:pt x="0" y="36"/>
                    <a:pt x="0" y="20"/>
                    <a:pt x="18" y="10"/>
                  </a:cubicBezTo>
                  <a:cubicBezTo>
                    <a:pt x="36" y="0"/>
                    <a:pt x="64" y="0"/>
                    <a:pt x="82" y="10"/>
                  </a:cubicBezTo>
                  <a:cubicBezTo>
                    <a:pt x="99" y="20"/>
                    <a:pt x="99" y="36"/>
                    <a:pt x="82" y="47"/>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133">
              <a:extLst>
                <a:ext uri="{FF2B5EF4-FFF2-40B4-BE49-F238E27FC236}">
                  <a16:creationId xmlns:a16="http://schemas.microsoft.com/office/drawing/2014/main" id="{07F223E8-B5B2-4DBD-BFF0-127103C3938E}"/>
                </a:ext>
              </a:extLst>
            </p:cNvPr>
            <p:cNvSpPr>
              <a:spLocks/>
            </p:cNvSpPr>
            <p:nvPr/>
          </p:nvSpPr>
          <p:spPr bwMode="auto">
            <a:xfrm>
              <a:off x="8024813" y="8677276"/>
              <a:ext cx="69850" cy="588963"/>
            </a:xfrm>
            <a:custGeom>
              <a:avLst/>
              <a:gdLst>
                <a:gd name="T0" fmla="*/ 22 w 25"/>
                <a:gd name="T1" fmla="*/ 2 h 213"/>
                <a:gd name="T2" fmla="*/ 4 w 25"/>
                <a:gd name="T3" fmla="*/ 2 h 213"/>
                <a:gd name="T4" fmla="*/ 0 w 25"/>
                <a:gd name="T5" fmla="*/ 8 h 213"/>
                <a:gd name="T6" fmla="*/ 0 w 25"/>
                <a:gd name="T7" fmla="*/ 205 h 213"/>
                <a:gd name="T8" fmla="*/ 4 w 25"/>
                <a:gd name="T9" fmla="*/ 210 h 213"/>
                <a:gd name="T10" fmla="*/ 22 w 25"/>
                <a:gd name="T11" fmla="*/ 210 h 213"/>
                <a:gd name="T12" fmla="*/ 25 w 25"/>
                <a:gd name="T13" fmla="*/ 205 h 213"/>
                <a:gd name="T14" fmla="*/ 25 w 25"/>
                <a:gd name="T15" fmla="*/ 8 h 213"/>
                <a:gd name="T16" fmla="*/ 22 w 25"/>
                <a:gd name="T17"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3">
                  <a:moveTo>
                    <a:pt x="22" y="2"/>
                  </a:moveTo>
                  <a:cubicBezTo>
                    <a:pt x="17" y="0"/>
                    <a:pt x="9" y="0"/>
                    <a:pt x="4" y="2"/>
                  </a:cubicBezTo>
                  <a:cubicBezTo>
                    <a:pt x="1" y="4"/>
                    <a:pt x="0" y="6"/>
                    <a:pt x="0" y="8"/>
                  </a:cubicBezTo>
                  <a:cubicBezTo>
                    <a:pt x="0" y="205"/>
                    <a:pt x="0" y="205"/>
                    <a:pt x="0" y="205"/>
                  </a:cubicBezTo>
                  <a:cubicBezTo>
                    <a:pt x="0" y="207"/>
                    <a:pt x="1" y="209"/>
                    <a:pt x="4" y="210"/>
                  </a:cubicBezTo>
                  <a:cubicBezTo>
                    <a:pt x="9" y="213"/>
                    <a:pt x="17" y="213"/>
                    <a:pt x="22" y="210"/>
                  </a:cubicBezTo>
                  <a:cubicBezTo>
                    <a:pt x="24" y="209"/>
                    <a:pt x="25" y="207"/>
                    <a:pt x="25" y="205"/>
                  </a:cubicBezTo>
                  <a:cubicBezTo>
                    <a:pt x="25" y="8"/>
                    <a:pt x="25" y="8"/>
                    <a:pt x="25" y="8"/>
                  </a:cubicBezTo>
                  <a:cubicBezTo>
                    <a:pt x="25" y="6"/>
                    <a:pt x="24" y="4"/>
                    <a:pt x="22" y="2"/>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Oval 134">
              <a:extLst>
                <a:ext uri="{FF2B5EF4-FFF2-40B4-BE49-F238E27FC236}">
                  <a16:creationId xmlns:a16="http://schemas.microsoft.com/office/drawing/2014/main" id="{7BD2A1E6-CD76-49E7-917D-A2251D32CEBB}"/>
                </a:ext>
              </a:extLst>
            </p:cNvPr>
            <p:cNvSpPr>
              <a:spLocks noChangeArrowheads="1"/>
            </p:cNvSpPr>
            <p:nvPr/>
          </p:nvSpPr>
          <p:spPr bwMode="auto">
            <a:xfrm>
              <a:off x="7815263" y="8064501"/>
              <a:ext cx="490538" cy="9636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135">
              <a:extLst>
                <a:ext uri="{FF2B5EF4-FFF2-40B4-BE49-F238E27FC236}">
                  <a16:creationId xmlns:a16="http://schemas.microsoft.com/office/drawing/2014/main" id="{4DE0EAB8-AD9F-437B-8257-69596D26DEEF}"/>
                </a:ext>
              </a:extLst>
            </p:cNvPr>
            <p:cNvSpPr>
              <a:spLocks/>
            </p:cNvSpPr>
            <p:nvPr/>
          </p:nvSpPr>
          <p:spPr bwMode="auto">
            <a:xfrm>
              <a:off x="7893050" y="8139113"/>
              <a:ext cx="412750" cy="889000"/>
            </a:xfrm>
            <a:custGeom>
              <a:avLst/>
              <a:gdLst>
                <a:gd name="T0" fmla="*/ 108 w 150"/>
                <a:gd name="T1" fmla="*/ 0 h 322"/>
                <a:gd name="T2" fmla="*/ 116 w 150"/>
                <a:gd name="T3" fmla="*/ 79 h 322"/>
                <a:gd name="T4" fmla="*/ 16 w 150"/>
                <a:gd name="T5" fmla="*/ 277 h 322"/>
                <a:gd name="T6" fmla="*/ 0 w 150"/>
                <a:gd name="T7" fmla="*/ 275 h 322"/>
                <a:gd name="T8" fmla="*/ 61 w 150"/>
                <a:gd name="T9" fmla="*/ 322 h 322"/>
                <a:gd name="T10" fmla="*/ 150 w 150"/>
                <a:gd name="T11" fmla="*/ 148 h 322"/>
                <a:gd name="T12" fmla="*/ 108 w 150"/>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150" h="322">
                  <a:moveTo>
                    <a:pt x="108" y="0"/>
                  </a:moveTo>
                  <a:cubicBezTo>
                    <a:pt x="113" y="24"/>
                    <a:pt x="116" y="51"/>
                    <a:pt x="116" y="79"/>
                  </a:cubicBezTo>
                  <a:cubicBezTo>
                    <a:pt x="116" y="189"/>
                    <a:pt x="71" y="277"/>
                    <a:pt x="16" y="277"/>
                  </a:cubicBezTo>
                  <a:cubicBezTo>
                    <a:pt x="10" y="277"/>
                    <a:pt x="5" y="276"/>
                    <a:pt x="0" y="275"/>
                  </a:cubicBezTo>
                  <a:cubicBezTo>
                    <a:pt x="16" y="304"/>
                    <a:pt x="37" y="322"/>
                    <a:pt x="61" y="322"/>
                  </a:cubicBezTo>
                  <a:cubicBezTo>
                    <a:pt x="110" y="322"/>
                    <a:pt x="150" y="244"/>
                    <a:pt x="150" y="148"/>
                  </a:cubicBezTo>
                  <a:cubicBezTo>
                    <a:pt x="150" y="85"/>
                    <a:pt x="133" y="30"/>
                    <a:pt x="10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8" name="Group 147">
            <a:extLst>
              <a:ext uri="{FF2B5EF4-FFF2-40B4-BE49-F238E27FC236}">
                <a16:creationId xmlns:a16="http://schemas.microsoft.com/office/drawing/2014/main" id="{3DA9423E-D164-4103-ADAD-23233856CEC2}"/>
              </a:ext>
            </a:extLst>
          </p:cNvPr>
          <p:cNvGrpSpPr/>
          <p:nvPr/>
        </p:nvGrpSpPr>
        <p:grpSpPr>
          <a:xfrm>
            <a:off x="9184512" y="4284267"/>
            <a:ext cx="2728557" cy="1819039"/>
            <a:chOff x="9256713" y="5392738"/>
            <a:chExt cx="5457825" cy="3638551"/>
          </a:xfrm>
        </p:grpSpPr>
        <p:sp>
          <p:nvSpPr>
            <p:cNvPr id="23" name="Freeform 22">
              <a:extLst>
                <a:ext uri="{FF2B5EF4-FFF2-40B4-BE49-F238E27FC236}">
                  <a16:creationId xmlns:a16="http://schemas.microsoft.com/office/drawing/2014/main" id="{368DD86F-C586-4358-95E0-CFD32242E9A3}"/>
                </a:ext>
              </a:extLst>
            </p:cNvPr>
            <p:cNvSpPr>
              <a:spLocks/>
            </p:cNvSpPr>
            <p:nvPr/>
          </p:nvSpPr>
          <p:spPr bwMode="auto">
            <a:xfrm>
              <a:off x="11764963" y="6840538"/>
              <a:ext cx="2949575" cy="2190750"/>
            </a:xfrm>
            <a:custGeom>
              <a:avLst/>
              <a:gdLst>
                <a:gd name="T0" fmla="*/ 0 w 1858"/>
                <a:gd name="T1" fmla="*/ 1073 h 1380"/>
                <a:gd name="T2" fmla="*/ 0 w 1858"/>
                <a:gd name="T3" fmla="*/ 1380 h 1380"/>
                <a:gd name="T4" fmla="*/ 1858 w 1858"/>
                <a:gd name="T5" fmla="*/ 306 h 1380"/>
                <a:gd name="T6" fmla="*/ 1858 w 1858"/>
                <a:gd name="T7" fmla="*/ 0 h 1380"/>
                <a:gd name="T8" fmla="*/ 0 w 1858"/>
                <a:gd name="T9" fmla="*/ 1073 h 1380"/>
              </a:gdLst>
              <a:ahLst/>
              <a:cxnLst>
                <a:cxn ang="0">
                  <a:pos x="T0" y="T1"/>
                </a:cxn>
                <a:cxn ang="0">
                  <a:pos x="T2" y="T3"/>
                </a:cxn>
                <a:cxn ang="0">
                  <a:pos x="T4" y="T5"/>
                </a:cxn>
                <a:cxn ang="0">
                  <a:pos x="T6" y="T7"/>
                </a:cxn>
                <a:cxn ang="0">
                  <a:pos x="T8" y="T9"/>
                </a:cxn>
              </a:cxnLst>
              <a:rect l="0" t="0" r="r" b="b"/>
              <a:pathLst>
                <a:path w="1858" h="1380">
                  <a:moveTo>
                    <a:pt x="0" y="1073"/>
                  </a:moveTo>
                  <a:lnTo>
                    <a:pt x="0" y="1380"/>
                  </a:lnTo>
                  <a:lnTo>
                    <a:pt x="1858" y="306"/>
                  </a:lnTo>
                  <a:lnTo>
                    <a:pt x="1858" y="0"/>
                  </a:lnTo>
                  <a:lnTo>
                    <a:pt x="0" y="1073"/>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3">
              <a:extLst>
                <a:ext uri="{FF2B5EF4-FFF2-40B4-BE49-F238E27FC236}">
                  <a16:creationId xmlns:a16="http://schemas.microsoft.com/office/drawing/2014/main" id="{4356A49E-BE00-4CBE-BA45-BED847F51932}"/>
                </a:ext>
              </a:extLst>
            </p:cNvPr>
            <p:cNvSpPr>
              <a:spLocks/>
            </p:cNvSpPr>
            <p:nvPr/>
          </p:nvSpPr>
          <p:spPr bwMode="auto">
            <a:xfrm>
              <a:off x="9256713" y="5392738"/>
              <a:ext cx="5457825" cy="3151188"/>
            </a:xfrm>
            <a:custGeom>
              <a:avLst/>
              <a:gdLst>
                <a:gd name="T0" fmla="*/ 0 w 3438"/>
                <a:gd name="T1" fmla="*/ 1073 h 1985"/>
                <a:gd name="T2" fmla="*/ 1580 w 3438"/>
                <a:gd name="T3" fmla="*/ 1985 h 1985"/>
                <a:gd name="T4" fmla="*/ 3438 w 3438"/>
                <a:gd name="T5" fmla="*/ 912 h 1985"/>
                <a:gd name="T6" fmla="*/ 1859 w 3438"/>
                <a:gd name="T7" fmla="*/ 0 h 1985"/>
                <a:gd name="T8" fmla="*/ 0 w 3438"/>
                <a:gd name="T9" fmla="*/ 1073 h 1985"/>
              </a:gdLst>
              <a:ahLst/>
              <a:cxnLst>
                <a:cxn ang="0">
                  <a:pos x="T0" y="T1"/>
                </a:cxn>
                <a:cxn ang="0">
                  <a:pos x="T2" y="T3"/>
                </a:cxn>
                <a:cxn ang="0">
                  <a:pos x="T4" y="T5"/>
                </a:cxn>
                <a:cxn ang="0">
                  <a:pos x="T6" y="T7"/>
                </a:cxn>
                <a:cxn ang="0">
                  <a:pos x="T8" y="T9"/>
                </a:cxn>
              </a:cxnLst>
              <a:rect l="0" t="0" r="r" b="b"/>
              <a:pathLst>
                <a:path w="3438" h="1985">
                  <a:moveTo>
                    <a:pt x="0" y="1073"/>
                  </a:moveTo>
                  <a:lnTo>
                    <a:pt x="1580" y="1985"/>
                  </a:lnTo>
                  <a:lnTo>
                    <a:pt x="3438" y="912"/>
                  </a:lnTo>
                  <a:lnTo>
                    <a:pt x="1859" y="0"/>
                  </a:lnTo>
                  <a:lnTo>
                    <a:pt x="0" y="1073"/>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4">
              <a:extLst>
                <a:ext uri="{FF2B5EF4-FFF2-40B4-BE49-F238E27FC236}">
                  <a16:creationId xmlns:a16="http://schemas.microsoft.com/office/drawing/2014/main" id="{F727A841-9B81-49A5-8176-2A3F1A2492D9}"/>
                </a:ext>
              </a:extLst>
            </p:cNvPr>
            <p:cNvSpPr>
              <a:spLocks/>
            </p:cNvSpPr>
            <p:nvPr/>
          </p:nvSpPr>
          <p:spPr bwMode="auto">
            <a:xfrm>
              <a:off x="9256713" y="7096126"/>
              <a:ext cx="2508250" cy="1935163"/>
            </a:xfrm>
            <a:custGeom>
              <a:avLst/>
              <a:gdLst>
                <a:gd name="T0" fmla="*/ 1580 w 1580"/>
                <a:gd name="T1" fmla="*/ 912 h 1219"/>
                <a:gd name="T2" fmla="*/ 0 w 1580"/>
                <a:gd name="T3" fmla="*/ 0 h 1219"/>
                <a:gd name="T4" fmla="*/ 0 w 1580"/>
                <a:gd name="T5" fmla="*/ 32 h 1219"/>
                <a:gd name="T6" fmla="*/ 1556 w 1580"/>
                <a:gd name="T7" fmla="*/ 930 h 1219"/>
                <a:gd name="T8" fmla="*/ 1556 w 1580"/>
                <a:gd name="T9" fmla="*/ 1173 h 1219"/>
                <a:gd name="T10" fmla="*/ 0 w 1580"/>
                <a:gd name="T11" fmla="*/ 275 h 1219"/>
                <a:gd name="T12" fmla="*/ 0 w 1580"/>
                <a:gd name="T13" fmla="*/ 307 h 1219"/>
                <a:gd name="T14" fmla="*/ 1580 w 1580"/>
                <a:gd name="T15" fmla="*/ 1219 h 1219"/>
                <a:gd name="T16" fmla="*/ 1580 w 1580"/>
                <a:gd name="T17" fmla="*/ 1187 h 1219"/>
                <a:gd name="T18" fmla="*/ 1580 w 1580"/>
                <a:gd name="T19" fmla="*/ 1187 h 1219"/>
                <a:gd name="T20" fmla="*/ 1580 w 1580"/>
                <a:gd name="T21" fmla="*/ 944 h 1219"/>
                <a:gd name="T22" fmla="*/ 1580 w 1580"/>
                <a:gd name="T23" fmla="*/ 912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0" h="1219">
                  <a:moveTo>
                    <a:pt x="1580" y="912"/>
                  </a:moveTo>
                  <a:lnTo>
                    <a:pt x="0" y="0"/>
                  </a:lnTo>
                  <a:lnTo>
                    <a:pt x="0" y="32"/>
                  </a:lnTo>
                  <a:lnTo>
                    <a:pt x="1556" y="930"/>
                  </a:lnTo>
                  <a:lnTo>
                    <a:pt x="1556" y="1173"/>
                  </a:lnTo>
                  <a:lnTo>
                    <a:pt x="0" y="275"/>
                  </a:lnTo>
                  <a:lnTo>
                    <a:pt x="0" y="307"/>
                  </a:lnTo>
                  <a:lnTo>
                    <a:pt x="1580" y="1219"/>
                  </a:lnTo>
                  <a:lnTo>
                    <a:pt x="1580" y="1187"/>
                  </a:lnTo>
                  <a:lnTo>
                    <a:pt x="1580" y="1187"/>
                  </a:lnTo>
                  <a:lnTo>
                    <a:pt x="1580" y="944"/>
                  </a:lnTo>
                  <a:lnTo>
                    <a:pt x="1580" y="912"/>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5">
              <a:extLst>
                <a:ext uri="{FF2B5EF4-FFF2-40B4-BE49-F238E27FC236}">
                  <a16:creationId xmlns:a16="http://schemas.microsoft.com/office/drawing/2014/main" id="{3D9DC54F-A7F3-465D-9099-0FBBDFFAC780}"/>
                </a:ext>
              </a:extLst>
            </p:cNvPr>
            <p:cNvSpPr>
              <a:spLocks/>
            </p:cNvSpPr>
            <p:nvPr/>
          </p:nvSpPr>
          <p:spPr bwMode="auto">
            <a:xfrm>
              <a:off x="9294813" y="7165976"/>
              <a:ext cx="2432050" cy="1792288"/>
            </a:xfrm>
            <a:custGeom>
              <a:avLst/>
              <a:gdLst>
                <a:gd name="T0" fmla="*/ 1532 w 1532"/>
                <a:gd name="T1" fmla="*/ 886 h 1129"/>
                <a:gd name="T2" fmla="*/ 1532 w 1532"/>
                <a:gd name="T3" fmla="*/ 1129 h 1129"/>
                <a:gd name="T4" fmla="*/ 0 w 1532"/>
                <a:gd name="T5" fmla="*/ 245 h 1129"/>
                <a:gd name="T6" fmla="*/ 0 w 1532"/>
                <a:gd name="T7" fmla="*/ 0 h 1129"/>
                <a:gd name="T8" fmla="*/ 1532 w 1532"/>
                <a:gd name="T9" fmla="*/ 886 h 1129"/>
              </a:gdLst>
              <a:ahLst/>
              <a:cxnLst>
                <a:cxn ang="0">
                  <a:pos x="T0" y="T1"/>
                </a:cxn>
                <a:cxn ang="0">
                  <a:pos x="T2" y="T3"/>
                </a:cxn>
                <a:cxn ang="0">
                  <a:pos x="T4" y="T5"/>
                </a:cxn>
                <a:cxn ang="0">
                  <a:pos x="T6" y="T7"/>
                </a:cxn>
                <a:cxn ang="0">
                  <a:pos x="T8" y="T9"/>
                </a:cxn>
              </a:cxnLst>
              <a:rect l="0" t="0" r="r" b="b"/>
              <a:pathLst>
                <a:path w="1532" h="1129">
                  <a:moveTo>
                    <a:pt x="1532" y="886"/>
                  </a:moveTo>
                  <a:lnTo>
                    <a:pt x="1532" y="1129"/>
                  </a:lnTo>
                  <a:lnTo>
                    <a:pt x="0" y="245"/>
                  </a:lnTo>
                  <a:lnTo>
                    <a:pt x="0" y="0"/>
                  </a:lnTo>
                  <a:lnTo>
                    <a:pt x="1532" y="8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6">
              <a:extLst>
                <a:ext uri="{FF2B5EF4-FFF2-40B4-BE49-F238E27FC236}">
                  <a16:creationId xmlns:a16="http://schemas.microsoft.com/office/drawing/2014/main" id="{0D468BFE-F04D-4CA3-97FF-E9734FD7CEFA}"/>
                </a:ext>
              </a:extLst>
            </p:cNvPr>
            <p:cNvSpPr>
              <a:spLocks/>
            </p:cNvSpPr>
            <p:nvPr/>
          </p:nvSpPr>
          <p:spPr bwMode="auto">
            <a:xfrm>
              <a:off x="9294813" y="7456488"/>
              <a:ext cx="2432050" cy="1441450"/>
            </a:xfrm>
            <a:custGeom>
              <a:avLst/>
              <a:gdLst>
                <a:gd name="T0" fmla="*/ 1532 w 1532"/>
                <a:gd name="T1" fmla="*/ 884 h 908"/>
                <a:gd name="T2" fmla="*/ 1532 w 1532"/>
                <a:gd name="T3" fmla="*/ 908 h 908"/>
                <a:gd name="T4" fmla="*/ 0 w 1532"/>
                <a:gd name="T5" fmla="*/ 24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4"/>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7">
              <a:extLst>
                <a:ext uri="{FF2B5EF4-FFF2-40B4-BE49-F238E27FC236}">
                  <a16:creationId xmlns:a16="http://schemas.microsoft.com/office/drawing/2014/main" id="{0596DA9A-16F7-496D-B393-4CE73B2AB22D}"/>
                </a:ext>
              </a:extLst>
            </p:cNvPr>
            <p:cNvSpPr>
              <a:spLocks/>
            </p:cNvSpPr>
            <p:nvPr/>
          </p:nvSpPr>
          <p:spPr bwMode="auto">
            <a:xfrm>
              <a:off x="9294813" y="7342188"/>
              <a:ext cx="2432050" cy="1443038"/>
            </a:xfrm>
            <a:custGeom>
              <a:avLst/>
              <a:gdLst>
                <a:gd name="T0" fmla="*/ 1532 w 1532"/>
                <a:gd name="T1" fmla="*/ 884 h 909"/>
                <a:gd name="T2" fmla="*/ 1532 w 1532"/>
                <a:gd name="T3" fmla="*/ 909 h 909"/>
                <a:gd name="T4" fmla="*/ 0 w 1532"/>
                <a:gd name="T5" fmla="*/ 25 h 909"/>
                <a:gd name="T6" fmla="*/ 0 w 1532"/>
                <a:gd name="T7" fmla="*/ 0 h 909"/>
                <a:gd name="T8" fmla="*/ 1532 w 1532"/>
                <a:gd name="T9" fmla="*/ 884 h 909"/>
              </a:gdLst>
              <a:ahLst/>
              <a:cxnLst>
                <a:cxn ang="0">
                  <a:pos x="T0" y="T1"/>
                </a:cxn>
                <a:cxn ang="0">
                  <a:pos x="T2" y="T3"/>
                </a:cxn>
                <a:cxn ang="0">
                  <a:pos x="T4" y="T5"/>
                </a:cxn>
                <a:cxn ang="0">
                  <a:pos x="T6" y="T7"/>
                </a:cxn>
                <a:cxn ang="0">
                  <a:pos x="T8" y="T9"/>
                </a:cxn>
              </a:cxnLst>
              <a:rect l="0" t="0" r="r" b="b"/>
              <a:pathLst>
                <a:path w="1532" h="909">
                  <a:moveTo>
                    <a:pt x="1532" y="884"/>
                  </a:moveTo>
                  <a:lnTo>
                    <a:pt x="1532" y="909"/>
                  </a:lnTo>
                  <a:lnTo>
                    <a:pt x="0" y="25"/>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8">
              <a:extLst>
                <a:ext uri="{FF2B5EF4-FFF2-40B4-BE49-F238E27FC236}">
                  <a16:creationId xmlns:a16="http://schemas.microsoft.com/office/drawing/2014/main" id="{45F88F89-EC58-4580-A0DB-A5F1435E1807}"/>
                </a:ext>
              </a:extLst>
            </p:cNvPr>
            <p:cNvSpPr>
              <a:spLocks/>
            </p:cNvSpPr>
            <p:nvPr/>
          </p:nvSpPr>
          <p:spPr bwMode="auto">
            <a:xfrm>
              <a:off x="9294813" y="7229476"/>
              <a:ext cx="2432050" cy="1441450"/>
            </a:xfrm>
            <a:custGeom>
              <a:avLst/>
              <a:gdLst>
                <a:gd name="T0" fmla="*/ 1532 w 1532"/>
                <a:gd name="T1" fmla="*/ 884 h 908"/>
                <a:gd name="T2" fmla="*/ 1532 w 1532"/>
                <a:gd name="T3" fmla="*/ 908 h 908"/>
                <a:gd name="T4" fmla="*/ 0 w 1532"/>
                <a:gd name="T5" fmla="*/ 23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3"/>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7" name="Group 146">
            <a:extLst>
              <a:ext uri="{FF2B5EF4-FFF2-40B4-BE49-F238E27FC236}">
                <a16:creationId xmlns:a16="http://schemas.microsoft.com/office/drawing/2014/main" id="{25DEF381-0006-457A-8932-2E3F05A03DF0}"/>
              </a:ext>
            </a:extLst>
          </p:cNvPr>
          <p:cNvGrpSpPr/>
          <p:nvPr/>
        </p:nvGrpSpPr>
        <p:grpSpPr>
          <a:xfrm>
            <a:off x="9581734" y="4274744"/>
            <a:ext cx="2032529" cy="1379358"/>
            <a:chOff x="10079038" y="5299076"/>
            <a:chExt cx="4065588" cy="2759075"/>
          </a:xfrm>
        </p:grpSpPr>
        <p:sp>
          <p:nvSpPr>
            <p:cNvPr id="31" name="Freeform 30">
              <a:extLst>
                <a:ext uri="{FF2B5EF4-FFF2-40B4-BE49-F238E27FC236}">
                  <a16:creationId xmlns:a16="http://schemas.microsoft.com/office/drawing/2014/main" id="{F2C1FEA7-7BB2-48F6-93DB-359CC74A662B}"/>
                </a:ext>
              </a:extLst>
            </p:cNvPr>
            <p:cNvSpPr>
              <a:spLocks/>
            </p:cNvSpPr>
            <p:nvPr/>
          </p:nvSpPr>
          <p:spPr bwMode="auto">
            <a:xfrm>
              <a:off x="11671300" y="6218238"/>
              <a:ext cx="2473325" cy="1839913"/>
            </a:xfrm>
            <a:custGeom>
              <a:avLst/>
              <a:gdLst>
                <a:gd name="T0" fmla="*/ 0 w 1558"/>
                <a:gd name="T1" fmla="*/ 902 h 1159"/>
                <a:gd name="T2" fmla="*/ 0 w 1558"/>
                <a:gd name="T3" fmla="*/ 1159 h 1159"/>
                <a:gd name="T4" fmla="*/ 1558 w 1558"/>
                <a:gd name="T5" fmla="*/ 258 h 1159"/>
                <a:gd name="T6" fmla="*/ 1558 w 1558"/>
                <a:gd name="T7" fmla="*/ 0 h 1159"/>
                <a:gd name="T8" fmla="*/ 0 w 1558"/>
                <a:gd name="T9" fmla="*/ 902 h 1159"/>
              </a:gdLst>
              <a:ahLst/>
              <a:cxnLst>
                <a:cxn ang="0">
                  <a:pos x="T0" y="T1"/>
                </a:cxn>
                <a:cxn ang="0">
                  <a:pos x="T2" y="T3"/>
                </a:cxn>
                <a:cxn ang="0">
                  <a:pos x="T4" y="T5"/>
                </a:cxn>
                <a:cxn ang="0">
                  <a:pos x="T6" y="T7"/>
                </a:cxn>
                <a:cxn ang="0">
                  <a:pos x="T8" y="T9"/>
                </a:cxn>
              </a:cxnLst>
              <a:rect l="0" t="0" r="r" b="b"/>
              <a:pathLst>
                <a:path w="1558" h="1159">
                  <a:moveTo>
                    <a:pt x="0" y="902"/>
                  </a:moveTo>
                  <a:lnTo>
                    <a:pt x="0" y="1159"/>
                  </a:lnTo>
                  <a:lnTo>
                    <a:pt x="1558" y="258"/>
                  </a:lnTo>
                  <a:lnTo>
                    <a:pt x="1558" y="0"/>
                  </a:lnTo>
                  <a:lnTo>
                    <a:pt x="0" y="902"/>
                  </a:lnTo>
                  <a:close/>
                </a:path>
              </a:pathLst>
            </a:custGeom>
            <a:solidFill>
              <a:srgbClr val="BEB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31">
              <a:extLst>
                <a:ext uri="{FF2B5EF4-FFF2-40B4-BE49-F238E27FC236}">
                  <a16:creationId xmlns:a16="http://schemas.microsoft.com/office/drawing/2014/main" id="{CCE05101-3593-4992-B065-6E84C2C8C8CC}"/>
                </a:ext>
              </a:extLst>
            </p:cNvPr>
            <p:cNvSpPr>
              <a:spLocks/>
            </p:cNvSpPr>
            <p:nvPr/>
          </p:nvSpPr>
          <p:spPr bwMode="auto">
            <a:xfrm>
              <a:off x="10079038" y="5299076"/>
              <a:ext cx="4065588" cy="2351088"/>
            </a:xfrm>
            <a:custGeom>
              <a:avLst/>
              <a:gdLst>
                <a:gd name="T0" fmla="*/ 0 w 2561"/>
                <a:gd name="T1" fmla="*/ 901 h 1481"/>
                <a:gd name="T2" fmla="*/ 1003 w 2561"/>
                <a:gd name="T3" fmla="*/ 1481 h 1481"/>
                <a:gd name="T4" fmla="*/ 2561 w 2561"/>
                <a:gd name="T5" fmla="*/ 579 h 1481"/>
                <a:gd name="T6" fmla="*/ 1560 w 2561"/>
                <a:gd name="T7" fmla="*/ 0 h 1481"/>
                <a:gd name="T8" fmla="*/ 0 w 2561"/>
                <a:gd name="T9" fmla="*/ 901 h 1481"/>
              </a:gdLst>
              <a:ahLst/>
              <a:cxnLst>
                <a:cxn ang="0">
                  <a:pos x="T0" y="T1"/>
                </a:cxn>
                <a:cxn ang="0">
                  <a:pos x="T2" y="T3"/>
                </a:cxn>
                <a:cxn ang="0">
                  <a:pos x="T4" y="T5"/>
                </a:cxn>
                <a:cxn ang="0">
                  <a:pos x="T6" y="T7"/>
                </a:cxn>
                <a:cxn ang="0">
                  <a:pos x="T8" y="T9"/>
                </a:cxn>
              </a:cxnLst>
              <a:rect l="0" t="0" r="r" b="b"/>
              <a:pathLst>
                <a:path w="2561" h="1481">
                  <a:moveTo>
                    <a:pt x="0" y="901"/>
                  </a:moveTo>
                  <a:lnTo>
                    <a:pt x="1003" y="1481"/>
                  </a:lnTo>
                  <a:lnTo>
                    <a:pt x="2561" y="579"/>
                  </a:lnTo>
                  <a:lnTo>
                    <a:pt x="1560" y="0"/>
                  </a:lnTo>
                  <a:lnTo>
                    <a:pt x="0" y="901"/>
                  </a:ln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32">
              <a:extLst>
                <a:ext uri="{FF2B5EF4-FFF2-40B4-BE49-F238E27FC236}">
                  <a16:creationId xmlns:a16="http://schemas.microsoft.com/office/drawing/2014/main" id="{66F14E30-5BCC-4EFA-A3FF-A3F746D555B1}"/>
                </a:ext>
              </a:extLst>
            </p:cNvPr>
            <p:cNvSpPr>
              <a:spLocks/>
            </p:cNvSpPr>
            <p:nvPr/>
          </p:nvSpPr>
          <p:spPr bwMode="auto">
            <a:xfrm>
              <a:off x="10079038" y="6729413"/>
              <a:ext cx="1592263" cy="1328738"/>
            </a:xfrm>
            <a:custGeom>
              <a:avLst/>
              <a:gdLst>
                <a:gd name="T0" fmla="*/ 1003 w 1003"/>
                <a:gd name="T1" fmla="*/ 580 h 837"/>
                <a:gd name="T2" fmla="*/ 0 w 1003"/>
                <a:gd name="T3" fmla="*/ 0 h 837"/>
                <a:gd name="T4" fmla="*/ 0 w 1003"/>
                <a:gd name="T5" fmla="*/ 26 h 837"/>
                <a:gd name="T6" fmla="*/ 982 w 1003"/>
                <a:gd name="T7" fmla="*/ 593 h 837"/>
                <a:gd name="T8" fmla="*/ 982 w 1003"/>
                <a:gd name="T9" fmla="*/ 799 h 837"/>
                <a:gd name="T10" fmla="*/ 0 w 1003"/>
                <a:gd name="T11" fmla="*/ 231 h 837"/>
                <a:gd name="T12" fmla="*/ 0 w 1003"/>
                <a:gd name="T13" fmla="*/ 258 h 837"/>
                <a:gd name="T14" fmla="*/ 1003 w 1003"/>
                <a:gd name="T15" fmla="*/ 837 h 837"/>
                <a:gd name="T16" fmla="*/ 1003 w 1003"/>
                <a:gd name="T17" fmla="*/ 811 h 837"/>
                <a:gd name="T18" fmla="*/ 1003 w 1003"/>
                <a:gd name="T19" fmla="*/ 811 h 837"/>
                <a:gd name="T20" fmla="*/ 1003 w 1003"/>
                <a:gd name="T21" fmla="*/ 606 h 837"/>
                <a:gd name="T22" fmla="*/ 1003 w 1003"/>
                <a:gd name="T23"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3" h="837">
                  <a:moveTo>
                    <a:pt x="1003" y="580"/>
                  </a:moveTo>
                  <a:lnTo>
                    <a:pt x="0" y="0"/>
                  </a:lnTo>
                  <a:lnTo>
                    <a:pt x="0" y="26"/>
                  </a:lnTo>
                  <a:lnTo>
                    <a:pt x="982" y="593"/>
                  </a:lnTo>
                  <a:lnTo>
                    <a:pt x="982" y="799"/>
                  </a:lnTo>
                  <a:lnTo>
                    <a:pt x="0" y="231"/>
                  </a:lnTo>
                  <a:lnTo>
                    <a:pt x="0" y="258"/>
                  </a:lnTo>
                  <a:lnTo>
                    <a:pt x="1003" y="837"/>
                  </a:lnTo>
                  <a:lnTo>
                    <a:pt x="1003" y="811"/>
                  </a:lnTo>
                  <a:lnTo>
                    <a:pt x="1003" y="811"/>
                  </a:lnTo>
                  <a:lnTo>
                    <a:pt x="1003" y="606"/>
                  </a:lnTo>
                  <a:lnTo>
                    <a:pt x="1003" y="58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33">
              <a:extLst>
                <a:ext uri="{FF2B5EF4-FFF2-40B4-BE49-F238E27FC236}">
                  <a16:creationId xmlns:a16="http://schemas.microsoft.com/office/drawing/2014/main" id="{81BCD0D5-66AE-491E-AB1E-7AC989D2BBB0}"/>
                </a:ext>
              </a:extLst>
            </p:cNvPr>
            <p:cNvSpPr>
              <a:spLocks/>
            </p:cNvSpPr>
            <p:nvPr/>
          </p:nvSpPr>
          <p:spPr bwMode="auto">
            <a:xfrm>
              <a:off x="10112375" y="6788151"/>
              <a:ext cx="1525588" cy="1209675"/>
            </a:xfrm>
            <a:custGeom>
              <a:avLst/>
              <a:gdLst>
                <a:gd name="T0" fmla="*/ 961 w 961"/>
                <a:gd name="T1" fmla="*/ 556 h 762"/>
                <a:gd name="T2" fmla="*/ 961 w 961"/>
                <a:gd name="T3" fmla="*/ 762 h 762"/>
                <a:gd name="T4" fmla="*/ 0 w 961"/>
                <a:gd name="T5" fmla="*/ 207 h 762"/>
                <a:gd name="T6" fmla="*/ 0 w 961"/>
                <a:gd name="T7" fmla="*/ 0 h 762"/>
                <a:gd name="T8" fmla="*/ 961 w 961"/>
                <a:gd name="T9" fmla="*/ 556 h 762"/>
              </a:gdLst>
              <a:ahLst/>
              <a:cxnLst>
                <a:cxn ang="0">
                  <a:pos x="T0" y="T1"/>
                </a:cxn>
                <a:cxn ang="0">
                  <a:pos x="T2" y="T3"/>
                </a:cxn>
                <a:cxn ang="0">
                  <a:pos x="T4" y="T5"/>
                </a:cxn>
                <a:cxn ang="0">
                  <a:pos x="T6" y="T7"/>
                </a:cxn>
                <a:cxn ang="0">
                  <a:pos x="T8" y="T9"/>
                </a:cxn>
              </a:cxnLst>
              <a:rect l="0" t="0" r="r" b="b"/>
              <a:pathLst>
                <a:path w="961" h="762">
                  <a:moveTo>
                    <a:pt x="961" y="556"/>
                  </a:moveTo>
                  <a:lnTo>
                    <a:pt x="961" y="762"/>
                  </a:lnTo>
                  <a:lnTo>
                    <a:pt x="0" y="207"/>
                  </a:lnTo>
                  <a:lnTo>
                    <a:pt x="0" y="0"/>
                  </a:lnTo>
                  <a:lnTo>
                    <a:pt x="961" y="5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34">
              <a:extLst>
                <a:ext uri="{FF2B5EF4-FFF2-40B4-BE49-F238E27FC236}">
                  <a16:creationId xmlns:a16="http://schemas.microsoft.com/office/drawing/2014/main" id="{77BF86BA-20A8-4615-AF8A-36E5ECE6BA7A}"/>
                </a:ext>
              </a:extLst>
            </p:cNvPr>
            <p:cNvSpPr>
              <a:spLocks/>
            </p:cNvSpPr>
            <p:nvPr/>
          </p:nvSpPr>
          <p:spPr bwMode="auto">
            <a:xfrm>
              <a:off x="10112375" y="70310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35">
              <a:extLst>
                <a:ext uri="{FF2B5EF4-FFF2-40B4-BE49-F238E27FC236}">
                  <a16:creationId xmlns:a16="http://schemas.microsoft.com/office/drawing/2014/main" id="{D7870A1F-2EF4-4814-B67F-59EB249A92CA}"/>
                </a:ext>
              </a:extLst>
            </p:cNvPr>
            <p:cNvSpPr>
              <a:spLocks/>
            </p:cNvSpPr>
            <p:nvPr/>
          </p:nvSpPr>
          <p:spPr bwMode="auto">
            <a:xfrm>
              <a:off x="10112375" y="6937376"/>
              <a:ext cx="1525588" cy="914400"/>
            </a:xfrm>
            <a:custGeom>
              <a:avLst/>
              <a:gdLst>
                <a:gd name="T0" fmla="*/ 961 w 961"/>
                <a:gd name="T1" fmla="*/ 555 h 576"/>
                <a:gd name="T2" fmla="*/ 961 w 961"/>
                <a:gd name="T3" fmla="*/ 576 h 576"/>
                <a:gd name="T4" fmla="*/ 0 w 961"/>
                <a:gd name="T5" fmla="*/ 19 h 576"/>
                <a:gd name="T6" fmla="*/ 0 w 961"/>
                <a:gd name="T7" fmla="*/ 0 h 576"/>
                <a:gd name="T8" fmla="*/ 961 w 961"/>
                <a:gd name="T9" fmla="*/ 555 h 576"/>
              </a:gdLst>
              <a:ahLst/>
              <a:cxnLst>
                <a:cxn ang="0">
                  <a:pos x="T0" y="T1"/>
                </a:cxn>
                <a:cxn ang="0">
                  <a:pos x="T2" y="T3"/>
                </a:cxn>
                <a:cxn ang="0">
                  <a:pos x="T4" y="T5"/>
                </a:cxn>
                <a:cxn ang="0">
                  <a:pos x="T6" y="T7"/>
                </a:cxn>
                <a:cxn ang="0">
                  <a:pos x="T8" y="T9"/>
                </a:cxn>
              </a:cxnLst>
              <a:rect l="0" t="0" r="r" b="b"/>
              <a:pathLst>
                <a:path w="961" h="576">
                  <a:moveTo>
                    <a:pt x="961" y="555"/>
                  </a:moveTo>
                  <a:lnTo>
                    <a:pt x="961" y="576"/>
                  </a:lnTo>
                  <a:lnTo>
                    <a:pt x="0" y="19"/>
                  </a:lnTo>
                  <a:lnTo>
                    <a:pt x="0" y="0"/>
                  </a:lnTo>
                  <a:lnTo>
                    <a:pt x="961" y="555"/>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36">
              <a:extLst>
                <a:ext uri="{FF2B5EF4-FFF2-40B4-BE49-F238E27FC236}">
                  <a16:creationId xmlns:a16="http://schemas.microsoft.com/office/drawing/2014/main" id="{9E2513D6-B59C-4DA4-A1A9-510B3700F7B7}"/>
                </a:ext>
              </a:extLst>
            </p:cNvPr>
            <p:cNvSpPr>
              <a:spLocks/>
            </p:cNvSpPr>
            <p:nvPr/>
          </p:nvSpPr>
          <p:spPr bwMode="auto">
            <a:xfrm>
              <a:off x="10112375" y="68405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37">
              <a:extLst>
                <a:ext uri="{FF2B5EF4-FFF2-40B4-BE49-F238E27FC236}">
                  <a16:creationId xmlns:a16="http://schemas.microsoft.com/office/drawing/2014/main" id="{33A618AB-850B-4BEA-A877-6F60389065A3}"/>
                </a:ext>
              </a:extLst>
            </p:cNvPr>
            <p:cNvSpPr>
              <a:spLocks/>
            </p:cNvSpPr>
            <p:nvPr/>
          </p:nvSpPr>
          <p:spPr bwMode="auto">
            <a:xfrm>
              <a:off x="10669588" y="6464301"/>
              <a:ext cx="1444625" cy="835025"/>
            </a:xfrm>
            <a:custGeom>
              <a:avLst/>
              <a:gdLst>
                <a:gd name="T0" fmla="*/ 130 w 910"/>
                <a:gd name="T1" fmla="*/ 0 h 526"/>
                <a:gd name="T2" fmla="*/ 910 w 910"/>
                <a:gd name="T3" fmla="*/ 449 h 526"/>
                <a:gd name="T4" fmla="*/ 779 w 910"/>
                <a:gd name="T5" fmla="*/ 526 h 526"/>
                <a:gd name="T6" fmla="*/ 0 w 910"/>
                <a:gd name="T7" fmla="*/ 75 h 526"/>
                <a:gd name="T8" fmla="*/ 130 w 910"/>
                <a:gd name="T9" fmla="*/ 0 h 526"/>
              </a:gdLst>
              <a:ahLst/>
              <a:cxnLst>
                <a:cxn ang="0">
                  <a:pos x="T0" y="T1"/>
                </a:cxn>
                <a:cxn ang="0">
                  <a:pos x="T2" y="T3"/>
                </a:cxn>
                <a:cxn ang="0">
                  <a:pos x="T4" y="T5"/>
                </a:cxn>
                <a:cxn ang="0">
                  <a:pos x="T6" y="T7"/>
                </a:cxn>
                <a:cxn ang="0">
                  <a:pos x="T8" y="T9"/>
                </a:cxn>
              </a:cxnLst>
              <a:rect l="0" t="0" r="r" b="b"/>
              <a:pathLst>
                <a:path w="910" h="526">
                  <a:moveTo>
                    <a:pt x="130" y="0"/>
                  </a:moveTo>
                  <a:lnTo>
                    <a:pt x="910" y="449"/>
                  </a:lnTo>
                  <a:lnTo>
                    <a:pt x="779" y="526"/>
                  </a:lnTo>
                  <a:lnTo>
                    <a:pt x="0" y="75"/>
                  </a:lnTo>
                  <a:lnTo>
                    <a:pt x="130"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38">
              <a:extLst>
                <a:ext uri="{FF2B5EF4-FFF2-40B4-BE49-F238E27FC236}">
                  <a16:creationId xmlns:a16="http://schemas.microsoft.com/office/drawing/2014/main" id="{05410B30-189B-46A3-AF0C-15825C1BDDB6}"/>
                </a:ext>
              </a:extLst>
            </p:cNvPr>
            <p:cNvSpPr>
              <a:spLocks/>
            </p:cNvSpPr>
            <p:nvPr/>
          </p:nvSpPr>
          <p:spPr bwMode="auto">
            <a:xfrm>
              <a:off x="11066463" y="6469063"/>
              <a:ext cx="1033463" cy="596900"/>
            </a:xfrm>
            <a:custGeom>
              <a:avLst/>
              <a:gdLst>
                <a:gd name="T0" fmla="*/ 49 w 651"/>
                <a:gd name="T1" fmla="*/ 0 h 376"/>
                <a:gd name="T2" fmla="*/ 651 w 651"/>
                <a:gd name="T3" fmla="*/ 349 h 376"/>
                <a:gd name="T4" fmla="*/ 602 w 651"/>
                <a:gd name="T5" fmla="*/ 376 h 376"/>
                <a:gd name="T6" fmla="*/ 0 w 651"/>
                <a:gd name="T7" fmla="*/ 30 h 376"/>
                <a:gd name="T8" fmla="*/ 49 w 651"/>
                <a:gd name="T9" fmla="*/ 0 h 376"/>
              </a:gdLst>
              <a:ahLst/>
              <a:cxnLst>
                <a:cxn ang="0">
                  <a:pos x="T0" y="T1"/>
                </a:cxn>
                <a:cxn ang="0">
                  <a:pos x="T2" y="T3"/>
                </a:cxn>
                <a:cxn ang="0">
                  <a:pos x="T4" y="T5"/>
                </a:cxn>
                <a:cxn ang="0">
                  <a:pos x="T6" y="T7"/>
                </a:cxn>
                <a:cxn ang="0">
                  <a:pos x="T8" y="T9"/>
                </a:cxn>
              </a:cxnLst>
              <a:rect l="0" t="0" r="r" b="b"/>
              <a:pathLst>
                <a:path w="651" h="376">
                  <a:moveTo>
                    <a:pt x="49" y="0"/>
                  </a:moveTo>
                  <a:lnTo>
                    <a:pt x="651" y="349"/>
                  </a:lnTo>
                  <a:lnTo>
                    <a:pt x="602" y="376"/>
                  </a:lnTo>
                  <a:lnTo>
                    <a:pt x="0" y="30"/>
                  </a:lnTo>
                  <a:lnTo>
                    <a:pt x="4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39">
              <a:extLst>
                <a:ext uri="{FF2B5EF4-FFF2-40B4-BE49-F238E27FC236}">
                  <a16:creationId xmlns:a16="http://schemas.microsoft.com/office/drawing/2014/main" id="{28A82F87-3454-4F01-9655-DC236B157BED}"/>
                </a:ext>
              </a:extLst>
            </p:cNvPr>
            <p:cNvSpPr>
              <a:spLocks/>
            </p:cNvSpPr>
            <p:nvPr/>
          </p:nvSpPr>
          <p:spPr bwMode="auto">
            <a:xfrm>
              <a:off x="12403138" y="5851526"/>
              <a:ext cx="742950" cy="427038"/>
            </a:xfrm>
            <a:custGeom>
              <a:avLst/>
              <a:gdLst>
                <a:gd name="T0" fmla="*/ 19 w 468"/>
                <a:gd name="T1" fmla="*/ 0 h 269"/>
                <a:gd name="T2" fmla="*/ 468 w 468"/>
                <a:gd name="T3" fmla="*/ 259 h 269"/>
                <a:gd name="T4" fmla="*/ 449 w 468"/>
                <a:gd name="T5" fmla="*/ 269 h 269"/>
                <a:gd name="T6" fmla="*/ 0 w 468"/>
                <a:gd name="T7" fmla="*/ 10 h 269"/>
                <a:gd name="T8" fmla="*/ 19 w 468"/>
                <a:gd name="T9" fmla="*/ 0 h 269"/>
              </a:gdLst>
              <a:ahLst/>
              <a:cxnLst>
                <a:cxn ang="0">
                  <a:pos x="T0" y="T1"/>
                </a:cxn>
                <a:cxn ang="0">
                  <a:pos x="T2" y="T3"/>
                </a:cxn>
                <a:cxn ang="0">
                  <a:pos x="T4" y="T5"/>
                </a:cxn>
                <a:cxn ang="0">
                  <a:pos x="T6" y="T7"/>
                </a:cxn>
                <a:cxn ang="0">
                  <a:pos x="T8" y="T9"/>
                </a:cxn>
              </a:cxnLst>
              <a:rect l="0" t="0" r="r" b="b"/>
              <a:pathLst>
                <a:path w="468" h="269">
                  <a:moveTo>
                    <a:pt x="19" y="0"/>
                  </a:moveTo>
                  <a:lnTo>
                    <a:pt x="468" y="259"/>
                  </a:lnTo>
                  <a:lnTo>
                    <a:pt x="449" y="269"/>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1" name="Freeform 40">
              <a:extLst>
                <a:ext uri="{FF2B5EF4-FFF2-40B4-BE49-F238E27FC236}">
                  <a16:creationId xmlns:a16="http://schemas.microsoft.com/office/drawing/2014/main" id="{3D5FF2FA-FD68-462C-9CAF-C16F105C3F78}"/>
                </a:ext>
              </a:extLst>
            </p:cNvPr>
            <p:cNvSpPr>
              <a:spLocks/>
            </p:cNvSpPr>
            <p:nvPr/>
          </p:nvSpPr>
          <p:spPr bwMode="auto">
            <a:xfrm>
              <a:off x="12452350" y="5822951"/>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41">
              <a:extLst>
                <a:ext uri="{FF2B5EF4-FFF2-40B4-BE49-F238E27FC236}">
                  <a16:creationId xmlns:a16="http://schemas.microsoft.com/office/drawing/2014/main" id="{7B6F55AC-9B4C-4F5E-86A9-40CD3841531E}"/>
                </a:ext>
              </a:extLst>
            </p:cNvPr>
            <p:cNvSpPr>
              <a:spLocks/>
            </p:cNvSpPr>
            <p:nvPr/>
          </p:nvSpPr>
          <p:spPr bwMode="auto">
            <a:xfrm>
              <a:off x="12499975" y="5795963"/>
              <a:ext cx="742950" cy="428625"/>
            </a:xfrm>
            <a:custGeom>
              <a:avLst/>
              <a:gdLst>
                <a:gd name="T0" fmla="*/ 19 w 468"/>
                <a:gd name="T1" fmla="*/ 0 h 270"/>
                <a:gd name="T2" fmla="*/ 468 w 468"/>
                <a:gd name="T3" fmla="*/ 259 h 270"/>
                <a:gd name="T4" fmla="*/ 449 w 468"/>
                <a:gd name="T5" fmla="*/ 270 h 270"/>
                <a:gd name="T6" fmla="*/ 0 w 468"/>
                <a:gd name="T7" fmla="*/ 10 h 270"/>
                <a:gd name="T8" fmla="*/ 19 w 468"/>
                <a:gd name="T9" fmla="*/ 0 h 270"/>
              </a:gdLst>
              <a:ahLst/>
              <a:cxnLst>
                <a:cxn ang="0">
                  <a:pos x="T0" y="T1"/>
                </a:cxn>
                <a:cxn ang="0">
                  <a:pos x="T2" y="T3"/>
                </a:cxn>
                <a:cxn ang="0">
                  <a:pos x="T4" y="T5"/>
                </a:cxn>
                <a:cxn ang="0">
                  <a:pos x="T6" y="T7"/>
                </a:cxn>
                <a:cxn ang="0">
                  <a:pos x="T8" y="T9"/>
                </a:cxn>
              </a:cxnLst>
              <a:rect l="0" t="0" r="r" b="b"/>
              <a:pathLst>
                <a:path w="468" h="270">
                  <a:moveTo>
                    <a:pt x="19" y="0"/>
                  </a:moveTo>
                  <a:lnTo>
                    <a:pt x="468" y="259"/>
                  </a:lnTo>
                  <a:lnTo>
                    <a:pt x="449" y="270"/>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42">
              <a:extLst>
                <a:ext uri="{FF2B5EF4-FFF2-40B4-BE49-F238E27FC236}">
                  <a16:creationId xmlns:a16="http://schemas.microsoft.com/office/drawing/2014/main" id="{A7CA4F32-6BBB-4F25-BCB6-F0AADA69C567}"/>
                </a:ext>
              </a:extLst>
            </p:cNvPr>
            <p:cNvSpPr>
              <a:spLocks/>
            </p:cNvSpPr>
            <p:nvPr/>
          </p:nvSpPr>
          <p:spPr bwMode="auto">
            <a:xfrm>
              <a:off x="12549188" y="5767388"/>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43">
              <a:extLst>
                <a:ext uri="{FF2B5EF4-FFF2-40B4-BE49-F238E27FC236}">
                  <a16:creationId xmlns:a16="http://schemas.microsoft.com/office/drawing/2014/main" id="{84165C01-80A7-450C-9684-7EAADA50E1E3}"/>
                </a:ext>
              </a:extLst>
            </p:cNvPr>
            <p:cNvSpPr>
              <a:spLocks/>
            </p:cNvSpPr>
            <p:nvPr/>
          </p:nvSpPr>
          <p:spPr bwMode="auto">
            <a:xfrm>
              <a:off x="12914313" y="5830888"/>
              <a:ext cx="266700" cy="155575"/>
            </a:xfrm>
            <a:custGeom>
              <a:avLst/>
              <a:gdLst>
                <a:gd name="T0" fmla="*/ 17 w 168"/>
                <a:gd name="T1" fmla="*/ 0 h 98"/>
                <a:gd name="T2" fmla="*/ 168 w 168"/>
                <a:gd name="T3" fmla="*/ 87 h 98"/>
                <a:gd name="T4" fmla="*/ 151 w 168"/>
                <a:gd name="T5" fmla="*/ 98 h 98"/>
                <a:gd name="T6" fmla="*/ 0 w 168"/>
                <a:gd name="T7" fmla="*/ 11 h 98"/>
                <a:gd name="T8" fmla="*/ 17 w 168"/>
                <a:gd name="T9" fmla="*/ 0 h 98"/>
              </a:gdLst>
              <a:ahLst/>
              <a:cxnLst>
                <a:cxn ang="0">
                  <a:pos x="T0" y="T1"/>
                </a:cxn>
                <a:cxn ang="0">
                  <a:pos x="T2" y="T3"/>
                </a:cxn>
                <a:cxn ang="0">
                  <a:pos x="T4" y="T5"/>
                </a:cxn>
                <a:cxn ang="0">
                  <a:pos x="T6" y="T7"/>
                </a:cxn>
                <a:cxn ang="0">
                  <a:pos x="T8" y="T9"/>
                </a:cxn>
              </a:cxnLst>
              <a:rect l="0" t="0" r="r" b="b"/>
              <a:pathLst>
                <a:path w="168" h="98">
                  <a:moveTo>
                    <a:pt x="17" y="0"/>
                  </a:moveTo>
                  <a:lnTo>
                    <a:pt x="168" y="87"/>
                  </a:lnTo>
                  <a:lnTo>
                    <a:pt x="151" y="98"/>
                  </a:lnTo>
                  <a:lnTo>
                    <a:pt x="0" y="11"/>
                  </a:lnTo>
                  <a:lnTo>
                    <a:pt x="17"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44">
              <a:extLst>
                <a:ext uri="{FF2B5EF4-FFF2-40B4-BE49-F238E27FC236}">
                  <a16:creationId xmlns:a16="http://schemas.microsoft.com/office/drawing/2014/main" id="{56C49CB1-7315-40BA-9ECD-CED9AC500D75}"/>
                </a:ext>
              </a:extLst>
            </p:cNvPr>
            <p:cNvSpPr>
              <a:spLocks/>
            </p:cNvSpPr>
            <p:nvPr/>
          </p:nvSpPr>
          <p:spPr bwMode="auto">
            <a:xfrm>
              <a:off x="12406313" y="6099176"/>
              <a:ext cx="311150" cy="179388"/>
            </a:xfrm>
            <a:custGeom>
              <a:avLst/>
              <a:gdLst>
                <a:gd name="T0" fmla="*/ 3 w 196"/>
                <a:gd name="T1" fmla="*/ 0 h 113"/>
                <a:gd name="T2" fmla="*/ 196 w 196"/>
                <a:gd name="T3" fmla="*/ 112 h 113"/>
                <a:gd name="T4" fmla="*/ 193 w 196"/>
                <a:gd name="T5" fmla="*/ 113 h 113"/>
                <a:gd name="T6" fmla="*/ 0 w 196"/>
                <a:gd name="T7" fmla="*/ 2 h 113"/>
                <a:gd name="T8" fmla="*/ 3 w 196"/>
                <a:gd name="T9" fmla="*/ 0 h 113"/>
              </a:gdLst>
              <a:ahLst/>
              <a:cxnLst>
                <a:cxn ang="0">
                  <a:pos x="T0" y="T1"/>
                </a:cxn>
                <a:cxn ang="0">
                  <a:pos x="T2" y="T3"/>
                </a:cxn>
                <a:cxn ang="0">
                  <a:pos x="T4" y="T5"/>
                </a:cxn>
                <a:cxn ang="0">
                  <a:pos x="T6" y="T7"/>
                </a:cxn>
                <a:cxn ang="0">
                  <a:pos x="T8" y="T9"/>
                </a:cxn>
              </a:cxnLst>
              <a:rect l="0" t="0" r="r" b="b"/>
              <a:pathLst>
                <a:path w="196" h="113">
                  <a:moveTo>
                    <a:pt x="3" y="0"/>
                  </a:moveTo>
                  <a:lnTo>
                    <a:pt x="196" y="112"/>
                  </a:lnTo>
                  <a:lnTo>
                    <a:pt x="193" y="113"/>
                  </a:lnTo>
                  <a:lnTo>
                    <a:pt x="0" y="2"/>
                  </a:lnTo>
                  <a:lnTo>
                    <a:pt x="3"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8086" y="414780"/>
            <a:ext cx="4020261" cy="4503612"/>
          </a:xfrm>
          <a:prstGeom prst="rect">
            <a:avLst/>
          </a:prstGeom>
        </p:spPr>
      </p:pic>
      <p:grpSp>
        <p:nvGrpSpPr>
          <p:cNvPr id="159" name="Group 158">
            <a:extLst>
              <a:ext uri="{FF2B5EF4-FFF2-40B4-BE49-F238E27FC236}">
                <a16:creationId xmlns:a16="http://schemas.microsoft.com/office/drawing/2014/main" id="{64991881-5357-428D-B6F7-05A9CD40AAC5}"/>
              </a:ext>
            </a:extLst>
          </p:cNvPr>
          <p:cNvGrpSpPr/>
          <p:nvPr/>
        </p:nvGrpSpPr>
        <p:grpSpPr>
          <a:xfrm>
            <a:off x="63095" y="5690083"/>
            <a:ext cx="2244888" cy="1153256"/>
            <a:chOff x="10103278" y="11586688"/>
            <a:chExt cx="4144052" cy="2128905"/>
          </a:xfrm>
          <a:effectLst>
            <a:reflection stA="1000" endPos="65000" dist="50800" dir="5400000" sy="-100000" algn="bl" rotWithShape="0"/>
          </a:effectLst>
        </p:grpSpPr>
        <p:sp>
          <p:nvSpPr>
            <p:cNvPr id="160" name="Freeform: Shape 30">
              <a:extLst>
                <a:ext uri="{FF2B5EF4-FFF2-40B4-BE49-F238E27FC236}">
                  <a16:creationId xmlns:a16="http://schemas.microsoft.com/office/drawing/2014/main" id="{8DA9E379-095C-41CE-9343-87413F3E1372}"/>
                </a:ext>
              </a:extLst>
            </p:cNvPr>
            <p:cNvSpPr/>
            <p:nvPr/>
          </p:nvSpPr>
          <p:spPr>
            <a:xfrm>
              <a:off x="10282041" y="11586688"/>
              <a:ext cx="3965289" cy="1243216"/>
            </a:xfrm>
            <a:custGeom>
              <a:avLst/>
              <a:gdLst>
                <a:gd name="connsiteX0" fmla="*/ 3963258 w 3965289"/>
                <a:gd name="connsiteY0" fmla="*/ 989291 h 1243215"/>
                <a:gd name="connsiteX1" fmla="*/ 3926693 w 3965289"/>
                <a:gd name="connsiteY1" fmla="*/ 992541 h 1243215"/>
                <a:gd name="connsiteX2" fmla="*/ 3926693 w 3965289"/>
                <a:gd name="connsiteY2" fmla="*/ 992541 h 1243215"/>
                <a:gd name="connsiteX3" fmla="*/ 1322440 w 3965289"/>
                <a:gd name="connsiteY3" fmla="*/ 1241184 h 1243215"/>
                <a:gd name="connsiteX4" fmla="*/ 1307002 w 3965289"/>
                <a:gd name="connsiteY4" fmla="*/ 1228184 h 1243215"/>
                <a:gd name="connsiteX5" fmla="*/ 6094 w 3965289"/>
                <a:gd name="connsiteY5" fmla="*/ 160480 h 1243215"/>
                <a:gd name="connsiteX6" fmla="*/ 2443772 w 3965289"/>
                <a:gd name="connsiteY6"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5289" h="1243215">
                  <a:moveTo>
                    <a:pt x="3963258" y="989291"/>
                  </a:moveTo>
                  <a:lnTo>
                    <a:pt x="3926693" y="992541"/>
                  </a:lnTo>
                  <a:lnTo>
                    <a:pt x="3926693" y="992541"/>
                  </a:lnTo>
                  <a:lnTo>
                    <a:pt x="1322440" y="1241184"/>
                  </a:lnTo>
                  <a:lnTo>
                    <a:pt x="1307002" y="1228184"/>
                  </a:lnTo>
                  <a:lnTo>
                    <a:pt x="6094" y="160480"/>
                  </a:lnTo>
                  <a:lnTo>
                    <a:pt x="2443772" y="6094"/>
                  </a:lnTo>
                  <a:close/>
                </a:path>
              </a:pathLst>
            </a:custGeom>
            <a:gradFill>
              <a:gsLst>
                <a:gs pos="0">
                  <a:schemeClr val="accent3"/>
                </a:gs>
                <a:gs pos="100000">
                  <a:schemeClr val="accent2"/>
                </a:gs>
              </a:gsLst>
              <a:path path="circle">
                <a:fillToRect l="100000" b="100000"/>
              </a:path>
            </a:gradFill>
            <a:ln w="9525" cap="flat">
              <a:noFill/>
              <a:prstDash val="solid"/>
              <a:miter/>
            </a:ln>
          </p:spPr>
          <p:txBody>
            <a:bodyPr rtlCol="0" anchor="ctr"/>
            <a:lstStyle/>
            <a:p>
              <a:endParaRPr lang="en-US"/>
            </a:p>
          </p:txBody>
        </p:sp>
        <p:sp>
          <p:nvSpPr>
            <p:cNvPr id="161" name="Freeform: Shape 31">
              <a:extLst>
                <a:ext uri="{FF2B5EF4-FFF2-40B4-BE49-F238E27FC236}">
                  <a16:creationId xmlns:a16="http://schemas.microsoft.com/office/drawing/2014/main" id="{6E3322EF-FBA4-44FB-A659-947A01A3B82E}"/>
                </a:ext>
              </a:extLst>
            </p:cNvPr>
            <p:cNvSpPr/>
            <p:nvPr/>
          </p:nvSpPr>
          <p:spPr>
            <a:xfrm>
              <a:off x="10103278" y="11741074"/>
              <a:ext cx="1503235" cy="1966393"/>
            </a:xfrm>
            <a:custGeom>
              <a:avLst/>
              <a:gdLst>
                <a:gd name="connsiteX0" fmla="*/ 1387445 w 1503234"/>
                <a:gd name="connsiteY0" fmla="*/ 1926985 h 1966393"/>
                <a:gd name="connsiteX1" fmla="*/ 1403696 w 1503234"/>
                <a:gd name="connsiteY1" fmla="*/ 1964362 h 1966393"/>
                <a:gd name="connsiteX2" fmla="*/ 1400446 w 1503234"/>
                <a:gd name="connsiteY2" fmla="*/ 1961113 h 1966393"/>
                <a:gd name="connsiteX3" fmla="*/ 1400446 w 1503234"/>
                <a:gd name="connsiteY3" fmla="*/ 1961113 h 1966393"/>
                <a:gd name="connsiteX4" fmla="*/ 119852 w 1503234"/>
                <a:gd name="connsiteY4" fmla="*/ 753649 h 1966393"/>
                <a:gd name="connsiteX5" fmla="*/ 6094 w 1503234"/>
                <a:gd name="connsiteY5" fmla="*/ 371746 h 1966393"/>
                <a:gd name="connsiteX6" fmla="*/ 184857 w 1503234"/>
                <a:gd name="connsiteY6" fmla="*/ 6094 h 1966393"/>
                <a:gd name="connsiteX7" fmla="*/ 1485765 w 1503234"/>
                <a:gd name="connsiteY7" fmla="*/ 1073797 h 1966393"/>
                <a:gd name="connsiteX8" fmla="*/ 1501203 w 1503234"/>
                <a:gd name="connsiteY8" fmla="*/ 1086798 h 1966393"/>
                <a:gd name="connsiteX9" fmla="*/ 1306189 w 1503234"/>
                <a:gd name="connsiteY9" fmla="*/ 1525580 h 1966393"/>
                <a:gd name="connsiteX10" fmla="*/ 1362256 w 1503234"/>
                <a:gd name="connsiteY10" fmla="*/ 1864418 h 1966393"/>
                <a:gd name="connsiteX11" fmla="*/ 1362256 w 1503234"/>
                <a:gd name="connsiteY11" fmla="*/ 1865230 h 1966393"/>
                <a:gd name="connsiteX12" fmla="*/ 1387445 w 1503234"/>
                <a:gd name="connsiteY12" fmla="*/ 1926985 h 19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34" h="1966393">
                  <a:moveTo>
                    <a:pt x="1387445" y="1926985"/>
                  </a:moveTo>
                  <a:cubicBezTo>
                    <a:pt x="1397196" y="1950549"/>
                    <a:pt x="1403696" y="1964362"/>
                    <a:pt x="1403696" y="1964362"/>
                  </a:cubicBezTo>
                  <a:lnTo>
                    <a:pt x="1400446" y="1961113"/>
                  </a:lnTo>
                  <a:cubicBezTo>
                    <a:pt x="1400446" y="1961113"/>
                    <a:pt x="1400446" y="1961113"/>
                    <a:pt x="1400446" y="1961113"/>
                  </a:cubicBezTo>
                  <a:lnTo>
                    <a:pt x="119852" y="753649"/>
                  </a:lnTo>
                  <a:cubicBezTo>
                    <a:pt x="119852" y="753649"/>
                    <a:pt x="6094" y="591137"/>
                    <a:pt x="6094" y="371746"/>
                  </a:cubicBezTo>
                  <a:cubicBezTo>
                    <a:pt x="6094" y="152355"/>
                    <a:pt x="184857" y="6094"/>
                    <a:pt x="184857" y="6094"/>
                  </a:cubicBezTo>
                  <a:lnTo>
                    <a:pt x="1485765" y="1073797"/>
                  </a:lnTo>
                  <a:lnTo>
                    <a:pt x="1501203" y="1086798"/>
                  </a:lnTo>
                  <a:cubicBezTo>
                    <a:pt x="1501203" y="1086798"/>
                    <a:pt x="1330566" y="1338691"/>
                    <a:pt x="1306189" y="1525580"/>
                  </a:cubicBezTo>
                  <a:cubicBezTo>
                    <a:pt x="1291563" y="1637714"/>
                    <a:pt x="1329753" y="1774224"/>
                    <a:pt x="1362256" y="1864418"/>
                  </a:cubicBezTo>
                  <a:lnTo>
                    <a:pt x="1362256" y="1865230"/>
                  </a:lnTo>
                  <a:cubicBezTo>
                    <a:pt x="1372006" y="1889607"/>
                    <a:pt x="1380132" y="1910733"/>
                    <a:pt x="1387445" y="1926985"/>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32">
              <a:extLst>
                <a:ext uri="{FF2B5EF4-FFF2-40B4-BE49-F238E27FC236}">
                  <a16:creationId xmlns:a16="http://schemas.microsoft.com/office/drawing/2014/main" id="{C8868A06-B79C-4DDD-B0EA-E19CF572E363}"/>
                </a:ext>
              </a:extLst>
            </p:cNvPr>
            <p:cNvSpPr/>
            <p:nvPr/>
          </p:nvSpPr>
          <p:spPr>
            <a:xfrm>
              <a:off x="11484629" y="13301188"/>
              <a:ext cx="2681446" cy="414405"/>
            </a:xfrm>
            <a:custGeom>
              <a:avLst/>
              <a:gdLst>
                <a:gd name="connsiteX0" fmla="*/ 6094 w 2681445"/>
                <a:gd name="connsiteY0" fmla="*/ 366871 h 414405"/>
                <a:gd name="connsiteX1" fmla="*/ 2622535 w 2681445"/>
                <a:gd name="connsiteY1" fmla="*/ 30471 h 414405"/>
                <a:gd name="connsiteX2" fmla="*/ 2622535 w 2681445"/>
                <a:gd name="connsiteY2" fmla="*/ 6094 h 414405"/>
                <a:gd name="connsiteX3" fmla="*/ 2679414 w 2681445"/>
                <a:gd name="connsiteY3" fmla="*/ 38597 h 414405"/>
                <a:gd name="connsiteX4" fmla="*/ 2679414 w 2681445"/>
                <a:gd name="connsiteY4" fmla="*/ 71099 h 414405"/>
                <a:gd name="connsiteX5" fmla="*/ 46722 w 2681445"/>
                <a:gd name="connsiteY5" fmla="*/ 412374 h 414405"/>
                <a:gd name="connsiteX6" fmla="*/ 6094 w 2681445"/>
                <a:gd name="connsiteY6" fmla="*/ 366871 h 41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45" h="414405">
                  <a:moveTo>
                    <a:pt x="6094" y="366871"/>
                  </a:moveTo>
                  <a:lnTo>
                    <a:pt x="2622535" y="30471"/>
                  </a:lnTo>
                  <a:lnTo>
                    <a:pt x="2622535" y="6094"/>
                  </a:lnTo>
                  <a:lnTo>
                    <a:pt x="2679414" y="38597"/>
                  </a:lnTo>
                  <a:lnTo>
                    <a:pt x="2679414" y="71099"/>
                  </a:lnTo>
                  <a:lnTo>
                    <a:pt x="46722" y="412374"/>
                  </a:lnTo>
                  <a:cubicBezTo>
                    <a:pt x="46722" y="412374"/>
                    <a:pt x="14220" y="420499"/>
                    <a:pt x="6094" y="366871"/>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33">
              <a:extLst>
                <a:ext uri="{FF2B5EF4-FFF2-40B4-BE49-F238E27FC236}">
                  <a16:creationId xmlns:a16="http://schemas.microsoft.com/office/drawing/2014/main" id="{B5B5FFCC-9476-4F32-874B-A7C9FC674D0B}"/>
                </a:ext>
              </a:extLst>
            </p:cNvPr>
            <p:cNvSpPr/>
            <p:nvPr/>
          </p:nvSpPr>
          <p:spPr>
            <a:xfrm>
              <a:off x="11475690" y="13301188"/>
              <a:ext cx="2632692" cy="365652"/>
            </a:xfrm>
            <a:custGeom>
              <a:avLst/>
              <a:gdLst>
                <a:gd name="connsiteX0" fmla="*/ 2631473 w 2632692"/>
                <a:gd name="connsiteY0" fmla="*/ 30471 h 365651"/>
                <a:gd name="connsiteX1" fmla="*/ 15032 w 2632692"/>
                <a:gd name="connsiteY1" fmla="*/ 363620 h 365651"/>
                <a:gd name="connsiteX2" fmla="*/ 6094 w 2632692"/>
                <a:gd name="connsiteY2" fmla="*/ 342494 h 365651"/>
                <a:gd name="connsiteX3" fmla="*/ 2621723 w 2632692"/>
                <a:gd name="connsiteY3" fmla="*/ 6094 h 365651"/>
                <a:gd name="connsiteX4" fmla="*/ 2631473 w 2632692"/>
                <a:gd name="connsiteY4" fmla="*/ 30471 h 36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692" h="365651">
                  <a:moveTo>
                    <a:pt x="2631473" y="30471"/>
                  </a:moveTo>
                  <a:lnTo>
                    <a:pt x="15032" y="363620"/>
                  </a:lnTo>
                  <a:lnTo>
                    <a:pt x="6094" y="342494"/>
                  </a:lnTo>
                  <a:lnTo>
                    <a:pt x="2621723" y="6094"/>
                  </a:lnTo>
                  <a:cubicBezTo>
                    <a:pt x="2624973" y="14220"/>
                    <a:pt x="2628223" y="22345"/>
                    <a:pt x="2631473" y="30471"/>
                  </a:cubicBezTo>
                  <a:close/>
                </a:path>
              </a:pathLst>
            </a:custGeom>
            <a:solidFill>
              <a:srgbClr val="BAA0AE"/>
            </a:solidFill>
            <a:ln w="9525" cap="flat">
              <a:noFill/>
              <a:prstDash val="solid"/>
              <a:miter/>
            </a:ln>
          </p:spPr>
          <p:txBody>
            <a:bodyPr rtlCol="0" anchor="ctr"/>
            <a:lstStyle/>
            <a:p>
              <a:endParaRPr lang="en-US"/>
            </a:p>
          </p:txBody>
        </p:sp>
        <p:sp>
          <p:nvSpPr>
            <p:cNvPr id="164" name="Freeform: Shape 34">
              <a:extLst>
                <a:ext uri="{FF2B5EF4-FFF2-40B4-BE49-F238E27FC236}">
                  <a16:creationId xmlns:a16="http://schemas.microsoft.com/office/drawing/2014/main" id="{35FCE0BE-3B25-4D70-BB5C-0C4CFE358F1D}"/>
                </a:ext>
              </a:extLst>
            </p:cNvPr>
            <p:cNvSpPr/>
            <p:nvPr/>
          </p:nvSpPr>
          <p:spPr>
            <a:xfrm>
              <a:off x="11400158" y="12572323"/>
              <a:ext cx="2811455" cy="1072578"/>
            </a:xfrm>
            <a:custGeom>
              <a:avLst/>
              <a:gdLst>
                <a:gd name="connsiteX0" fmla="*/ 2697255 w 2811455"/>
                <a:gd name="connsiteY0" fmla="*/ 734959 h 1072578"/>
                <a:gd name="connsiteX1" fmla="*/ 81626 w 2811455"/>
                <a:gd name="connsiteY1" fmla="*/ 1071359 h 1072578"/>
                <a:gd name="connsiteX2" fmla="*/ 65375 w 2811455"/>
                <a:gd name="connsiteY2" fmla="*/ 1033169 h 1072578"/>
                <a:gd name="connsiteX3" fmla="*/ 65375 w 2811455"/>
                <a:gd name="connsiteY3" fmla="*/ 1032357 h 1072578"/>
                <a:gd name="connsiteX4" fmla="*/ 9308 w 2811455"/>
                <a:gd name="connsiteY4" fmla="*/ 693519 h 1072578"/>
                <a:gd name="connsiteX5" fmla="*/ 15809 w 2811455"/>
                <a:gd name="connsiteY5" fmla="*/ 657766 h 1072578"/>
                <a:gd name="connsiteX6" fmla="*/ 204323 w 2811455"/>
                <a:gd name="connsiteY6" fmla="*/ 254737 h 1072578"/>
                <a:gd name="connsiteX7" fmla="*/ 2420172 w 2811455"/>
                <a:gd name="connsiteY7" fmla="*/ 43472 h 1072578"/>
                <a:gd name="connsiteX8" fmla="*/ 2808575 w 2811455"/>
                <a:gd name="connsiteY8" fmla="*/ 6094 h 1072578"/>
                <a:gd name="connsiteX9" fmla="*/ 2808575 w 2811455"/>
                <a:gd name="connsiteY9" fmla="*/ 6094 h 1072578"/>
                <a:gd name="connsiteX10" fmla="*/ 2697255 w 2811455"/>
                <a:gd name="connsiteY10" fmla="*/ 734959 h 107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1455" h="1072578">
                  <a:moveTo>
                    <a:pt x="2697255" y="734959"/>
                  </a:moveTo>
                  <a:lnTo>
                    <a:pt x="81626" y="1071359"/>
                  </a:lnTo>
                  <a:lnTo>
                    <a:pt x="65375" y="1033169"/>
                  </a:lnTo>
                  <a:lnTo>
                    <a:pt x="65375" y="1032357"/>
                  </a:lnTo>
                  <a:cubicBezTo>
                    <a:pt x="32873" y="942162"/>
                    <a:pt x="-5318" y="805653"/>
                    <a:pt x="9308" y="693519"/>
                  </a:cubicBezTo>
                  <a:cubicBezTo>
                    <a:pt x="10934" y="682143"/>
                    <a:pt x="13371" y="669955"/>
                    <a:pt x="15809" y="657766"/>
                  </a:cubicBezTo>
                  <a:cubicBezTo>
                    <a:pt x="54812" y="476566"/>
                    <a:pt x="204323" y="254737"/>
                    <a:pt x="204323" y="254737"/>
                  </a:cubicBezTo>
                  <a:lnTo>
                    <a:pt x="2420172" y="43472"/>
                  </a:lnTo>
                  <a:lnTo>
                    <a:pt x="2808575" y="6094"/>
                  </a:lnTo>
                  <a:lnTo>
                    <a:pt x="2808575" y="6094"/>
                  </a:lnTo>
                  <a:cubicBezTo>
                    <a:pt x="2808575" y="6907"/>
                    <a:pt x="2555057" y="353870"/>
                    <a:pt x="2697255" y="734959"/>
                  </a:cubicBezTo>
                  <a:close/>
                </a:path>
              </a:pathLst>
            </a:custGeom>
            <a:solidFill>
              <a:srgbClr val="FFE1EF"/>
            </a:solidFill>
            <a:ln w="9525" cap="flat">
              <a:noFill/>
              <a:prstDash val="solid"/>
              <a:miter/>
            </a:ln>
          </p:spPr>
          <p:txBody>
            <a:bodyPr rtlCol="0" anchor="ctr"/>
            <a:lstStyle/>
            <a:p>
              <a:endParaRPr lang="en-US"/>
            </a:p>
          </p:txBody>
        </p:sp>
        <p:sp>
          <p:nvSpPr>
            <p:cNvPr id="165" name="Freeform: Shape 35">
              <a:extLst>
                <a:ext uri="{FF2B5EF4-FFF2-40B4-BE49-F238E27FC236}">
                  <a16:creationId xmlns:a16="http://schemas.microsoft.com/office/drawing/2014/main" id="{59F584E4-515A-4919-9DF6-445968F85623}"/>
                </a:ext>
              </a:extLst>
            </p:cNvPr>
            <p:cNvSpPr/>
            <p:nvPr/>
          </p:nvSpPr>
          <p:spPr>
            <a:xfrm>
              <a:off x="11409873" y="12610513"/>
              <a:ext cx="2413301" cy="625671"/>
            </a:xfrm>
            <a:custGeom>
              <a:avLst/>
              <a:gdLst>
                <a:gd name="connsiteX0" fmla="*/ 2410457 w 2413301"/>
                <a:gd name="connsiteY0" fmla="*/ 6094 h 625670"/>
                <a:gd name="connsiteX1" fmla="*/ 6094 w 2413301"/>
                <a:gd name="connsiteY1" fmla="*/ 620390 h 625670"/>
                <a:gd name="connsiteX2" fmla="*/ 194608 w 2413301"/>
                <a:gd name="connsiteY2" fmla="*/ 217360 h 625670"/>
                <a:gd name="connsiteX3" fmla="*/ 2410457 w 2413301"/>
                <a:gd name="connsiteY3" fmla="*/ 6094 h 625670"/>
              </a:gdLst>
              <a:ahLst/>
              <a:cxnLst>
                <a:cxn ang="0">
                  <a:pos x="connsiteX0" y="connsiteY0"/>
                </a:cxn>
                <a:cxn ang="0">
                  <a:pos x="connsiteX1" y="connsiteY1"/>
                </a:cxn>
                <a:cxn ang="0">
                  <a:pos x="connsiteX2" y="connsiteY2"/>
                </a:cxn>
                <a:cxn ang="0">
                  <a:pos x="connsiteX3" y="connsiteY3"/>
                </a:cxn>
              </a:cxnLst>
              <a:rect l="l" t="t" r="r" b="b"/>
              <a:pathLst>
                <a:path w="2413301" h="625670">
                  <a:moveTo>
                    <a:pt x="2410457" y="6094"/>
                  </a:moveTo>
                  <a:cubicBezTo>
                    <a:pt x="181607" y="240112"/>
                    <a:pt x="6094" y="620390"/>
                    <a:pt x="6094" y="620390"/>
                  </a:cubicBezTo>
                  <a:cubicBezTo>
                    <a:pt x="45097" y="439189"/>
                    <a:pt x="194608" y="217360"/>
                    <a:pt x="194608" y="217360"/>
                  </a:cubicBezTo>
                  <a:lnTo>
                    <a:pt x="2410457" y="6094"/>
                  </a:lnTo>
                  <a:close/>
                </a:path>
              </a:pathLst>
            </a:custGeom>
            <a:solidFill>
              <a:srgbClr val="F7C4DE"/>
            </a:solidFill>
            <a:ln w="9525" cap="flat">
              <a:noFill/>
              <a:prstDash val="solid"/>
              <a:miter/>
            </a:ln>
          </p:spPr>
          <p:txBody>
            <a:bodyPr rtlCol="0" anchor="ctr"/>
            <a:lstStyle/>
            <a:p>
              <a:endParaRPr lang="en-US"/>
            </a:p>
          </p:txBody>
        </p:sp>
        <p:sp>
          <p:nvSpPr>
            <p:cNvPr id="166" name="Freeform: Shape 36">
              <a:extLst>
                <a:ext uri="{FF2B5EF4-FFF2-40B4-BE49-F238E27FC236}">
                  <a16:creationId xmlns:a16="http://schemas.microsoft.com/office/drawing/2014/main" id="{9B04CF80-BC79-455C-98B8-779D5A16DB09}"/>
                </a:ext>
              </a:extLst>
            </p:cNvPr>
            <p:cNvSpPr/>
            <p:nvPr/>
          </p:nvSpPr>
          <p:spPr>
            <a:xfrm>
              <a:off x="10395799" y="11732136"/>
              <a:ext cx="1365100" cy="1088829"/>
            </a:xfrm>
            <a:custGeom>
              <a:avLst/>
              <a:gdLst>
                <a:gd name="connsiteX0" fmla="*/ 6094 w 1365099"/>
                <a:gd name="connsiteY0" fmla="*/ 7720 h 1088829"/>
                <a:gd name="connsiteX1" fmla="*/ 1319190 w 1365099"/>
                <a:gd name="connsiteY1" fmla="*/ 1085173 h 1088829"/>
                <a:gd name="connsiteX2" fmla="*/ 1364693 w 1365099"/>
                <a:gd name="connsiteY2" fmla="*/ 1081111 h 1088829"/>
                <a:gd name="connsiteX3" fmla="*/ 29658 w 1365099"/>
                <a:gd name="connsiteY3" fmla="*/ 6094 h 1088829"/>
              </a:gdLst>
              <a:ahLst/>
              <a:cxnLst>
                <a:cxn ang="0">
                  <a:pos x="connsiteX0" y="connsiteY0"/>
                </a:cxn>
                <a:cxn ang="0">
                  <a:pos x="connsiteX1" y="connsiteY1"/>
                </a:cxn>
                <a:cxn ang="0">
                  <a:pos x="connsiteX2" y="connsiteY2"/>
                </a:cxn>
                <a:cxn ang="0">
                  <a:pos x="connsiteX3" y="connsiteY3"/>
                </a:cxn>
              </a:cxnLst>
              <a:rect l="l" t="t" r="r" b="b"/>
              <a:pathLst>
                <a:path w="1365099" h="1088829">
                  <a:moveTo>
                    <a:pt x="6094" y="7720"/>
                  </a:moveTo>
                  <a:lnTo>
                    <a:pt x="1319190" y="1085173"/>
                  </a:lnTo>
                  <a:lnTo>
                    <a:pt x="1364693" y="1081111"/>
                  </a:lnTo>
                  <a:lnTo>
                    <a:pt x="29658" y="6094"/>
                  </a:lnTo>
                  <a:close/>
                </a:path>
              </a:pathLst>
            </a:custGeom>
            <a:solidFill>
              <a:srgbClr val="F7C4DE"/>
            </a:solidFill>
            <a:ln w="9525"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2FD18FAE-F492-4933-8FA6-5120B6BD0C07}"/>
              </a:ext>
            </a:extLst>
          </p:cNvPr>
          <p:cNvGrpSpPr/>
          <p:nvPr/>
        </p:nvGrpSpPr>
        <p:grpSpPr>
          <a:xfrm>
            <a:off x="449825" y="5523245"/>
            <a:ext cx="2226411" cy="1132578"/>
            <a:chOff x="10272717" y="7625462"/>
            <a:chExt cx="3993302" cy="2031398"/>
          </a:xfrm>
          <a:effectLst>
            <a:reflection stA="1000" endPos="65000" dist="50800" dir="5400000" sy="-100000" algn="bl" rotWithShape="0"/>
          </a:effectLst>
        </p:grpSpPr>
        <p:sp>
          <p:nvSpPr>
            <p:cNvPr id="168" name="Freeform: Shape 38">
              <a:extLst>
                <a:ext uri="{FF2B5EF4-FFF2-40B4-BE49-F238E27FC236}">
                  <a16:creationId xmlns:a16="http://schemas.microsoft.com/office/drawing/2014/main" id="{3F8CF08C-214F-461B-8724-EC5F47205EAA}"/>
                </a:ext>
              </a:extLst>
            </p:cNvPr>
            <p:cNvSpPr/>
            <p:nvPr/>
          </p:nvSpPr>
          <p:spPr>
            <a:xfrm>
              <a:off x="10412050" y="7625462"/>
              <a:ext cx="3770275" cy="942569"/>
            </a:xfrm>
            <a:custGeom>
              <a:avLst/>
              <a:gdLst>
                <a:gd name="connsiteX0" fmla="*/ 3768244 w 3770274"/>
                <a:gd name="connsiteY0" fmla="*/ 818653 h 942568"/>
                <a:gd name="connsiteX1" fmla="*/ 3673174 w 3770274"/>
                <a:gd name="connsiteY1" fmla="*/ 822716 h 942568"/>
                <a:gd name="connsiteX2" fmla="*/ 737398 w 3770274"/>
                <a:gd name="connsiteY2" fmla="*/ 940537 h 942568"/>
                <a:gd name="connsiteX3" fmla="*/ 6094 w 3770274"/>
                <a:gd name="connsiteY3" fmla="*/ 62973 h 942568"/>
                <a:gd name="connsiteX4" fmla="*/ 2362516 w 3770274"/>
                <a:gd name="connsiteY4" fmla="*/ 6094 h 9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274" h="942568">
                  <a:moveTo>
                    <a:pt x="3768244" y="818653"/>
                  </a:moveTo>
                  <a:lnTo>
                    <a:pt x="3673174" y="822716"/>
                  </a:lnTo>
                  <a:lnTo>
                    <a:pt x="737398" y="940537"/>
                  </a:lnTo>
                  <a:lnTo>
                    <a:pt x="6094" y="62973"/>
                  </a:lnTo>
                  <a:lnTo>
                    <a:pt x="2362516" y="6094"/>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tlCol="0" anchor="ctr"/>
            <a:lstStyle/>
            <a:p>
              <a:endParaRPr lang="en-US"/>
            </a:p>
          </p:txBody>
        </p:sp>
        <p:sp>
          <p:nvSpPr>
            <p:cNvPr id="179" name="Freeform: Shape 39">
              <a:extLst>
                <a:ext uri="{FF2B5EF4-FFF2-40B4-BE49-F238E27FC236}">
                  <a16:creationId xmlns:a16="http://schemas.microsoft.com/office/drawing/2014/main" id="{29BF8BEF-5D27-4154-A358-E42C6415F406}"/>
                </a:ext>
              </a:extLst>
            </p:cNvPr>
            <p:cNvSpPr/>
            <p:nvPr/>
          </p:nvSpPr>
          <p:spPr>
            <a:xfrm>
              <a:off x="10272717" y="7682341"/>
              <a:ext cx="918192" cy="1877012"/>
            </a:xfrm>
            <a:custGeom>
              <a:avLst/>
              <a:gdLst>
                <a:gd name="connsiteX0" fmla="*/ 913296 w 918191"/>
                <a:gd name="connsiteY0" fmla="*/ 1874168 h 1877011"/>
                <a:gd name="connsiteX1" fmla="*/ 837728 w 918191"/>
                <a:gd name="connsiteY1" fmla="*/ 1766910 h 1877011"/>
                <a:gd name="connsiteX2" fmla="*/ 64172 w 918191"/>
                <a:gd name="connsiteY2" fmla="*/ 664267 h 1877011"/>
                <a:gd name="connsiteX3" fmla="*/ 7293 w 918191"/>
                <a:gd name="connsiteY3" fmla="*/ 355495 h 1877011"/>
                <a:gd name="connsiteX4" fmla="*/ 145428 w 918191"/>
                <a:gd name="connsiteY4" fmla="*/ 6094 h 1877011"/>
                <a:gd name="connsiteX5" fmla="*/ 876731 w 918191"/>
                <a:gd name="connsiteY5" fmla="*/ 883658 h 1877011"/>
                <a:gd name="connsiteX6" fmla="*/ 913296 w 918191"/>
                <a:gd name="connsiteY6" fmla="*/ 1874168 h 187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191" h="1877011">
                  <a:moveTo>
                    <a:pt x="913296" y="1874168"/>
                  </a:moveTo>
                  <a:lnTo>
                    <a:pt x="837728" y="1766910"/>
                  </a:lnTo>
                  <a:lnTo>
                    <a:pt x="64172" y="664267"/>
                  </a:lnTo>
                  <a:cubicBezTo>
                    <a:pt x="64172" y="664267"/>
                    <a:pt x="23544" y="542383"/>
                    <a:pt x="7293" y="355495"/>
                  </a:cubicBezTo>
                  <a:cubicBezTo>
                    <a:pt x="-8958" y="168606"/>
                    <a:pt x="145428" y="6094"/>
                    <a:pt x="145428" y="6094"/>
                  </a:cubicBezTo>
                  <a:lnTo>
                    <a:pt x="876731" y="883658"/>
                  </a:lnTo>
                  <a:cubicBezTo>
                    <a:pt x="665466" y="1347630"/>
                    <a:pt x="814164" y="1709219"/>
                    <a:pt x="913296" y="1874168"/>
                  </a:cubicBez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40">
              <a:extLst>
                <a:ext uri="{FF2B5EF4-FFF2-40B4-BE49-F238E27FC236}">
                  <a16:creationId xmlns:a16="http://schemas.microsoft.com/office/drawing/2014/main" id="{358E441E-19CC-45B2-8CBE-695FC389F886}"/>
                </a:ext>
              </a:extLst>
            </p:cNvPr>
            <p:cNvSpPr/>
            <p:nvPr/>
          </p:nvSpPr>
          <p:spPr>
            <a:xfrm>
              <a:off x="11180731" y="9550415"/>
              <a:ext cx="73130" cy="105633"/>
            </a:xfrm>
            <a:custGeom>
              <a:avLst/>
              <a:gdLst>
                <a:gd name="connsiteX0" fmla="*/ 74349 w 73130"/>
                <a:gd name="connsiteY0" fmla="*/ 104414 h 105632"/>
                <a:gd name="connsiteX1" fmla="*/ 26408 w 73130"/>
                <a:gd name="connsiteY1" fmla="*/ 39409 h 105632"/>
                <a:gd name="connsiteX2" fmla="*/ 6094 w 73130"/>
                <a:gd name="connsiteY2" fmla="*/ 6094 h 105632"/>
                <a:gd name="connsiteX3" fmla="*/ 28846 w 73130"/>
                <a:gd name="connsiteY3" fmla="*/ 37784 h 105632"/>
                <a:gd name="connsiteX4" fmla="*/ 28846 w 73130"/>
                <a:gd name="connsiteY4" fmla="*/ 38597 h 105632"/>
                <a:gd name="connsiteX5" fmla="*/ 74349 w 73130"/>
                <a:gd name="connsiteY5" fmla="*/ 104414 h 1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30" h="105632">
                  <a:moveTo>
                    <a:pt x="74349" y="104414"/>
                  </a:moveTo>
                  <a:cubicBezTo>
                    <a:pt x="72724" y="101977"/>
                    <a:pt x="53223" y="80037"/>
                    <a:pt x="26408" y="39409"/>
                  </a:cubicBezTo>
                  <a:cubicBezTo>
                    <a:pt x="19908" y="29659"/>
                    <a:pt x="12595" y="18283"/>
                    <a:pt x="6094" y="6094"/>
                  </a:cubicBezTo>
                  <a:lnTo>
                    <a:pt x="28846" y="37784"/>
                  </a:lnTo>
                  <a:lnTo>
                    <a:pt x="28846" y="38597"/>
                  </a:lnTo>
                  <a:lnTo>
                    <a:pt x="74349" y="104414"/>
                  </a:lnTo>
                  <a:close/>
                </a:path>
              </a:pathLst>
            </a:custGeom>
            <a:solidFill>
              <a:srgbClr val="0B0533"/>
            </a:solidFill>
            <a:ln w="9525" cap="flat">
              <a:noFill/>
              <a:prstDash val="solid"/>
              <a:miter/>
            </a:ln>
          </p:spPr>
          <p:txBody>
            <a:bodyPr rtlCol="0" anchor="ctr"/>
            <a:lstStyle/>
            <a:p>
              <a:endParaRPr lang="en-US"/>
            </a:p>
          </p:txBody>
        </p:sp>
        <p:sp>
          <p:nvSpPr>
            <p:cNvPr id="181" name="Freeform: Shape 41">
              <a:extLst>
                <a:ext uri="{FF2B5EF4-FFF2-40B4-BE49-F238E27FC236}">
                  <a16:creationId xmlns:a16="http://schemas.microsoft.com/office/drawing/2014/main" id="{9049129A-BDF7-4C40-BFB1-3C6FF8D9A308}"/>
                </a:ext>
              </a:extLst>
            </p:cNvPr>
            <p:cNvSpPr/>
            <p:nvPr/>
          </p:nvSpPr>
          <p:spPr>
            <a:xfrm>
              <a:off x="11202671" y="9339962"/>
              <a:ext cx="3063348" cy="316898"/>
            </a:xfrm>
            <a:custGeom>
              <a:avLst/>
              <a:gdLst>
                <a:gd name="connsiteX0" fmla="*/ 3058879 w 3063348"/>
                <a:gd name="connsiteY0" fmla="*/ 111727 h 316898"/>
                <a:gd name="connsiteX1" fmla="*/ 52410 w 3063348"/>
                <a:gd name="connsiteY1" fmla="*/ 314867 h 316898"/>
                <a:gd name="connsiteX2" fmla="*/ 52410 w 3063348"/>
                <a:gd name="connsiteY2" fmla="*/ 314867 h 316898"/>
                <a:gd name="connsiteX3" fmla="*/ 6907 w 3063348"/>
                <a:gd name="connsiteY3" fmla="*/ 249862 h 316898"/>
                <a:gd name="connsiteX4" fmla="*/ 6094 w 3063348"/>
                <a:gd name="connsiteY4" fmla="*/ 249050 h 316898"/>
                <a:gd name="connsiteX5" fmla="*/ 2969498 w 3063348"/>
                <a:gd name="connsiteY5" fmla="*/ 71099 h 316898"/>
                <a:gd name="connsiteX6" fmla="*/ 2936996 w 3063348"/>
                <a:gd name="connsiteY6" fmla="*/ 6094 h 316898"/>
                <a:gd name="connsiteX7" fmla="*/ 2946746 w 3063348"/>
                <a:gd name="connsiteY7" fmla="*/ 15033 h 3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3348" h="316898">
                  <a:moveTo>
                    <a:pt x="3058879" y="111727"/>
                  </a:moveTo>
                  <a:lnTo>
                    <a:pt x="52410" y="314867"/>
                  </a:lnTo>
                  <a:lnTo>
                    <a:pt x="52410" y="314867"/>
                  </a:lnTo>
                  <a:lnTo>
                    <a:pt x="6907" y="249862"/>
                  </a:lnTo>
                  <a:lnTo>
                    <a:pt x="6094" y="249050"/>
                  </a:lnTo>
                  <a:lnTo>
                    <a:pt x="2969498" y="71099"/>
                  </a:lnTo>
                  <a:lnTo>
                    <a:pt x="2936996" y="6094"/>
                  </a:lnTo>
                  <a:lnTo>
                    <a:pt x="2946746" y="15033"/>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42">
              <a:extLst>
                <a:ext uri="{FF2B5EF4-FFF2-40B4-BE49-F238E27FC236}">
                  <a16:creationId xmlns:a16="http://schemas.microsoft.com/office/drawing/2014/main" id="{97BFFAC7-5918-402F-835E-2BB309C9EDDC}"/>
                </a:ext>
              </a:extLst>
            </p:cNvPr>
            <p:cNvSpPr/>
            <p:nvPr/>
          </p:nvSpPr>
          <p:spPr>
            <a:xfrm>
              <a:off x="11035672" y="8442897"/>
              <a:ext cx="3136479" cy="1145709"/>
            </a:xfrm>
            <a:custGeom>
              <a:avLst/>
              <a:gdLst>
                <a:gd name="connsiteX0" fmla="*/ 3136496 w 3136478"/>
                <a:gd name="connsiteY0" fmla="*/ 968164 h 1145708"/>
                <a:gd name="connsiteX1" fmla="*/ 173093 w 3136478"/>
                <a:gd name="connsiteY1" fmla="*/ 1146114 h 1145708"/>
                <a:gd name="connsiteX2" fmla="*/ 150341 w 3136478"/>
                <a:gd name="connsiteY2" fmla="*/ 1114424 h 1145708"/>
                <a:gd name="connsiteX3" fmla="*/ 27645 w 3136478"/>
                <a:gd name="connsiteY3" fmla="*/ 383121 h 1145708"/>
                <a:gd name="connsiteX4" fmla="*/ 112963 w 3136478"/>
                <a:gd name="connsiteY4" fmla="*/ 123915 h 1145708"/>
                <a:gd name="connsiteX5" fmla="*/ 3044677 w 3136478"/>
                <a:gd name="connsiteY5" fmla="*/ 6094 h 1145708"/>
                <a:gd name="connsiteX6" fmla="*/ 3048740 w 3136478"/>
                <a:gd name="connsiteY6" fmla="*/ 6094 h 1145708"/>
                <a:gd name="connsiteX7" fmla="*/ 3021925 w 3136478"/>
                <a:gd name="connsiteY7" fmla="*/ 58097 h 1145708"/>
                <a:gd name="connsiteX8" fmla="*/ 3021113 w 3136478"/>
                <a:gd name="connsiteY8" fmla="*/ 58911 h 1145708"/>
                <a:gd name="connsiteX9" fmla="*/ 3000799 w 3136478"/>
                <a:gd name="connsiteY9" fmla="*/ 105226 h 1145708"/>
                <a:gd name="connsiteX10" fmla="*/ 2965046 w 3136478"/>
                <a:gd name="connsiteY10" fmla="*/ 538321 h 1145708"/>
                <a:gd name="connsiteX11" fmla="*/ 3112932 w 3136478"/>
                <a:gd name="connsiteY11" fmla="*/ 912910 h 1145708"/>
                <a:gd name="connsiteX12" fmla="*/ 3103181 w 3136478"/>
                <a:gd name="connsiteY12" fmla="*/ 903972 h 1145708"/>
                <a:gd name="connsiteX13" fmla="*/ 3136496 w 3136478"/>
                <a:gd name="connsiteY13" fmla="*/ 968164 h 114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6478" h="1145708">
                  <a:moveTo>
                    <a:pt x="3136496" y="968164"/>
                  </a:moveTo>
                  <a:lnTo>
                    <a:pt x="173093" y="1146114"/>
                  </a:lnTo>
                  <a:lnTo>
                    <a:pt x="150341" y="1114424"/>
                  </a:lnTo>
                  <a:cubicBezTo>
                    <a:pt x="70710" y="981165"/>
                    <a:pt x="-41423" y="721146"/>
                    <a:pt x="27645" y="383121"/>
                  </a:cubicBezTo>
                  <a:cubicBezTo>
                    <a:pt x="44708" y="301053"/>
                    <a:pt x="72335" y="214109"/>
                    <a:pt x="112963" y="123915"/>
                  </a:cubicBezTo>
                  <a:lnTo>
                    <a:pt x="3044677" y="6094"/>
                  </a:lnTo>
                  <a:lnTo>
                    <a:pt x="3048740" y="6094"/>
                  </a:lnTo>
                  <a:cubicBezTo>
                    <a:pt x="3048740" y="6094"/>
                    <a:pt x="3037364" y="25595"/>
                    <a:pt x="3021925" y="58097"/>
                  </a:cubicBezTo>
                  <a:lnTo>
                    <a:pt x="3021113" y="58911"/>
                  </a:lnTo>
                  <a:cubicBezTo>
                    <a:pt x="3014612" y="72724"/>
                    <a:pt x="3007299" y="88162"/>
                    <a:pt x="3000799" y="105226"/>
                  </a:cubicBezTo>
                  <a:cubicBezTo>
                    <a:pt x="2957733" y="210859"/>
                    <a:pt x="2908980" y="383934"/>
                    <a:pt x="2965046" y="538321"/>
                  </a:cubicBezTo>
                  <a:cubicBezTo>
                    <a:pt x="3035739" y="730084"/>
                    <a:pt x="3075554" y="836529"/>
                    <a:pt x="3112932" y="912910"/>
                  </a:cubicBezTo>
                  <a:lnTo>
                    <a:pt x="3103181" y="903972"/>
                  </a:lnTo>
                  <a:lnTo>
                    <a:pt x="3136496" y="968164"/>
                  </a:lnTo>
                  <a:close/>
                </a:path>
              </a:pathLst>
            </a:custGeom>
            <a:solidFill>
              <a:srgbClr val="D9D7E2"/>
            </a:solidFill>
            <a:ln w="9525" cap="flat">
              <a:noFill/>
              <a:prstDash val="solid"/>
              <a:miter/>
            </a:ln>
          </p:spPr>
          <p:txBody>
            <a:bodyPr rtlCol="0" anchor="ctr"/>
            <a:lstStyle/>
            <a:p>
              <a:endParaRPr lang="en-US"/>
            </a:p>
          </p:txBody>
        </p:sp>
        <p:sp>
          <p:nvSpPr>
            <p:cNvPr id="183" name="Freeform: Shape 43">
              <a:extLst>
                <a:ext uri="{FF2B5EF4-FFF2-40B4-BE49-F238E27FC236}">
                  <a16:creationId xmlns:a16="http://schemas.microsoft.com/office/drawing/2014/main" id="{FFE3FFC9-B9A7-44FB-A975-FB8872197E7D}"/>
                </a:ext>
              </a:extLst>
            </p:cNvPr>
            <p:cNvSpPr/>
            <p:nvPr/>
          </p:nvSpPr>
          <p:spPr>
            <a:xfrm>
              <a:off x="11058035" y="8442084"/>
              <a:ext cx="3022720" cy="381903"/>
            </a:xfrm>
            <a:custGeom>
              <a:avLst/>
              <a:gdLst>
                <a:gd name="connsiteX0" fmla="*/ 3023127 w 3022720"/>
                <a:gd name="connsiteY0" fmla="*/ 6094 h 381902"/>
                <a:gd name="connsiteX1" fmla="*/ 3000375 w 3022720"/>
                <a:gd name="connsiteY1" fmla="*/ 58098 h 381902"/>
                <a:gd name="connsiteX2" fmla="*/ 2999563 w 3022720"/>
                <a:gd name="connsiteY2" fmla="*/ 58911 h 381902"/>
                <a:gd name="connsiteX3" fmla="*/ 2979249 w 3022720"/>
                <a:gd name="connsiteY3" fmla="*/ 105227 h 381902"/>
                <a:gd name="connsiteX4" fmla="*/ 6094 w 3022720"/>
                <a:gd name="connsiteY4" fmla="*/ 383122 h 381902"/>
                <a:gd name="connsiteX5" fmla="*/ 6094 w 3022720"/>
                <a:gd name="connsiteY5" fmla="*/ 383122 h 381902"/>
                <a:gd name="connsiteX6" fmla="*/ 91413 w 3022720"/>
                <a:gd name="connsiteY6" fmla="*/ 123915 h 381902"/>
                <a:gd name="connsiteX7" fmla="*/ 3023127 w 3022720"/>
                <a:gd name="connsiteY7" fmla="*/ 6094 h 38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2720" h="381902">
                  <a:moveTo>
                    <a:pt x="3023127" y="6094"/>
                  </a:moveTo>
                  <a:lnTo>
                    <a:pt x="3000375" y="58098"/>
                  </a:lnTo>
                  <a:lnTo>
                    <a:pt x="2999563" y="58911"/>
                  </a:lnTo>
                  <a:lnTo>
                    <a:pt x="2979249" y="105227"/>
                  </a:lnTo>
                  <a:cubicBezTo>
                    <a:pt x="2356828" y="-19095"/>
                    <a:pt x="6094" y="383122"/>
                    <a:pt x="6094" y="383122"/>
                  </a:cubicBezTo>
                  <a:lnTo>
                    <a:pt x="6094" y="383122"/>
                  </a:lnTo>
                  <a:cubicBezTo>
                    <a:pt x="23158" y="301054"/>
                    <a:pt x="50785" y="214110"/>
                    <a:pt x="91413" y="123915"/>
                  </a:cubicBezTo>
                  <a:lnTo>
                    <a:pt x="3023127" y="6094"/>
                  </a:lnTo>
                  <a:close/>
                </a:path>
              </a:pathLst>
            </a:custGeom>
            <a:solidFill>
              <a:srgbClr val="C6C5D1"/>
            </a:solidFill>
            <a:ln w="9525" cap="flat">
              <a:noFill/>
              <a:prstDash val="solid"/>
              <a:miter/>
            </a:ln>
          </p:spPr>
          <p:txBody>
            <a:bodyPr rtlCol="0" anchor="ctr"/>
            <a:lstStyle/>
            <a:p>
              <a:endParaRPr lang="en-US"/>
            </a:p>
          </p:txBody>
        </p:sp>
        <p:sp>
          <p:nvSpPr>
            <p:cNvPr id="184" name="Freeform: Shape 44">
              <a:extLst>
                <a:ext uri="{FF2B5EF4-FFF2-40B4-BE49-F238E27FC236}">
                  <a16:creationId xmlns:a16="http://schemas.microsoft.com/office/drawing/2014/main" id="{4E153F5A-16CD-42A9-B6C4-434D7E6E0C34}"/>
                </a:ext>
              </a:extLst>
            </p:cNvPr>
            <p:cNvSpPr/>
            <p:nvPr/>
          </p:nvSpPr>
          <p:spPr>
            <a:xfrm>
              <a:off x="10546123" y="7678279"/>
              <a:ext cx="812559" cy="885690"/>
            </a:xfrm>
            <a:custGeom>
              <a:avLst/>
              <a:gdLst>
                <a:gd name="connsiteX0" fmla="*/ 741460 w 812559"/>
                <a:gd name="connsiteY0" fmla="*/ 882033 h 885689"/>
                <a:gd name="connsiteX1" fmla="*/ 6094 w 812559"/>
                <a:gd name="connsiteY1" fmla="*/ 6907 h 885689"/>
                <a:gd name="connsiteX2" fmla="*/ 33721 w 812559"/>
                <a:gd name="connsiteY2" fmla="*/ 6094 h 885689"/>
                <a:gd name="connsiteX3" fmla="*/ 811341 w 812559"/>
                <a:gd name="connsiteY3" fmla="*/ 879595 h 885689"/>
              </a:gdLst>
              <a:ahLst/>
              <a:cxnLst>
                <a:cxn ang="0">
                  <a:pos x="connsiteX0" y="connsiteY0"/>
                </a:cxn>
                <a:cxn ang="0">
                  <a:pos x="connsiteX1" y="connsiteY1"/>
                </a:cxn>
                <a:cxn ang="0">
                  <a:pos x="connsiteX2" y="connsiteY2"/>
                </a:cxn>
                <a:cxn ang="0">
                  <a:pos x="connsiteX3" y="connsiteY3"/>
                </a:cxn>
              </a:cxnLst>
              <a:rect l="l" t="t" r="r" b="b"/>
              <a:pathLst>
                <a:path w="812559" h="885689">
                  <a:moveTo>
                    <a:pt x="741460" y="882033"/>
                  </a:moveTo>
                  <a:lnTo>
                    <a:pt x="6094" y="6907"/>
                  </a:lnTo>
                  <a:lnTo>
                    <a:pt x="33721" y="6094"/>
                  </a:lnTo>
                  <a:lnTo>
                    <a:pt x="811341" y="879595"/>
                  </a:lnTo>
                  <a:close/>
                </a:path>
              </a:pathLst>
            </a:custGeom>
            <a:solidFill>
              <a:srgbClr val="221763"/>
            </a:solidFill>
            <a:ln w="9525" cap="flat">
              <a:noFill/>
              <a:prstDash val="solid"/>
              <a:miter/>
            </a:ln>
          </p:spPr>
          <p:txBody>
            <a:bodyPr rtlCol="0" anchor="ctr"/>
            <a:lstStyle/>
            <a:p>
              <a:endParaRPr lang="en-US"/>
            </a:p>
          </p:txBody>
        </p:sp>
        <p:sp>
          <p:nvSpPr>
            <p:cNvPr id="185" name="Freeform: Shape 45">
              <a:extLst>
                <a:ext uri="{FF2B5EF4-FFF2-40B4-BE49-F238E27FC236}">
                  <a16:creationId xmlns:a16="http://schemas.microsoft.com/office/drawing/2014/main" id="{88ADC277-76EC-4F45-8DC6-1A5A5EF379D9}"/>
                </a:ext>
              </a:extLst>
            </p:cNvPr>
            <p:cNvSpPr/>
            <p:nvPr/>
          </p:nvSpPr>
          <p:spPr>
            <a:xfrm>
              <a:off x="11035004" y="8438021"/>
              <a:ext cx="3144604" cy="1153834"/>
            </a:xfrm>
            <a:custGeom>
              <a:avLst/>
              <a:gdLst>
                <a:gd name="connsiteX0" fmla="*/ 3145290 w 3144604"/>
                <a:gd name="connsiteY0" fmla="*/ 6094 h 1153834"/>
                <a:gd name="connsiteX1" fmla="*/ 3145290 w 3144604"/>
                <a:gd name="connsiteY1" fmla="*/ 22345 h 1153834"/>
                <a:gd name="connsiteX2" fmla="*/ 131507 w 3144604"/>
                <a:gd name="connsiteY2" fmla="*/ 143417 h 1153834"/>
                <a:gd name="connsiteX3" fmla="*/ 190824 w 3144604"/>
                <a:gd name="connsiteY3" fmla="*/ 1149366 h 1153834"/>
                <a:gd name="connsiteX4" fmla="*/ 173760 w 3144604"/>
                <a:gd name="connsiteY4" fmla="*/ 1150178 h 1153834"/>
                <a:gd name="connsiteX5" fmla="*/ 109568 w 3144604"/>
                <a:gd name="connsiteY5" fmla="*/ 121478 h 1153834"/>
                <a:gd name="connsiteX6" fmla="*/ 3145290 w 3144604"/>
                <a:gd name="connsiteY6" fmla="*/ 6094 h 11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604" h="1153834">
                  <a:moveTo>
                    <a:pt x="3145290" y="6094"/>
                  </a:moveTo>
                  <a:lnTo>
                    <a:pt x="3145290" y="22345"/>
                  </a:lnTo>
                  <a:lnTo>
                    <a:pt x="131507" y="143417"/>
                  </a:lnTo>
                  <a:cubicBezTo>
                    <a:pt x="131507" y="143417"/>
                    <a:pt x="-149638" y="591137"/>
                    <a:pt x="190824" y="1149366"/>
                  </a:cubicBezTo>
                  <a:lnTo>
                    <a:pt x="173760" y="1150178"/>
                  </a:lnTo>
                  <a:cubicBezTo>
                    <a:pt x="173760" y="1150178"/>
                    <a:pt x="-156139" y="752836"/>
                    <a:pt x="109568" y="121478"/>
                  </a:cubicBezTo>
                  <a:lnTo>
                    <a:pt x="3145290" y="6094"/>
                  </a:lnTo>
                  <a:close/>
                </a:path>
              </a:pathLst>
            </a:custGeom>
            <a:gradFill>
              <a:gsLst>
                <a:gs pos="76000">
                  <a:schemeClr val="tx1"/>
                </a:gs>
                <a:gs pos="33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6" name="Group 185">
            <a:extLst>
              <a:ext uri="{FF2B5EF4-FFF2-40B4-BE49-F238E27FC236}">
                <a16:creationId xmlns:a16="http://schemas.microsoft.com/office/drawing/2014/main" id="{7AABB9BF-120C-40F3-8584-9FEBD7766AED}"/>
              </a:ext>
            </a:extLst>
          </p:cNvPr>
          <p:cNvGrpSpPr/>
          <p:nvPr/>
        </p:nvGrpSpPr>
        <p:grpSpPr>
          <a:xfrm>
            <a:off x="65506" y="5270670"/>
            <a:ext cx="2238358" cy="696229"/>
            <a:chOff x="10240951" y="-6094"/>
            <a:chExt cx="4033479" cy="1254592"/>
          </a:xfrm>
          <a:effectLst>
            <a:reflection stA="1000" endPos="65000" dist="50800" dir="5400000" sy="-100000" algn="bl" rotWithShape="0"/>
          </a:effectLst>
        </p:grpSpPr>
        <p:sp>
          <p:nvSpPr>
            <p:cNvPr id="187" name="Freeform: Shape 47">
              <a:extLst>
                <a:ext uri="{FF2B5EF4-FFF2-40B4-BE49-F238E27FC236}">
                  <a16:creationId xmlns:a16="http://schemas.microsoft.com/office/drawing/2014/main" id="{673B930C-8A60-48B3-BFF0-05E42175B648}"/>
                </a:ext>
              </a:extLst>
            </p:cNvPr>
            <p:cNvSpPr/>
            <p:nvPr/>
          </p:nvSpPr>
          <p:spPr>
            <a:xfrm>
              <a:off x="10356796" y="-6094"/>
              <a:ext cx="3916536" cy="601294"/>
            </a:xfrm>
            <a:custGeom>
              <a:avLst/>
              <a:gdLst>
                <a:gd name="connsiteX0" fmla="*/ 3916942 w 3916535"/>
                <a:gd name="connsiteY0" fmla="*/ 537508 h 601293"/>
                <a:gd name="connsiteX1" fmla="*/ 847906 w 3916535"/>
                <a:gd name="connsiteY1" fmla="*/ 596825 h 601293"/>
                <a:gd name="connsiteX2" fmla="*/ 6094 w 3916535"/>
                <a:gd name="connsiteY2" fmla="*/ 6094 h 601293"/>
                <a:gd name="connsiteX3" fmla="*/ 2097622 w 3916535"/>
                <a:gd name="connsiteY3" fmla="*/ 49160 h 601293"/>
              </a:gdLst>
              <a:ahLst/>
              <a:cxnLst>
                <a:cxn ang="0">
                  <a:pos x="connsiteX0" y="connsiteY0"/>
                </a:cxn>
                <a:cxn ang="0">
                  <a:pos x="connsiteX1" y="connsiteY1"/>
                </a:cxn>
                <a:cxn ang="0">
                  <a:pos x="connsiteX2" y="connsiteY2"/>
                </a:cxn>
                <a:cxn ang="0">
                  <a:pos x="connsiteX3" y="connsiteY3"/>
                </a:cxn>
              </a:cxnLst>
              <a:rect l="l" t="t" r="r" b="b"/>
              <a:pathLst>
                <a:path w="3916535" h="601293">
                  <a:moveTo>
                    <a:pt x="3916942" y="537508"/>
                  </a:moveTo>
                  <a:lnTo>
                    <a:pt x="847906" y="596825"/>
                  </a:lnTo>
                  <a:lnTo>
                    <a:pt x="6094" y="6094"/>
                  </a:lnTo>
                  <a:lnTo>
                    <a:pt x="2097622" y="49160"/>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tlCol="0" anchor="ctr"/>
            <a:lstStyle/>
            <a:p>
              <a:endParaRPr lang="en-US"/>
            </a:p>
          </p:txBody>
        </p:sp>
        <p:sp>
          <p:nvSpPr>
            <p:cNvPr id="188" name="Freeform: Shape 48">
              <a:extLst>
                <a:ext uri="{FF2B5EF4-FFF2-40B4-BE49-F238E27FC236}">
                  <a16:creationId xmlns:a16="http://schemas.microsoft.com/office/drawing/2014/main" id="{449CFD86-88E1-4C92-BED4-56574738D1EF}"/>
                </a:ext>
              </a:extLst>
            </p:cNvPr>
            <p:cNvSpPr/>
            <p:nvPr/>
          </p:nvSpPr>
          <p:spPr>
            <a:xfrm>
              <a:off x="10240951" y="-6094"/>
              <a:ext cx="966946" cy="1243216"/>
            </a:xfrm>
            <a:custGeom>
              <a:avLst/>
              <a:gdLst>
                <a:gd name="connsiteX0" fmla="*/ 121940 w 966945"/>
                <a:gd name="connsiteY0" fmla="*/ 6094 h 1243215"/>
                <a:gd name="connsiteX1" fmla="*/ 6557 w 966945"/>
                <a:gd name="connsiteY1" fmla="*/ 262863 h 1243215"/>
                <a:gd name="connsiteX2" fmla="*/ 64248 w 966945"/>
                <a:gd name="connsiteY2" fmla="*/ 596825 h 1243215"/>
                <a:gd name="connsiteX3" fmla="*/ 940187 w 966945"/>
                <a:gd name="connsiteY3" fmla="*/ 1237934 h 1243215"/>
                <a:gd name="connsiteX4" fmla="*/ 963751 w 966945"/>
                <a:gd name="connsiteY4" fmla="*/ 596825 h 1243215"/>
                <a:gd name="connsiteX5" fmla="*/ 121940 w 966945"/>
                <a:gd name="connsiteY5"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945" h="1243215">
                  <a:moveTo>
                    <a:pt x="121940" y="6094"/>
                  </a:moveTo>
                  <a:cubicBezTo>
                    <a:pt x="121940" y="6094"/>
                    <a:pt x="13057" y="91413"/>
                    <a:pt x="6557" y="262863"/>
                  </a:cubicBezTo>
                  <a:cubicBezTo>
                    <a:pt x="56" y="434313"/>
                    <a:pt x="64248" y="596825"/>
                    <a:pt x="64248" y="596825"/>
                  </a:cubicBezTo>
                  <a:lnTo>
                    <a:pt x="940187" y="1237934"/>
                  </a:lnTo>
                  <a:cubicBezTo>
                    <a:pt x="940187" y="1237934"/>
                    <a:pt x="745173" y="830029"/>
                    <a:pt x="963751" y="596825"/>
                  </a:cubicBezTo>
                  <a:lnTo>
                    <a:pt x="121940"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9" name="Freeform: Shape 49">
              <a:extLst>
                <a:ext uri="{FF2B5EF4-FFF2-40B4-BE49-F238E27FC236}">
                  <a16:creationId xmlns:a16="http://schemas.microsoft.com/office/drawing/2014/main" id="{C94D34CA-3CF4-40D9-8D3D-19538CED9059}"/>
                </a:ext>
              </a:extLst>
            </p:cNvPr>
            <p:cNvSpPr/>
            <p:nvPr/>
          </p:nvSpPr>
          <p:spPr>
            <a:xfrm>
              <a:off x="11120596" y="553759"/>
              <a:ext cx="3079600" cy="650047"/>
            </a:xfrm>
            <a:custGeom>
              <a:avLst/>
              <a:gdLst>
                <a:gd name="connsiteX0" fmla="*/ 3061323 w 3079599"/>
                <a:gd name="connsiteY0" fmla="*/ 514756 h 650047"/>
                <a:gd name="connsiteX1" fmla="*/ 94669 w 3079599"/>
                <a:gd name="connsiteY1" fmla="*/ 647203 h 650047"/>
                <a:gd name="connsiteX2" fmla="*/ 6100 w 3079599"/>
                <a:gd name="connsiteY2" fmla="*/ 319742 h 650047"/>
                <a:gd name="connsiteX3" fmla="*/ 94669 w 3079599"/>
                <a:gd name="connsiteY3" fmla="*/ 62161 h 650047"/>
                <a:gd name="connsiteX4" fmla="*/ 1420765 w 3079599"/>
                <a:gd name="connsiteY4" fmla="*/ 36971 h 650047"/>
                <a:gd name="connsiteX5" fmla="*/ 3078386 w 3079599"/>
                <a:gd name="connsiteY5" fmla="*/ 6094 h 650047"/>
                <a:gd name="connsiteX6" fmla="*/ 3061323 w 3079599"/>
                <a:gd name="connsiteY6" fmla="*/ 514756 h 6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9599" h="650047">
                  <a:moveTo>
                    <a:pt x="3061323" y="514756"/>
                  </a:moveTo>
                  <a:lnTo>
                    <a:pt x="94669" y="647203"/>
                  </a:lnTo>
                  <a:cubicBezTo>
                    <a:pt x="94669" y="647203"/>
                    <a:pt x="5287" y="494442"/>
                    <a:pt x="6100" y="319742"/>
                  </a:cubicBezTo>
                  <a:cubicBezTo>
                    <a:pt x="6912" y="234423"/>
                    <a:pt x="28851" y="143417"/>
                    <a:pt x="94669" y="62161"/>
                  </a:cubicBezTo>
                  <a:lnTo>
                    <a:pt x="1420765" y="36971"/>
                  </a:lnTo>
                  <a:lnTo>
                    <a:pt x="3078386" y="6094"/>
                  </a:lnTo>
                  <a:cubicBezTo>
                    <a:pt x="3077574" y="6094"/>
                    <a:pt x="2958128" y="258800"/>
                    <a:pt x="3061323" y="514756"/>
                  </a:cubicBezTo>
                  <a:close/>
                </a:path>
              </a:pathLst>
            </a:custGeom>
            <a:solidFill>
              <a:srgbClr val="D9D7E2"/>
            </a:solidFill>
            <a:ln w="9525" cap="flat">
              <a:noFill/>
              <a:prstDash val="solid"/>
              <a:miter/>
            </a:ln>
          </p:spPr>
          <p:txBody>
            <a:bodyPr rtlCol="0" anchor="ctr"/>
            <a:lstStyle/>
            <a:p>
              <a:endParaRPr lang="en-US"/>
            </a:p>
          </p:txBody>
        </p:sp>
        <p:sp>
          <p:nvSpPr>
            <p:cNvPr id="190" name="Freeform: Shape 50">
              <a:extLst>
                <a:ext uri="{FF2B5EF4-FFF2-40B4-BE49-F238E27FC236}">
                  <a16:creationId xmlns:a16="http://schemas.microsoft.com/office/drawing/2014/main" id="{4209B929-3FB0-48BE-8DA7-4C76E065A679}"/>
                </a:ext>
              </a:extLst>
            </p:cNvPr>
            <p:cNvSpPr/>
            <p:nvPr/>
          </p:nvSpPr>
          <p:spPr>
            <a:xfrm>
              <a:off x="11119789" y="574886"/>
              <a:ext cx="2592064" cy="357526"/>
            </a:xfrm>
            <a:custGeom>
              <a:avLst/>
              <a:gdLst>
                <a:gd name="connsiteX0" fmla="*/ 2588408 w 2592064"/>
                <a:gd name="connsiteY0" fmla="*/ 6094 h 357526"/>
                <a:gd name="connsiteX1" fmla="*/ 33721 w 2592064"/>
                <a:gd name="connsiteY1" fmla="*/ 353870 h 357526"/>
                <a:gd name="connsiteX2" fmla="*/ 6094 w 2592064"/>
                <a:gd name="connsiteY2" fmla="*/ 298616 h 357526"/>
                <a:gd name="connsiteX3" fmla="*/ 94663 w 2592064"/>
                <a:gd name="connsiteY3" fmla="*/ 41034 h 357526"/>
                <a:gd name="connsiteX4" fmla="*/ 1420760 w 2592064"/>
                <a:gd name="connsiteY4" fmla="*/ 15845 h 357526"/>
                <a:gd name="connsiteX5" fmla="*/ 2588408 w 2592064"/>
                <a:gd name="connsiteY5" fmla="*/ 6094 h 35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64" h="357526">
                  <a:moveTo>
                    <a:pt x="2588408" y="6094"/>
                  </a:moveTo>
                  <a:cubicBezTo>
                    <a:pt x="760149" y="83287"/>
                    <a:pt x="33721" y="353870"/>
                    <a:pt x="33721" y="353870"/>
                  </a:cubicBezTo>
                  <a:lnTo>
                    <a:pt x="6094" y="298616"/>
                  </a:lnTo>
                  <a:cubicBezTo>
                    <a:pt x="6907" y="213297"/>
                    <a:pt x="28846" y="122290"/>
                    <a:pt x="94663" y="41034"/>
                  </a:cubicBezTo>
                  <a:lnTo>
                    <a:pt x="1420760" y="15845"/>
                  </a:lnTo>
                  <a:lnTo>
                    <a:pt x="2588408" y="6094"/>
                  </a:lnTo>
                  <a:close/>
                </a:path>
              </a:pathLst>
            </a:custGeom>
            <a:solidFill>
              <a:srgbClr val="BFBEC6"/>
            </a:solidFill>
            <a:ln w="9525" cap="flat">
              <a:noFill/>
              <a:prstDash val="solid"/>
              <a:miter/>
            </a:ln>
          </p:spPr>
          <p:txBody>
            <a:bodyPr rtlCol="0" anchor="ctr"/>
            <a:lstStyle/>
            <a:p>
              <a:endParaRPr lang="en-US"/>
            </a:p>
          </p:txBody>
        </p:sp>
        <p:sp>
          <p:nvSpPr>
            <p:cNvPr id="191" name="Freeform: Shape 51">
              <a:extLst>
                <a:ext uri="{FF2B5EF4-FFF2-40B4-BE49-F238E27FC236}">
                  <a16:creationId xmlns:a16="http://schemas.microsoft.com/office/drawing/2014/main" id="{E8144A2A-B0A7-47B2-AA87-EF379285B3D6}"/>
                </a:ext>
              </a:extLst>
            </p:cNvPr>
            <p:cNvSpPr/>
            <p:nvPr/>
          </p:nvSpPr>
          <p:spPr>
            <a:xfrm>
              <a:off x="11089198" y="525320"/>
              <a:ext cx="3185232" cy="723178"/>
            </a:xfrm>
            <a:custGeom>
              <a:avLst/>
              <a:gdLst>
                <a:gd name="connsiteX0" fmla="*/ 3184541 w 3185232"/>
                <a:gd name="connsiteY0" fmla="*/ 6094 h 723177"/>
                <a:gd name="connsiteX1" fmla="*/ 3184541 w 3185232"/>
                <a:gd name="connsiteY1" fmla="*/ 46722 h 723177"/>
                <a:gd name="connsiteX2" fmla="*/ 171571 w 3185232"/>
                <a:gd name="connsiteY2" fmla="*/ 88975 h 723177"/>
                <a:gd name="connsiteX3" fmla="*/ 100878 w 3185232"/>
                <a:gd name="connsiteY3" fmla="*/ 136104 h 723177"/>
                <a:gd name="connsiteX4" fmla="*/ 126067 w 3185232"/>
                <a:gd name="connsiteY4" fmla="*/ 674830 h 723177"/>
                <a:gd name="connsiteX5" fmla="*/ 3139850 w 3185232"/>
                <a:gd name="connsiteY5" fmla="*/ 540758 h 723177"/>
                <a:gd name="connsiteX6" fmla="*/ 3139850 w 3185232"/>
                <a:gd name="connsiteY6" fmla="*/ 577323 h 723177"/>
                <a:gd name="connsiteX7" fmla="*/ 128505 w 3185232"/>
                <a:gd name="connsiteY7" fmla="*/ 720334 h 723177"/>
                <a:gd name="connsiteX8" fmla="*/ 91940 w 3185232"/>
                <a:gd name="connsiteY8" fmla="*/ 706520 h 723177"/>
                <a:gd name="connsiteX9" fmla="*/ 115504 w 3185232"/>
                <a:gd name="connsiteY9" fmla="*/ 65411 h 723177"/>
                <a:gd name="connsiteX10" fmla="*/ 3184541 w 3185232"/>
                <a:gd name="connsiteY10" fmla="*/ 6094 h 72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232" h="723177">
                  <a:moveTo>
                    <a:pt x="3184541" y="6094"/>
                  </a:moveTo>
                  <a:lnTo>
                    <a:pt x="3184541" y="46722"/>
                  </a:lnTo>
                  <a:lnTo>
                    <a:pt x="171571" y="88975"/>
                  </a:lnTo>
                  <a:cubicBezTo>
                    <a:pt x="140693" y="89788"/>
                    <a:pt x="113066" y="107664"/>
                    <a:pt x="100878" y="136104"/>
                  </a:cubicBezTo>
                  <a:cubicBezTo>
                    <a:pt x="67563" y="213297"/>
                    <a:pt x="24497" y="387185"/>
                    <a:pt x="126067" y="674830"/>
                  </a:cubicBezTo>
                  <a:lnTo>
                    <a:pt x="3139850" y="540758"/>
                  </a:lnTo>
                  <a:lnTo>
                    <a:pt x="3139850" y="577323"/>
                  </a:lnTo>
                  <a:lnTo>
                    <a:pt x="128505" y="720334"/>
                  </a:lnTo>
                  <a:lnTo>
                    <a:pt x="91940" y="706520"/>
                  </a:lnTo>
                  <a:cubicBezTo>
                    <a:pt x="91940" y="706520"/>
                    <a:pt x="-116075" y="296990"/>
                    <a:pt x="115504" y="65411"/>
                  </a:cubicBezTo>
                  <a:lnTo>
                    <a:pt x="3184541"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2" name="Freeform: Shape 52">
              <a:extLst>
                <a:ext uri="{FF2B5EF4-FFF2-40B4-BE49-F238E27FC236}">
                  <a16:creationId xmlns:a16="http://schemas.microsoft.com/office/drawing/2014/main" id="{BDF17937-02AF-49D7-83D1-9AEDA33ABEC5}"/>
                </a:ext>
              </a:extLst>
            </p:cNvPr>
            <p:cNvSpPr/>
            <p:nvPr/>
          </p:nvSpPr>
          <p:spPr>
            <a:xfrm>
              <a:off x="10457554" y="-3657"/>
              <a:ext cx="983197" cy="593168"/>
            </a:xfrm>
            <a:custGeom>
              <a:avLst/>
              <a:gdLst>
                <a:gd name="connsiteX0" fmla="*/ 898284 w 983196"/>
                <a:gd name="connsiteY0" fmla="*/ 591137 h 593168"/>
                <a:gd name="connsiteX1" fmla="*/ 6094 w 983196"/>
                <a:gd name="connsiteY1" fmla="*/ 6094 h 593168"/>
                <a:gd name="connsiteX2" fmla="*/ 34534 w 983196"/>
                <a:gd name="connsiteY2" fmla="*/ 6094 h 593168"/>
                <a:gd name="connsiteX3" fmla="*/ 981165 w 983196"/>
                <a:gd name="connsiteY3" fmla="*/ 589512 h 593168"/>
              </a:gdLst>
              <a:ahLst/>
              <a:cxnLst>
                <a:cxn ang="0">
                  <a:pos x="connsiteX0" y="connsiteY0"/>
                </a:cxn>
                <a:cxn ang="0">
                  <a:pos x="connsiteX1" y="connsiteY1"/>
                </a:cxn>
                <a:cxn ang="0">
                  <a:pos x="connsiteX2" y="connsiteY2"/>
                </a:cxn>
                <a:cxn ang="0">
                  <a:pos x="connsiteX3" y="connsiteY3"/>
                </a:cxn>
              </a:cxnLst>
              <a:rect l="l" t="t" r="r" b="b"/>
              <a:pathLst>
                <a:path w="983196" h="593168">
                  <a:moveTo>
                    <a:pt x="898284" y="591137"/>
                  </a:moveTo>
                  <a:lnTo>
                    <a:pt x="6094" y="6094"/>
                  </a:lnTo>
                  <a:lnTo>
                    <a:pt x="34534" y="6094"/>
                  </a:lnTo>
                  <a:lnTo>
                    <a:pt x="981165" y="589512"/>
                  </a:lnTo>
                  <a:close/>
                </a:path>
              </a:pathLst>
            </a:custGeom>
            <a:solidFill>
              <a:srgbClr val="BFBEC6"/>
            </a:solidFill>
            <a:ln w="9525" cap="flat">
              <a:noFill/>
              <a:prstDash val="solid"/>
              <a:miter/>
            </a:ln>
          </p:spPr>
          <p:txBody>
            <a:bodyPr rtlCol="0" anchor="ctr"/>
            <a:lstStyle/>
            <a:p>
              <a:endParaRPr lang="en-US"/>
            </a:p>
          </p:txBody>
        </p:sp>
      </p:grpSp>
      <p:grpSp>
        <p:nvGrpSpPr>
          <p:cNvPr id="193" name="Group 192">
            <a:extLst>
              <a:ext uri="{FF2B5EF4-FFF2-40B4-BE49-F238E27FC236}">
                <a16:creationId xmlns:a16="http://schemas.microsoft.com/office/drawing/2014/main" id="{58D47DB6-59D4-41DE-8952-26BA65004803}"/>
              </a:ext>
            </a:extLst>
          </p:cNvPr>
          <p:cNvGrpSpPr/>
          <p:nvPr/>
        </p:nvGrpSpPr>
        <p:grpSpPr>
          <a:xfrm>
            <a:off x="379073" y="5051692"/>
            <a:ext cx="2809098" cy="957021"/>
            <a:chOff x="10125380" y="3941319"/>
            <a:chExt cx="4059383" cy="1382975"/>
          </a:xfrm>
          <a:effectLst>
            <a:reflection stA="1000" endPos="65000" dist="50800" dir="5400000" sy="-100000" algn="bl" rotWithShape="0"/>
          </a:effectLst>
        </p:grpSpPr>
        <p:sp>
          <p:nvSpPr>
            <p:cNvPr id="194" name="Freeform: Shape 54">
              <a:extLst>
                <a:ext uri="{FF2B5EF4-FFF2-40B4-BE49-F238E27FC236}">
                  <a16:creationId xmlns:a16="http://schemas.microsoft.com/office/drawing/2014/main" id="{CAC58895-A765-4A1B-958F-FB2BB82643CB}"/>
                </a:ext>
              </a:extLst>
            </p:cNvPr>
            <p:cNvSpPr/>
            <p:nvPr/>
          </p:nvSpPr>
          <p:spPr>
            <a:xfrm>
              <a:off x="10219474" y="3941319"/>
              <a:ext cx="3965289" cy="739429"/>
            </a:xfrm>
            <a:custGeom>
              <a:avLst/>
              <a:gdLst>
                <a:gd name="connsiteX0" fmla="*/ 3960820 w 3965289"/>
                <a:gd name="connsiteY0" fmla="*/ 572448 h 739428"/>
                <a:gd name="connsiteX1" fmla="*/ 1345192 w 3965289"/>
                <a:gd name="connsiteY1" fmla="*/ 735772 h 739428"/>
                <a:gd name="connsiteX2" fmla="*/ 6094 w 3965289"/>
                <a:gd name="connsiteY2" fmla="*/ 56473 h 739428"/>
                <a:gd name="connsiteX3" fmla="*/ 1983051 w 3965289"/>
                <a:gd name="connsiteY3" fmla="*/ 6094 h 739428"/>
              </a:gdLst>
              <a:ahLst/>
              <a:cxnLst>
                <a:cxn ang="0">
                  <a:pos x="connsiteX0" y="connsiteY0"/>
                </a:cxn>
                <a:cxn ang="0">
                  <a:pos x="connsiteX1" y="connsiteY1"/>
                </a:cxn>
                <a:cxn ang="0">
                  <a:pos x="connsiteX2" y="connsiteY2"/>
                </a:cxn>
                <a:cxn ang="0">
                  <a:pos x="connsiteX3" y="connsiteY3"/>
                </a:cxn>
              </a:cxnLst>
              <a:rect l="l" t="t" r="r" b="b"/>
              <a:pathLst>
                <a:path w="3965289" h="739428">
                  <a:moveTo>
                    <a:pt x="3960820" y="572448"/>
                  </a:moveTo>
                  <a:lnTo>
                    <a:pt x="1345192" y="735772"/>
                  </a:lnTo>
                  <a:lnTo>
                    <a:pt x="6094" y="56473"/>
                  </a:lnTo>
                  <a:lnTo>
                    <a:pt x="1983051"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tlCol="0" anchor="ctr"/>
            <a:lstStyle/>
            <a:p>
              <a:endParaRPr lang="en-US"/>
            </a:p>
          </p:txBody>
        </p:sp>
        <p:sp>
          <p:nvSpPr>
            <p:cNvPr id="195" name="Freeform: Shape 55">
              <a:extLst>
                <a:ext uri="{FF2B5EF4-FFF2-40B4-BE49-F238E27FC236}">
                  <a16:creationId xmlns:a16="http://schemas.microsoft.com/office/drawing/2014/main" id="{CF1FD1C9-8F59-42DF-B386-B2672D45739D}"/>
                </a:ext>
              </a:extLst>
            </p:cNvPr>
            <p:cNvSpPr/>
            <p:nvPr/>
          </p:nvSpPr>
          <p:spPr>
            <a:xfrm>
              <a:off x="10125380" y="3991697"/>
              <a:ext cx="1446355" cy="1332597"/>
            </a:xfrm>
            <a:custGeom>
              <a:avLst/>
              <a:gdLst>
                <a:gd name="connsiteX0" fmla="*/ 100188 w 1446355"/>
                <a:gd name="connsiteY0" fmla="*/ 6094 h 1332597"/>
                <a:gd name="connsiteX1" fmla="*/ 6744 w 1446355"/>
                <a:gd name="connsiteY1" fmla="*/ 233611 h 1332597"/>
                <a:gd name="connsiteX2" fmla="*/ 76624 w 1446355"/>
                <a:gd name="connsiteY2" fmla="*/ 452189 h 1332597"/>
                <a:gd name="connsiteX3" fmla="*/ 1442536 w 1446355"/>
                <a:gd name="connsiteY3" fmla="*/ 1326503 h 1332597"/>
                <a:gd name="connsiteX4" fmla="*/ 1440099 w 1446355"/>
                <a:gd name="connsiteY4" fmla="*/ 684581 h 1332597"/>
                <a:gd name="connsiteX5" fmla="*/ 100188 w 1446355"/>
                <a:gd name="connsiteY5" fmla="*/ 6094 h 133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355" h="1332597">
                  <a:moveTo>
                    <a:pt x="100188" y="6094"/>
                  </a:moveTo>
                  <a:cubicBezTo>
                    <a:pt x="100188" y="6094"/>
                    <a:pt x="-3007" y="92226"/>
                    <a:pt x="6744" y="233611"/>
                  </a:cubicBezTo>
                  <a:cubicBezTo>
                    <a:pt x="16495" y="374996"/>
                    <a:pt x="76624" y="452189"/>
                    <a:pt x="76624" y="452189"/>
                  </a:cubicBezTo>
                  <a:lnTo>
                    <a:pt x="1442536" y="1326503"/>
                  </a:lnTo>
                  <a:cubicBezTo>
                    <a:pt x="1442536" y="1326503"/>
                    <a:pt x="1161391" y="1051858"/>
                    <a:pt x="1440099" y="684581"/>
                  </a:cubicBezTo>
                  <a:lnTo>
                    <a:pt x="100188"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6" name="Freeform: Shape 56">
              <a:extLst>
                <a:ext uri="{FF2B5EF4-FFF2-40B4-BE49-F238E27FC236}">
                  <a16:creationId xmlns:a16="http://schemas.microsoft.com/office/drawing/2014/main" id="{722669C2-2909-4176-9F87-30CFE5F06E65}"/>
                </a:ext>
              </a:extLst>
            </p:cNvPr>
            <p:cNvSpPr/>
            <p:nvPr/>
          </p:nvSpPr>
          <p:spPr>
            <a:xfrm>
              <a:off x="11436531" y="4507672"/>
              <a:ext cx="2746450" cy="812559"/>
            </a:xfrm>
            <a:custGeom>
              <a:avLst/>
              <a:gdLst>
                <a:gd name="connsiteX0" fmla="*/ 141948 w 2746450"/>
                <a:gd name="connsiteY0" fmla="*/ 196233 h 812559"/>
                <a:gd name="connsiteX1" fmla="*/ 131384 w 2746450"/>
                <a:gd name="connsiteY1" fmla="*/ 776400 h 812559"/>
                <a:gd name="connsiteX2" fmla="*/ 193139 w 2746450"/>
                <a:gd name="connsiteY2" fmla="*/ 758524 h 812559"/>
                <a:gd name="connsiteX3" fmla="*/ 2682821 w 2746450"/>
                <a:gd name="connsiteY3" fmla="*/ 565948 h 812559"/>
                <a:gd name="connsiteX4" fmla="*/ 2670632 w 2746450"/>
                <a:gd name="connsiteY4" fmla="*/ 544821 h 812559"/>
                <a:gd name="connsiteX5" fmla="*/ 2729137 w 2746450"/>
                <a:gd name="connsiteY5" fmla="*/ 562697 h 812559"/>
                <a:gd name="connsiteX6" fmla="*/ 2729137 w 2746450"/>
                <a:gd name="connsiteY6" fmla="*/ 596012 h 812559"/>
                <a:gd name="connsiteX7" fmla="*/ 2681195 w 2746450"/>
                <a:gd name="connsiteY7" fmla="*/ 599262 h 812559"/>
                <a:gd name="connsiteX8" fmla="*/ 190701 w 2746450"/>
                <a:gd name="connsiteY8" fmla="*/ 786963 h 812559"/>
                <a:gd name="connsiteX9" fmla="*/ 130572 w 2746450"/>
                <a:gd name="connsiteY9" fmla="*/ 811340 h 812559"/>
                <a:gd name="connsiteX10" fmla="*/ 127322 w 2746450"/>
                <a:gd name="connsiteY10" fmla="*/ 169418 h 812559"/>
                <a:gd name="connsiteX11" fmla="*/ 2287104 w 2746450"/>
                <a:gd name="connsiteY11" fmla="*/ 34534 h 812559"/>
                <a:gd name="connsiteX12" fmla="*/ 2743763 w 2746450"/>
                <a:gd name="connsiteY12" fmla="*/ 6094 h 812559"/>
                <a:gd name="connsiteX13" fmla="*/ 2743763 w 2746450"/>
                <a:gd name="connsiteY13" fmla="*/ 26408 h 812559"/>
                <a:gd name="connsiteX14" fmla="*/ 2666569 w 2746450"/>
                <a:gd name="connsiteY14" fmla="*/ 31283 h 812559"/>
                <a:gd name="connsiteX15" fmla="*/ 141948 w 2746450"/>
                <a:gd name="connsiteY15" fmla="*/ 196233 h 81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6450" h="812559">
                  <a:moveTo>
                    <a:pt x="141948" y="196233"/>
                  </a:moveTo>
                  <a:cubicBezTo>
                    <a:pt x="141948" y="196233"/>
                    <a:pt x="-57942" y="445689"/>
                    <a:pt x="131384" y="776400"/>
                  </a:cubicBezTo>
                  <a:lnTo>
                    <a:pt x="193139" y="758524"/>
                  </a:lnTo>
                  <a:lnTo>
                    <a:pt x="2682821" y="565948"/>
                  </a:lnTo>
                  <a:lnTo>
                    <a:pt x="2670632" y="544821"/>
                  </a:lnTo>
                  <a:lnTo>
                    <a:pt x="2729137" y="562697"/>
                  </a:lnTo>
                  <a:lnTo>
                    <a:pt x="2729137" y="596012"/>
                  </a:lnTo>
                  <a:cubicBezTo>
                    <a:pt x="2729137" y="596012"/>
                    <a:pt x="2712073" y="596825"/>
                    <a:pt x="2681195" y="599262"/>
                  </a:cubicBezTo>
                  <a:cubicBezTo>
                    <a:pt x="2337483" y="622827"/>
                    <a:pt x="245955" y="765025"/>
                    <a:pt x="190701" y="786963"/>
                  </a:cubicBezTo>
                  <a:cubicBezTo>
                    <a:pt x="130572" y="811340"/>
                    <a:pt x="130572" y="811340"/>
                    <a:pt x="130572" y="811340"/>
                  </a:cubicBezTo>
                  <a:cubicBezTo>
                    <a:pt x="130572" y="811340"/>
                    <a:pt x="-147323" y="542383"/>
                    <a:pt x="127322" y="169418"/>
                  </a:cubicBezTo>
                  <a:lnTo>
                    <a:pt x="2287104" y="34534"/>
                  </a:lnTo>
                  <a:lnTo>
                    <a:pt x="2743763" y="6094"/>
                  </a:lnTo>
                  <a:lnTo>
                    <a:pt x="2743763" y="26408"/>
                  </a:lnTo>
                  <a:lnTo>
                    <a:pt x="2666569" y="31283"/>
                  </a:lnTo>
                  <a:lnTo>
                    <a:pt x="141948" y="196233"/>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7" name="Freeform: Shape 57">
              <a:extLst>
                <a:ext uri="{FF2B5EF4-FFF2-40B4-BE49-F238E27FC236}">
                  <a16:creationId xmlns:a16="http://schemas.microsoft.com/office/drawing/2014/main" id="{11FDF9E7-D766-42A6-B06D-47B4F7026432}"/>
                </a:ext>
              </a:extLst>
            </p:cNvPr>
            <p:cNvSpPr/>
            <p:nvPr/>
          </p:nvSpPr>
          <p:spPr>
            <a:xfrm>
              <a:off x="11480562" y="4532862"/>
              <a:ext cx="2640818" cy="755680"/>
            </a:xfrm>
            <a:custGeom>
              <a:avLst/>
              <a:gdLst>
                <a:gd name="connsiteX0" fmla="*/ 2638790 w 2640817"/>
                <a:gd name="connsiteY0" fmla="*/ 540759 h 755680"/>
                <a:gd name="connsiteX1" fmla="*/ 149109 w 2640817"/>
                <a:gd name="connsiteY1" fmla="*/ 733335 h 755680"/>
                <a:gd name="connsiteX2" fmla="*/ 87354 w 2640817"/>
                <a:gd name="connsiteY2" fmla="*/ 751211 h 755680"/>
                <a:gd name="connsiteX3" fmla="*/ 9348 w 2640817"/>
                <a:gd name="connsiteY3" fmla="*/ 521257 h 755680"/>
                <a:gd name="connsiteX4" fmla="*/ 97917 w 2640817"/>
                <a:gd name="connsiteY4" fmla="*/ 171044 h 755680"/>
                <a:gd name="connsiteX5" fmla="*/ 1582463 w 2640817"/>
                <a:gd name="connsiteY5" fmla="*/ 74349 h 755680"/>
                <a:gd name="connsiteX6" fmla="*/ 1901799 w 2640817"/>
                <a:gd name="connsiteY6" fmla="*/ 53223 h 755680"/>
                <a:gd name="connsiteX7" fmla="*/ 2621727 w 2640817"/>
                <a:gd name="connsiteY7" fmla="*/ 6094 h 755680"/>
                <a:gd name="connsiteX8" fmla="*/ 2638790 w 2640817"/>
                <a:gd name="connsiteY8" fmla="*/ 540759 h 7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0817" h="755680">
                  <a:moveTo>
                    <a:pt x="2638790" y="540759"/>
                  </a:moveTo>
                  <a:lnTo>
                    <a:pt x="149109" y="733335"/>
                  </a:lnTo>
                  <a:lnTo>
                    <a:pt x="87354" y="751211"/>
                  </a:lnTo>
                  <a:cubicBezTo>
                    <a:pt x="40226" y="668330"/>
                    <a:pt x="16662" y="591137"/>
                    <a:pt x="9348" y="521257"/>
                  </a:cubicBezTo>
                  <a:cubicBezTo>
                    <a:pt x="-14216" y="311617"/>
                    <a:pt x="97917" y="171044"/>
                    <a:pt x="97917" y="171044"/>
                  </a:cubicBezTo>
                  <a:lnTo>
                    <a:pt x="1582463" y="74349"/>
                  </a:lnTo>
                  <a:lnTo>
                    <a:pt x="1901799" y="53223"/>
                  </a:lnTo>
                  <a:lnTo>
                    <a:pt x="2621727" y="6094"/>
                  </a:lnTo>
                  <a:cubicBezTo>
                    <a:pt x="2588412" y="67036"/>
                    <a:pt x="2449464" y="347369"/>
                    <a:pt x="2638790" y="540759"/>
                  </a:cubicBezTo>
                  <a:close/>
                </a:path>
              </a:pathLst>
            </a:custGeom>
            <a:solidFill>
              <a:srgbClr val="D9D7E2"/>
            </a:solidFill>
            <a:ln w="9525" cap="flat">
              <a:noFill/>
              <a:prstDash val="solid"/>
              <a:miter/>
            </a:ln>
          </p:spPr>
          <p:txBody>
            <a:bodyPr rtlCol="0" anchor="ctr"/>
            <a:lstStyle/>
            <a:p>
              <a:endParaRPr lang="en-US"/>
            </a:p>
          </p:txBody>
        </p:sp>
        <p:sp>
          <p:nvSpPr>
            <p:cNvPr id="198" name="Freeform: Shape 58">
              <a:extLst>
                <a:ext uri="{FF2B5EF4-FFF2-40B4-BE49-F238E27FC236}">
                  <a16:creationId xmlns:a16="http://schemas.microsoft.com/office/drawing/2014/main" id="{2083A600-0EC1-43B7-AEBB-87256310EF39}"/>
                </a:ext>
              </a:extLst>
            </p:cNvPr>
            <p:cNvSpPr/>
            <p:nvPr/>
          </p:nvSpPr>
          <p:spPr>
            <a:xfrm>
              <a:off x="11479749" y="4601117"/>
              <a:ext cx="1584491" cy="455033"/>
            </a:xfrm>
            <a:custGeom>
              <a:avLst/>
              <a:gdLst>
                <a:gd name="connsiteX0" fmla="*/ 1583276 w 1584490"/>
                <a:gd name="connsiteY0" fmla="*/ 6094 h 455033"/>
                <a:gd name="connsiteX1" fmla="*/ 9348 w 1584490"/>
                <a:gd name="connsiteY1" fmla="*/ 453002 h 455033"/>
                <a:gd name="connsiteX2" fmla="*/ 97917 w 1584490"/>
                <a:gd name="connsiteY2" fmla="*/ 102789 h 455033"/>
                <a:gd name="connsiteX3" fmla="*/ 1583276 w 1584490"/>
                <a:gd name="connsiteY3" fmla="*/ 6094 h 455033"/>
              </a:gdLst>
              <a:ahLst/>
              <a:cxnLst>
                <a:cxn ang="0">
                  <a:pos x="connsiteX0" y="connsiteY0"/>
                </a:cxn>
                <a:cxn ang="0">
                  <a:pos x="connsiteX1" y="connsiteY1"/>
                </a:cxn>
                <a:cxn ang="0">
                  <a:pos x="connsiteX2" y="connsiteY2"/>
                </a:cxn>
                <a:cxn ang="0">
                  <a:pos x="connsiteX3" y="connsiteY3"/>
                </a:cxn>
              </a:cxnLst>
              <a:rect l="l" t="t" r="r" b="b"/>
              <a:pathLst>
                <a:path w="1584490" h="455033">
                  <a:moveTo>
                    <a:pt x="1583276" y="6094"/>
                  </a:moveTo>
                  <a:cubicBezTo>
                    <a:pt x="738214" y="97913"/>
                    <a:pt x="9348" y="453002"/>
                    <a:pt x="9348" y="453002"/>
                  </a:cubicBezTo>
                  <a:cubicBezTo>
                    <a:pt x="-14216" y="243362"/>
                    <a:pt x="97917" y="102789"/>
                    <a:pt x="97917" y="102789"/>
                  </a:cubicBezTo>
                  <a:lnTo>
                    <a:pt x="1583276" y="6094"/>
                  </a:lnTo>
                  <a:close/>
                </a:path>
              </a:pathLst>
            </a:custGeom>
            <a:solidFill>
              <a:srgbClr val="BFBEC6"/>
            </a:solidFill>
            <a:ln w="9525" cap="flat">
              <a:noFill/>
              <a:prstDash val="solid"/>
              <a:miter/>
            </a:ln>
          </p:spPr>
          <p:txBody>
            <a:bodyPr rtlCol="0" anchor="ctr"/>
            <a:lstStyle/>
            <a:p>
              <a:endParaRPr lang="en-US"/>
            </a:p>
          </p:txBody>
        </p:sp>
      </p:grpSp>
      <p:grpSp>
        <p:nvGrpSpPr>
          <p:cNvPr id="199" name="Group 198">
            <a:extLst>
              <a:ext uri="{FF2B5EF4-FFF2-40B4-BE49-F238E27FC236}">
                <a16:creationId xmlns:a16="http://schemas.microsoft.com/office/drawing/2014/main" id="{0F28585F-E21D-49D5-886D-BDFDB8ECFD4D}"/>
              </a:ext>
            </a:extLst>
          </p:cNvPr>
          <p:cNvGrpSpPr/>
          <p:nvPr/>
        </p:nvGrpSpPr>
        <p:grpSpPr>
          <a:xfrm>
            <a:off x="1072908" y="3741013"/>
            <a:ext cx="1125088" cy="3035704"/>
            <a:chOff x="15292528" y="4426705"/>
            <a:chExt cx="1801446" cy="4860650"/>
          </a:xfrm>
          <a:effectLst>
            <a:reflection stA="1000" endPos="65000" dist="50800" dir="5400000" sy="-100000" algn="bl" rotWithShape="0"/>
          </a:effectLst>
        </p:grpSpPr>
        <p:sp>
          <p:nvSpPr>
            <p:cNvPr id="200" name="Freeform: Shape 60">
              <a:extLst>
                <a:ext uri="{FF2B5EF4-FFF2-40B4-BE49-F238E27FC236}">
                  <a16:creationId xmlns:a16="http://schemas.microsoft.com/office/drawing/2014/main" id="{570D59F7-E5B0-4DE0-A288-DCC018881BFA}"/>
                </a:ext>
              </a:extLst>
            </p:cNvPr>
            <p:cNvSpPr/>
            <p:nvPr/>
          </p:nvSpPr>
          <p:spPr>
            <a:xfrm>
              <a:off x="16134807" y="8859678"/>
              <a:ext cx="95250" cy="171450"/>
            </a:xfrm>
            <a:custGeom>
              <a:avLst/>
              <a:gdLst>
                <a:gd name="connsiteX0" fmla="*/ 7144 w 95250"/>
                <a:gd name="connsiteY0" fmla="*/ 30956 h 171450"/>
                <a:gd name="connsiteX1" fmla="*/ 12859 w 95250"/>
                <a:gd name="connsiteY1" fmla="*/ 139541 h 171450"/>
                <a:gd name="connsiteX2" fmla="*/ 91916 w 95250"/>
                <a:gd name="connsiteY2" fmla="*/ 170974 h 171450"/>
                <a:gd name="connsiteX3" fmla="*/ 90964 w 95250"/>
                <a:gd name="connsiteY3" fmla="*/ 7144 h 171450"/>
              </a:gdLst>
              <a:ahLst/>
              <a:cxnLst>
                <a:cxn ang="0">
                  <a:pos x="connsiteX0" y="connsiteY0"/>
                </a:cxn>
                <a:cxn ang="0">
                  <a:pos x="connsiteX1" y="connsiteY1"/>
                </a:cxn>
                <a:cxn ang="0">
                  <a:pos x="connsiteX2" y="connsiteY2"/>
                </a:cxn>
                <a:cxn ang="0">
                  <a:pos x="connsiteX3" y="connsiteY3"/>
                </a:cxn>
              </a:cxnLst>
              <a:rect l="l" t="t" r="r" b="b"/>
              <a:pathLst>
                <a:path w="95250" h="171450">
                  <a:moveTo>
                    <a:pt x="7144" y="30956"/>
                  </a:moveTo>
                  <a:lnTo>
                    <a:pt x="12859" y="139541"/>
                  </a:lnTo>
                  <a:lnTo>
                    <a:pt x="91916" y="170974"/>
                  </a:lnTo>
                  <a:lnTo>
                    <a:pt x="90964" y="7144"/>
                  </a:lnTo>
                  <a:close/>
                </a:path>
              </a:pathLst>
            </a:custGeom>
            <a:solidFill>
              <a:srgbClr val="F3C0A4"/>
            </a:solidFill>
            <a:ln w="9525" cap="flat">
              <a:noFill/>
              <a:prstDash val="solid"/>
              <a:miter/>
            </a:ln>
          </p:spPr>
          <p:txBody>
            <a:bodyPr rtlCol="0" anchor="ctr"/>
            <a:lstStyle/>
            <a:p>
              <a:endParaRPr lang="en-US"/>
            </a:p>
          </p:txBody>
        </p:sp>
        <p:sp>
          <p:nvSpPr>
            <p:cNvPr id="201" name="Freeform: Shape 61">
              <a:extLst>
                <a:ext uri="{FF2B5EF4-FFF2-40B4-BE49-F238E27FC236}">
                  <a16:creationId xmlns:a16="http://schemas.microsoft.com/office/drawing/2014/main" id="{73C1CFB3-CF66-4EB6-B8A4-533CD1164D25}"/>
                </a:ext>
              </a:extLst>
            </p:cNvPr>
            <p:cNvSpPr/>
            <p:nvPr/>
          </p:nvSpPr>
          <p:spPr>
            <a:xfrm>
              <a:off x="16021551" y="8934930"/>
              <a:ext cx="266700" cy="352425"/>
            </a:xfrm>
            <a:custGeom>
              <a:avLst/>
              <a:gdLst>
                <a:gd name="connsiteX0" fmla="*/ 142307 w 266700"/>
                <a:gd name="connsiteY0" fmla="*/ 16665 h 352425"/>
                <a:gd name="connsiteX1" fmla="*/ 118494 w 266700"/>
                <a:gd name="connsiteY1" fmla="*/ 8092 h 352425"/>
                <a:gd name="connsiteX2" fmla="*/ 32769 w 266700"/>
                <a:gd name="connsiteY2" fmla="*/ 53813 h 352425"/>
                <a:gd name="connsiteX3" fmla="*/ 12767 w 266700"/>
                <a:gd name="connsiteY3" fmla="*/ 114773 h 352425"/>
                <a:gd name="connsiteX4" fmla="*/ 167072 w 266700"/>
                <a:gd name="connsiteY4" fmla="*/ 283365 h 352425"/>
                <a:gd name="connsiteX5" fmla="*/ 248034 w 266700"/>
                <a:gd name="connsiteY5" fmla="*/ 346230 h 352425"/>
                <a:gd name="connsiteX6" fmla="*/ 247082 w 266700"/>
                <a:gd name="connsiteY6" fmla="*/ 279555 h 352425"/>
                <a:gd name="connsiteX7" fmla="*/ 218507 w 266700"/>
                <a:gd name="connsiteY7" fmla="*/ 97627 h 352425"/>
                <a:gd name="connsiteX8" fmla="*/ 209934 w 266700"/>
                <a:gd name="connsiteY8" fmla="*/ 83340 h 352425"/>
                <a:gd name="connsiteX9" fmla="*/ 142307 w 266700"/>
                <a:gd name="connsiteY9" fmla="*/ 1666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352425">
                  <a:moveTo>
                    <a:pt x="142307" y="16665"/>
                  </a:moveTo>
                  <a:cubicBezTo>
                    <a:pt x="137544" y="9045"/>
                    <a:pt x="128019" y="5235"/>
                    <a:pt x="118494" y="8092"/>
                  </a:cubicBezTo>
                  <a:cubicBezTo>
                    <a:pt x="93729" y="16665"/>
                    <a:pt x="46104" y="35715"/>
                    <a:pt x="32769" y="53813"/>
                  </a:cubicBezTo>
                  <a:cubicBezTo>
                    <a:pt x="13719" y="79530"/>
                    <a:pt x="-1521" y="98580"/>
                    <a:pt x="12767" y="114773"/>
                  </a:cubicBezTo>
                  <a:cubicBezTo>
                    <a:pt x="12767" y="114773"/>
                    <a:pt x="136592" y="227167"/>
                    <a:pt x="167072" y="283365"/>
                  </a:cubicBezTo>
                  <a:cubicBezTo>
                    <a:pt x="167072" y="283365"/>
                    <a:pt x="220412" y="344325"/>
                    <a:pt x="248034" y="346230"/>
                  </a:cubicBezTo>
                  <a:cubicBezTo>
                    <a:pt x="275657" y="348135"/>
                    <a:pt x="253749" y="304320"/>
                    <a:pt x="247082" y="279555"/>
                  </a:cubicBezTo>
                  <a:cubicBezTo>
                    <a:pt x="241367" y="257648"/>
                    <a:pt x="223269" y="132870"/>
                    <a:pt x="218507" y="97627"/>
                  </a:cubicBezTo>
                  <a:cubicBezTo>
                    <a:pt x="217554" y="91913"/>
                    <a:pt x="214697" y="87150"/>
                    <a:pt x="209934" y="83340"/>
                  </a:cubicBezTo>
                  <a:cubicBezTo>
                    <a:pt x="180407" y="65242"/>
                    <a:pt x="158499" y="42382"/>
                    <a:pt x="142307" y="16665"/>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sp>
          <p:nvSpPr>
            <p:cNvPr id="202" name="Freeform: Shape 62">
              <a:extLst>
                <a:ext uri="{FF2B5EF4-FFF2-40B4-BE49-F238E27FC236}">
                  <a16:creationId xmlns:a16="http://schemas.microsoft.com/office/drawing/2014/main" id="{1A58FCFF-7FC7-44F5-9E5C-A2260FDE2240}"/>
                </a:ext>
              </a:extLst>
            </p:cNvPr>
            <p:cNvSpPr/>
            <p:nvPr/>
          </p:nvSpPr>
          <p:spPr>
            <a:xfrm>
              <a:off x="15728089" y="8005286"/>
              <a:ext cx="161925" cy="123825"/>
            </a:xfrm>
            <a:custGeom>
              <a:avLst/>
              <a:gdLst>
                <a:gd name="connsiteX0" fmla="*/ 104299 w 161925"/>
                <a:gd name="connsiteY0" fmla="*/ 7144 h 123825"/>
                <a:gd name="connsiteX1" fmla="*/ 7144 w 161925"/>
                <a:gd name="connsiteY1" fmla="*/ 56674 h 123825"/>
                <a:gd name="connsiteX2" fmla="*/ 55721 w 161925"/>
                <a:gd name="connsiteY2" fmla="*/ 122396 h 123825"/>
                <a:gd name="connsiteX3" fmla="*/ 160496 w 161925"/>
                <a:gd name="connsiteY3" fmla="*/ 73819 h 123825"/>
              </a:gdLst>
              <a:ahLst/>
              <a:cxnLst>
                <a:cxn ang="0">
                  <a:pos x="connsiteX0" y="connsiteY0"/>
                </a:cxn>
                <a:cxn ang="0">
                  <a:pos x="connsiteX1" y="connsiteY1"/>
                </a:cxn>
                <a:cxn ang="0">
                  <a:pos x="connsiteX2" y="connsiteY2"/>
                </a:cxn>
                <a:cxn ang="0">
                  <a:pos x="connsiteX3" y="connsiteY3"/>
                </a:cxn>
              </a:cxnLst>
              <a:rect l="l" t="t" r="r" b="b"/>
              <a:pathLst>
                <a:path w="161925" h="123825">
                  <a:moveTo>
                    <a:pt x="104299" y="7144"/>
                  </a:moveTo>
                  <a:lnTo>
                    <a:pt x="7144" y="56674"/>
                  </a:lnTo>
                  <a:lnTo>
                    <a:pt x="55721" y="122396"/>
                  </a:lnTo>
                  <a:lnTo>
                    <a:pt x="160496" y="73819"/>
                  </a:lnTo>
                  <a:close/>
                </a:path>
              </a:pathLst>
            </a:custGeom>
            <a:solidFill>
              <a:srgbClr val="F3C0A4"/>
            </a:solidFill>
            <a:ln w="9525" cap="flat">
              <a:noFill/>
              <a:prstDash val="solid"/>
              <a:miter/>
            </a:ln>
          </p:spPr>
          <p:txBody>
            <a:bodyPr rtlCol="0" anchor="ctr"/>
            <a:lstStyle/>
            <a:p>
              <a:endParaRPr lang="en-US"/>
            </a:p>
          </p:txBody>
        </p:sp>
        <p:sp>
          <p:nvSpPr>
            <p:cNvPr id="203" name="Freeform: Shape 63">
              <a:extLst>
                <a:ext uri="{FF2B5EF4-FFF2-40B4-BE49-F238E27FC236}">
                  <a16:creationId xmlns:a16="http://schemas.microsoft.com/office/drawing/2014/main" id="{1931DD5B-48BC-4BBF-8632-9FEFC98A3E2F}"/>
                </a:ext>
              </a:extLst>
            </p:cNvPr>
            <p:cNvSpPr/>
            <p:nvPr/>
          </p:nvSpPr>
          <p:spPr>
            <a:xfrm>
              <a:off x="15789049" y="6407943"/>
              <a:ext cx="1304925" cy="1714500"/>
            </a:xfrm>
            <a:custGeom>
              <a:avLst/>
              <a:gdLst>
                <a:gd name="connsiteX0" fmla="*/ 480536 w 1304925"/>
                <a:gd name="connsiteY0" fmla="*/ 7144 h 1714500"/>
                <a:gd name="connsiteX1" fmla="*/ 491014 w 1304925"/>
                <a:gd name="connsiteY1" fmla="*/ 197644 h 1714500"/>
                <a:gd name="connsiteX2" fmla="*/ 834866 w 1304925"/>
                <a:gd name="connsiteY2" fmla="*/ 448151 h 1714500"/>
                <a:gd name="connsiteX3" fmla="*/ 1288256 w 1304925"/>
                <a:gd name="connsiteY3" fmla="*/ 934879 h 1714500"/>
                <a:gd name="connsiteX4" fmla="*/ 1124426 w 1304925"/>
                <a:gd name="connsiteY4" fmla="*/ 1247299 h 1714500"/>
                <a:gd name="connsiteX5" fmla="*/ 89059 w 1304925"/>
                <a:gd name="connsiteY5" fmla="*/ 1711166 h 1714500"/>
                <a:gd name="connsiteX6" fmla="*/ 7144 w 1304925"/>
                <a:gd name="connsiteY6" fmla="*/ 1574959 h 1714500"/>
                <a:gd name="connsiteX7" fmla="*/ 603409 w 1304925"/>
                <a:gd name="connsiteY7" fmla="*/ 1092041 h 1714500"/>
                <a:gd name="connsiteX8" fmla="*/ 759619 w 1304925"/>
                <a:gd name="connsiteY8" fmla="*/ 1007269 h 1714500"/>
                <a:gd name="connsiteX9" fmla="*/ 137636 w 1304925"/>
                <a:gd name="connsiteY9" fmla="*/ 629126 h 1714500"/>
                <a:gd name="connsiteX10" fmla="*/ 167164 w 1304925"/>
                <a:gd name="connsiteY10" fmla="*/ 38576 h 1714500"/>
                <a:gd name="connsiteX11" fmla="*/ 480536 w 1304925"/>
                <a:gd name="connsiteY11" fmla="*/ 7144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925" h="1714500">
                  <a:moveTo>
                    <a:pt x="480536" y="7144"/>
                  </a:moveTo>
                  <a:cubicBezTo>
                    <a:pt x="480536" y="7144"/>
                    <a:pt x="476726" y="119539"/>
                    <a:pt x="491014" y="197644"/>
                  </a:cubicBezTo>
                  <a:cubicBezTo>
                    <a:pt x="491014" y="197644"/>
                    <a:pt x="739616" y="368141"/>
                    <a:pt x="834866" y="448151"/>
                  </a:cubicBezTo>
                  <a:cubicBezTo>
                    <a:pt x="1126331" y="696754"/>
                    <a:pt x="1260634" y="810101"/>
                    <a:pt x="1288256" y="934879"/>
                  </a:cubicBezTo>
                  <a:cubicBezTo>
                    <a:pt x="1315879" y="1059656"/>
                    <a:pt x="1311116" y="1191101"/>
                    <a:pt x="1124426" y="1247299"/>
                  </a:cubicBezTo>
                  <a:cubicBezTo>
                    <a:pt x="937736" y="1303496"/>
                    <a:pt x="206216" y="1610201"/>
                    <a:pt x="89059" y="1711166"/>
                  </a:cubicBezTo>
                  <a:lnTo>
                    <a:pt x="7144" y="1574959"/>
                  </a:lnTo>
                  <a:cubicBezTo>
                    <a:pt x="7144" y="1574959"/>
                    <a:pt x="546259" y="1142524"/>
                    <a:pt x="603409" y="1092041"/>
                  </a:cubicBezTo>
                  <a:cubicBezTo>
                    <a:pt x="660559" y="1041559"/>
                    <a:pt x="759619" y="1007269"/>
                    <a:pt x="759619" y="1007269"/>
                  </a:cubicBezTo>
                  <a:lnTo>
                    <a:pt x="137636" y="629126"/>
                  </a:lnTo>
                  <a:lnTo>
                    <a:pt x="167164" y="38576"/>
                  </a:lnTo>
                  <a:lnTo>
                    <a:pt x="480536" y="7144"/>
                  </a:lnTo>
                  <a:close/>
                </a:path>
              </a:pathLst>
            </a:custGeom>
            <a:gradFill flip="none" rotWithShape="1">
              <a:gsLst>
                <a:gs pos="0">
                  <a:schemeClr val="tx1"/>
                </a:gs>
                <a:gs pos="100000">
                  <a:schemeClr val="tx1">
                    <a:lumMod val="75000"/>
                    <a:lumOff val="2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64">
              <a:extLst>
                <a:ext uri="{FF2B5EF4-FFF2-40B4-BE49-F238E27FC236}">
                  <a16:creationId xmlns:a16="http://schemas.microsoft.com/office/drawing/2014/main" id="{10EA837B-B128-4B24-B55C-5B5AFD388F7B}"/>
                </a:ext>
              </a:extLst>
            </p:cNvPr>
            <p:cNvSpPr/>
            <p:nvPr/>
          </p:nvSpPr>
          <p:spPr>
            <a:xfrm>
              <a:off x="15361384" y="6395561"/>
              <a:ext cx="981075" cy="2514600"/>
            </a:xfrm>
            <a:custGeom>
              <a:avLst/>
              <a:gdLst>
                <a:gd name="connsiteX0" fmla="*/ 121436 w 981075"/>
                <a:gd name="connsiteY0" fmla="*/ 7144 h 2514600"/>
                <a:gd name="connsiteX1" fmla="*/ 38569 w 981075"/>
                <a:gd name="connsiteY1" fmla="*/ 418624 h 2514600"/>
                <a:gd name="connsiteX2" fmla="*/ 660551 w 981075"/>
                <a:gd name="connsiteY2" fmla="*/ 1337786 h 2514600"/>
                <a:gd name="connsiteX3" fmla="*/ 598639 w 981075"/>
                <a:gd name="connsiteY3" fmla="*/ 1911191 h 2514600"/>
                <a:gd name="connsiteX4" fmla="*/ 748181 w 981075"/>
                <a:gd name="connsiteY4" fmla="*/ 2510314 h 2514600"/>
                <a:gd name="connsiteX5" fmla="*/ 903439 w 981075"/>
                <a:gd name="connsiteY5" fmla="*/ 2510314 h 2514600"/>
                <a:gd name="connsiteX6" fmla="*/ 907249 w 981075"/>
                <a:gd name="connsiteY6" fmla="*/ 1729264 h 2514600"/>
                <a:gd name="connsiteX7" fmla="*/ 980591 w 981075"/>
                <a:gd name="connsiteY7" fmla="*/ 1305401 h 2514600"/>
                <a:gd name="connsiteX8" fmla="*/ 618641 w 981075"/>
                <a:gd name="connsiteY8" fmla="*/ 425291 h 2514600"/>
                <a:gd name="connsiteX9" fmla="*/ 629119 w 981075"/>
                <a:gd name="connsiteY9" fmla="*/ 51911 h 2514600"/>
                <a:gd name="connsiteX10" fmla="*/ 121436 w 981075"/>
                <a:gd name="connsiteY10" fmla="*/ 714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2514600">
                  <a:moveTo>
                    <a:pt x="121436" y="7144"/>
                  </a:moveTo>
                  <a:cubicBezTo>
                    <a:pt x="121436" y="7144"/>
                    <a:pt x="-65254" y="190976"/>
                    <a:pt x="38569" y="418624"/>
                  </a:cubicBezTo>
                  <a:cubicBezTo>
                    <a:pt x="142391" y="646271"/>
                    <a:pt x="644359" y="1279684"/>
                    <a:pt x="660551" y="1337786"/>
                  </a:cubicBezTo>
                  <a:cubicBezTo>
                    <a:pt x="660551" y="1337786"/>
                    <a:pt x="512914" y="1558766"/>
                    <a:pt x="598639" y="1911191"/>
                  </a:cubicBezTo>
                  <a:cubicBezTo>
                    <a:pt x="684364" y="2263616"/>
                    <a:pt x="737704" y="2408396"/>
                    <a:pt x="748181" y="2510314"/>
                  </a:cubicBezTo>
                  <a:lnTo>
                    <a:pt x="903439" y="2510314"/>
                  </a:lnTo>
                  <a:cubicBezTo>
                    <a:pt x="903439" y="2510314"/>
                    <a:pt x="892961" y="1893094"/>
                    <a:pt x="907249" y="1729264"/>
                  </a:cubicBezTo>
                  <a:cubicBezTo>
                    <a:pt x="921536" y="1565434"/>
                    <a:pt x="961541" y="1384459"/>
                    <a:pt x="980591" y="1305401"/>
                  </a:cubicBezTo>
                  <a:cubicBezTo>
                    <a:pt x="1000594" y="1223486"/>
                    <a:pt x="711034" y="548164"/>
                    <a:pt x="618641" y="425291"/>
                  </a:cubicBezTo>
                  <a:lnTo>
                    <a:pt x="629119" y="51911"/>
                  </a:lnTo>
                  <a:lnTo>
                    <a:pt x="121436" y="7144"/>
                  </a:lnTo>
                  <a:close/>
                </a:path>
              </a:pathLst>
            </a:custGeom>
            <a:gradFill>
              <a:gsLst>
                <a:gs pos="0">
                  <a:schemeClr val="tx1"/>
                </a:gs>
                <a:gs pos="100000">
                  <a:schemeClr val="tx1">
                    <a:lumMod val="75000"/>
                    <a:lumOff val="25000"/>
                  </a:schemeClr>
                </a:gs>
              </a:gsLst>
              <a:path path="circle">
                <a:fillToRect l="100000" t="100000"/>
              </a:path>
            </a:gradFill>
            <a:ln w="9525" cap="flat">
              <a:noFill/>
              <a:prstDash val="solid"/>
              <a:miter/>
            </a:ln>
          </p:spPr>
          <p:txBody>
            <a:bodyPr rtlCol="0" anchor="ctr"/>
            <a:lstStyle/>
            <a:p>
              <a:endParaRPr lang="en-US"/>
            </a:p>
          </p:txBody>
        </p:sp>
        <p:sp>
          <p:nvSpPr>
            <p:cNvPr id="205" name="Freeform: Shape 65">
              <a:extLst>
                <a:ext uri="{FF2B5EF4-FFF2-40B4-BE49-F238E27FC236}">
                  <a16:creationId xmlns:a16="http://schemas.microsoft.com/office/drawing/2014/main" id="{7000F8C9-8777-4EBC-AF70-2EA70F95C60A}"/>
                </a:ext>
              </a:extLst>
            </p:cNvPr>
            <p:cNvSpPr/>
            <p:nvPr/>
          </p:nvSpPr>
          <p:spPr>
            <a:xfrm>
              <a:off x="16048498" y="5148555"/>
              <a:ext cx="333375" cy="1066800"/>
            </a:xfrm>
            <a:custGeom>
              <a:avLst/>
              <a:gdLst>
                <a:gd name="connsiteX0" fmla="*/ 331578 w 333375"/>
                <a:gd name="connsiteY0" fmla="*/ 651217 h 1066800"/>
                <a:gd name="connsiteX1" fmla="*/ 177273 w 333375"/>
                <a:gd name="connsiteY1" fmla="*/ 949349 h 1066800"/>
                <a:gd name="connsiteX2" fmla="*/ 62020 w 333375"/>
                <a:gd name="connsiteY2" fmla="*/ 1058887 h 1066800"/>
                <a:gd name="connsiteX3" fmla="*/ 23920 w 333375"/>
                <a:gd name="connsiteY3" fmla="*/ 1032217 h 1066800"/>
                <a:gd name="connsiteX4" fmla="*/ 87738 w 333375"/>
                <a:gd name="connsiteY4" fmla="*/ 7327 h 1066800"/>
                <a:gd name="connsiteX5" fmla="*/ 260140 w 333375"/>
                <a:gd name="connsiteY5" fmla="*/ 338797 h 1066800"/>
                <a:gd name="connsiteX6" fmla="*/ 163938 w 333375"/>
                <a:gd name="connsiteY6" fmla="*/ 706462 h 1066800"/>
                <a:gd name="connsiteX7" fmla="*/ 222040 w 333375"/>
                <a:gd name="connsiteY7" fmla="*/ 564539 h 1066800"/>
                <a:gd name="connsiteX8" fmla="*/ 331578 w 333375"/>
                <a:gd name="connsiteY8" fmla="*/ 651217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1066800">
                  <a:moveTo>
                    <a:pt x="331578" y="651217"/>
                  </a:moveTo>
                  <a:cubicBezTo>
                    <a:pt x="331578" y="651217"/>
                    <a:pt x="264903" y="825524"/>
                    <a:pt x="177273" y="949349"/>
                  </a:cubicBezTo>
                  <a:cubicBezTo>
                    <a:pt x="141078" y="999832"/>
                    <a:pt x="102025" y="1041742"/>
                    <a:pt x="62020" y="1058887"/>
                  </a:cubicBezTo>
                  <a:cubicBezTo>
                    <a:pt x="44875" y="1066507"/>
                    <a:pt x="32493" y="1056029"/>
                    <a:pt x="23920" y="1032217"/>
                  </a:cubicBezTo>
                  <a:cubicBezTo>
                    <a:pt x="-37040" y="861719"/>
                    <a:pt x="87738" y="7327"/>
                    <a:pt x="87738" y="7327"/>
                  </a:cubicBezTo>
                  <a:cubicBezTo>
                    <a:pt x="87738" y="7327"/>
                    <a:pt x="357295" y="-11723"/>
                    <a:pt x="260140" y="338797"/>
                  </a:cubicBezTo>
                  <a:cubicBezTo>
                    <a:pt x="163938" y="688364"/>
                    <a:pt x="163938" y="706462"/>
                    <a:pt x="163938" y="706462"/>
                  </a:cubicBezTo>
                  <a:lnTo>
                    <a:pt x="222040" y="564539"/>
                  </a:lnTo>
                  <a:lnTo>
                    <a:pt x="331578" y="651217"/>
                  </a:ln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6" name="Freeform: Shape 66">
              <a:extLst>
                <a:ext uri="{FF2B5EF4-FFF2-40B4-BE49-F238E27FC236}">
                  <a16:creationId xmlns:a16="http://schemas.microsoft.com/office/drawing/2014/main" id="{2AF4CB36-072B-4806-A058-DB88DE8445A7}"/>
                </a:ext>
              </a:extLst>
            </p:cNvPr>
            <p:cNvSpPr/>
            <p:nvPr/>
          </p:nvSpPr>
          <p:spPr>
            <a:xfrm>
              <a:off x="16065274" y="5684996"/>
              <a:ext cx="161925" cy="523875"/>
            </a:xfrm>
            <a:custGeom>
              <a:avLst/>
              <a:gdLst>
                <a:gd name="connsiteX0" fmla="*/ 160496 w 161925"/>
                <a:gd name="connsiteY0" fmla="*/ 412909 h 523875"/>
                <a:gd name="connsiteX1" fmla="*/ 45244 w 161925"/>
                <a:gd name="connsiteY1" fmla="*/ 522446 h 523875"/>
                <a:gd name="connsiteX2" fmla="*/ 7144 w 161925"/>
                <a:gd name="connsiteY2" fmla="*/ 495776 h 523875"/>
                <a:gd name="connsiteX3" fmla="*/ 63341 w 161925"/>
                <a:gd name="connsiteY3" fmla="*/ 7144 h 523875"/>
                <a:gd name="connsiteX4" fmla="*/ 143351 w 161925"/>
                <a:gd name="connsiteY4" fmla="*/ 88106 h 523875"/>
                <a:gd name="connsiteX5" fmla="*/ 160496 w 161925"/>
                <a:gd name="connsiteY5" fmla="*/ 412909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523875">
                  <a:moveTo>
                    <a:pt x="160496" y="412909"/>
                  </a:moveTo>
                  <a:cubicBezTo>
                    <a:pt x="124301" y="463391"/>
                    <a:pt x="85249" y="505301"/>
                    <a:pt x="45244" y="522446"/>
                  </a:cubicBezTo>
                  <a:cubicBezTo>
                    <a:pt x="28099" y="530066"/>
                    <a:pt x="15716" y="519589"/>
                    <a:pt x="7144" y="495776"/>
                  </a:cubicBezTo>
                  <a:lnTo>
                    <a:pt x="63341" y="7144"/>
                  </a:lnTo>
                  <a:lnTo>
                    <a:pt x="143351" y="88106"/>
                  </a:lnTo>
                  <a:cubicBezTo>
                    <a:pt x="143351" y="88106"/>
                    <a:pt x="118586" y="246221"/>
                    <a:pt x="160496" y="4129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07" name="Freeform: Shape 67">
              <a:extLst>
                <a:ext uri="{FF2B5EF4-FFF2-40B4-BE49-F238E27FC236}">
                  <a16:creationId xmlns:a16="http://schemas.microsoft.com/office/drawing/2014/main" id="{4CB63094-868D-4F77-BE69-096F8517E1FB}"/>
                </a:ext>
              </a:extLst>
            </p:cNvPr>
            <p:cNvSpPr/>
            <p:nvPr/>
          </p:nvSpPr>
          <p:spPr>
            <a:xfrm>
              <a:off x="16251012" y="5692616"/>
              <a:ext cx="123825" cy="123825"/>
            </a:xfrm>
            <a:custGeom>
              <a:avLst/>
              <a:gdLst>
                <a:gd name="connsiteX0" fmla="*/ 119539 w 123825"/>
                <a:gd name="connsiteY0" fmla="*/ 80486 h 123825"/>
                <a:gd name="connsiteX1" fmla="*/ 99536 w 123825"/>
                <a:gd name="connsiteY1" fmla="*/ 116681 h 123825"/>
                <a:gd name="connsiteX2" fmla="*/ 7144 w 123825"/>
                <a:gd name="connsiteY2" fmla="*/ 92869 h 123825"/>
                <a:gd name="connsiteX3" fmla="*/ 47149 w 123825"/>
                <a:gd name="connsiteY3" fmla="*/ 7144 h 123825"/>
                <a:gd name="connsiteX4" fmla="*/ 119539 w 123825"/>
                <a:gd name="connsiteY4" fmla="*/ 8048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80486"/>
                  </a:moveTo>
                  <a:lnTo>
                    <a:pt x="99536" y="116681"/>
                  </a:lnTo>
                  <a:cubicBezTo>
                    <a:pt x="52864" y="113824"/>
                    <a:pt x="23336" y="101441"/>
                    <a:pt x="7144" y="92869"/>
                  </a:cubicBezTo>
                  <a:lnTo>
                    <a:pt x="47149" y="7144"/>
                  </a:lnTo>
                  <a:lnTo>
                    <a:pt x="119539" y="80486"/>
                  </a:lnTo>
                  <a:close/>
                </a:path>
              </a:pathLst>
            </a:custGeom>
            <a:solidFill>
              <a:srgbClr val="F3C0A4"/>
            </a:solidFill>
            <a:ln w="9525" cap="flat">
              <a:noFill/>
              <a:prstDash val="solid"/>
              <a:miter/>
            </a:ln>
          </p:spPr>
          <p:txBody>
            <a:bodyPr rtlCol="0" anchor="ctr"/>
            <a:lstStyle/>
            <a:p>
              <a:endParaRPr lang="en-US"/>
            </a:p>
          </p:txBody>
        </p:sp>
        <p:sp>
          <p:nvSpPr>
            <p:cNvPr id="208" name="Freeform: Shape 68">
              <a:extLst>
                <a:ext uri="{FF2B5EF4-FFF2-40B4-BE49-F238E27FC236}">
                  <a16:creationId xmlns:a16="http://schemas.microsoft.com/office/drawing/2014/main" id="{12591DBC-1F05-44DA-914D-2082E372B680}"/>
                </a:ext>
              </a:extLst>
            </p:cNvPr>
            <p:cNvSpPr/>
            <p:nvPr/>
          </p:nvSpPr>
          <p:spPr>
            <a:xfrm>
              <a:off x="15447903" y="5104648"/>
              <a:ext cx="847725" cy="1343025"/>
            </a:xfrm>
            <a:custGeom>
              <a:avLst/>
              <a:gdLst>
                <a:gd name="connsiteX0" fmla="*/ 843590 w 847725"/>
                <a:gd name="connsiteY0" fmla="*/ 1267577 h 1343025"/>
                <a:gd name="connsiteX1" fmla="*/ 832160 w 847725"/>
                <a:gd name="connsiteY1" fmla="*/ 1305677 h 1343025"/>
                <a:gd name="connsiteX2" fmla="*/ 216845 w 847725"/>
                <a:gd name="connsiteY2" fmla="*/ 1320917 h 1343025"/>
                <a:gd name="connsiteX3" fmla="*/ 30155 w 847725"/>
                <a:gd name="connsiteY3" fmla="*/ 1297104 h 1343025"/>
                <a:gd name="connsiteX4" fmla="*/ 12057 w 847725"/>
                <a:gd name="connsiteY4" fmla="*/ 1255194 h 1343025"/>
                <a:gd name="connsiteX5" fmla="*/ 193032 w 847725"/>
                <a:gd name="connsiteY5" fmla="*/ 925629 h 1343025"/>
                <a:gd name="connsiteX6" fmla="*/ 133977 w 847725"/>
                <a:gd name="connsiteY6" fmla="*/ 571299 h 1343025"/>
                <a:gd name="connsiteX7" fmla="*/ 133025 w 847725"/>
                <a:gd name="connsiteY7" fmla="*/ 565584 h 1343025"/>
                <a:gd name="connsiteX8" fmla="*/ 69207 w 847725"/>
                <a:gd name="connsiteY8" fmla="*/ 115052 h 1343025"/>
                <a:gd name="connsiteX9" fmla="*/ 87305 w 847725"/>
                <a:gd name="connsiteY9" fmla="*/ 85524 h 1343025"/>
                <a:gd name="connsiteX10" fmla="*/ 682617 w 847725"/>
                <a:gd name="connsiteY10" fmla="*/ 48377 h 1343025"/>
                <a:gd name="connsiteX11" fmla="*/ 815967 w 847725"/>
                <a:gd name="connsiteY11" fmla="*/ 337937 h 1343025"/>
                <a:gd name="connsiteX12" fmla="*/ 726432 w 847725"/>
                <a:gd name="connsiteY12" fmla="*/ 900864 h 1343025"/>
                <a:gd name="connsiteX13" fmla="*/ 843590 w 847725"/>
                <a:gd name="connsiteY13" fmla="*/ 126757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725" h="1343025">
                  <a:moveTo>
                    <a:pt x="843590" y="1267577"/>
                  </a:moveTo>
                  <a:cubicBezTo>
                    <a:pt x="852163" y="1280912"/>
                    <a:pt x="846448" y="1299009"/>
                    <a:pt x="832160" y="1305677"/>
                  </a:cubicBezTo>
                  <a:cubicBezTo>
                    <a:pt x="712145" y="1361874"/>
                    <a:pt x="423538" y="1343777"/>
                    <a:pt x="216845" y="1320917"/>
                  </a:cubicBezTo>
                  <a:cubicBezTo>
                    <a:pt x="137787" y="1312344"/>
                    <a:pt x="71112" y="1302819"/>
                    <a:pt x="30155" y="1297104"/>
                  </a:cubicBezTo>
                  <a:cubicBezTo>
                    <a:pt x="10152" y="1294247"/>
                    <a:pt x="627" y="1271387"/>
                    <a:pt x="12057" y="1255194"/>
                  </a:cubicBezTo>
                  <a:cubicBezTo>
                    <a:pt x="63492" y="1183757"/>
                    <a:pt x="161600" y="1029452"/>
                    <a:pt x="193032" y="925629"/>
                  </a:cubicBezTo>
                  <a:cubicBezTo>
                    <a:pt x="230180" y="801804"/>
                    <a:pt x="143502" y="633212"/>
                    <a:pt x="133977" y="571299"/>
                  </a:cubicBezTo>
                  <a:cubicBezTo>
                    <a:pt x="133977" y="569394"/>
                    <a:pt x="133025" y="567489"/>
                    <a:pt x="133025" y="565584"/>
                  </a:cubicBezTo>
                  <a:cubicBezTo>
                    <a:pt x="129215" y="517007"/>
                    <a:pt x="82542" y="201729"/>
                    <a:pt x="69207" y="115052"/>
                  </a:cubicBezTo>
                  <a:cubicBezTo>
                    <a:pt x="67302" y="102669"/>
                    <a:pt x="74922" y="90287"/>
                    <a:pt x="87305" y="85524"/>
                  </a:cubicBezTo>
                  <a:cubicBezTo>
                    <a:pt x="414013" y="-23061"/>
                    <a:pt x="488307" y="-2106"/>
                    <a:pt x="682617" y="48377"/>
                  </a:cubicBezTo>
                  <a:cubicBezTo>
                    <a:pt x="880738" y="99812"/>
                    <a:pt x="852163" y="288407"/>
                    <a:pt x="815967" y="337937"/>
                  </a:cubicBezTo>
                  <a:cubicBezTo>
                    <a:pt x="779773" y="387467"/>
                    <a:pt x="743578" y="736082"/>
                    <a:pt x="726432" y="900864"/>
                  </a:cubicBezTo>
                  <a:cubicBezTo>
                    <a:pt x="711192" y="1035167"/>
                    <a:pt x="806442" y="1206617"/>
                    <a:pt x="843590" y="1267577"/>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9" name="Freeform: Shape 69">
              <a:extLst>
                <a:ext uri="{FF2B5EF4-FFF2-40B4-BE49-F238E27FC236}">
                  <a16:creationId xmlns:a16="http://schemas.microsoft.com/office/drawing/2014/main" id="{DF63865D-AD52-4867-B8CF-FA20010595B6}"/>
                </a:ext>
              </a:extLst>
            </p:cNvPr>
            <p:cNvSpPr/>
            <p:nvPr/>
          </p:nvSpPr>
          <p:spPr>
            <a:xfrm>
              <a:off x="15446951" y="5495363"/>
              <a:ext cx="257175" cy="933450"/>
            </a:xfrm>
            <a:custGeom>
              <a:avLst/>
              <a:gdLst>
                <a:gd name="connsiteX0" fmla="*/ 240657 w 257175"/>
                <a:gd name="connsiteY0" fmla="*/ 907341 h 933450"/>
                <a:gd name="connsiteX1" fmla="*/ 227322 w 257175"/>
                <a:gd name="connsiteY1" fmla="*/ 922581 h 933450"/>
                <a:gd name="connsiteX2" fmla="*/ 206367 w 257175"/>
                <a:gd name="connsiteY2" fmla="*/ 929249 h 933450"/>
                <a:gd name="connsiteX3" fmla="*/ 30155 w 257175"/>
                <a:gd name="connsiteY3" fmla="*/ 906389 h 933450"/>
                <a:gd name="connsiteX4" fmla="*/ 12057 w 257175"/>
                <a:gd name="connsiteY4" fmla="*/ 864479 h 933450"/>
                <a:gd name="connsiteX5" fmla="*/ 193032 w 257175"/>
                <a:gd name="connsiteY5" fmla="*/ 534914 h 933450"/>
                <a:gd name="connsiteX6" fmla="*/ 134930 w 257175"/>
                <a:gd name="connsiteY6" fmla="*/ 183441 h 933450"/>
                <a:gd name="connsiteX7" fmla="*/ 134930 w 257175"/>
                <a:gd name="connsiteY7" fmla="*/ 176774 h 933450"/>
                <a:gd name="connsiteX8" fmla="*/ 179697 w 257175"/>
                <a:gd name="connsiteY8" fmla="*/ 8181 h 933450"/>
                <a:gd name="connsiteX9" fmla="*/ 240657 w 257175"/>
                <a:gd name="connsiteY9" fmla="*/ 907341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933450">
                  <a:moveTo>
                    <a:pt x="240657" y="907341"/>
                  </a:moveTo>
                  <a:cubicBezTo>
                    <a:pt x="237800" y="913056"/>
                    <a:pt x="233037" y="917819"/>
                    <a:pt x="227322" y="922581"/>
                  </a:cubicBezTo>
                  <a:cubicBezTo>
                    <a:pt x="221607" y="927344"/>
                    <a:pt x="213987" y="930201"/>
                    <a:pt x="206367" y="929249"/>
                  </a:cubicBezTo>
                  <a:cubicBezTo>
                    <a:pt x="132072" y="920676"/>
                    <a:pt x="69207" y="912104"/>
                    <a:pt x="30155" y="906389"/>
                  </a:cubicBezTo>
                  <a:cubicBezTo>
                    <a:pt x="10152" y="903531"/>
                    <a:pt x="627" y="880671"/>
                    <a:pt x="12057" y="864479"/>
                  </a:cubicBezTo>
                  <a:cubicBezTo>
                    <a:pt x="63492" y="793041"/>
                    <a:pt x="161600" y="638736"/>
                    <a:pt x="193032" y="534914"/>
                  </a:cubicBezTo>
                  <a:cubicBezTo>
                    <a:pt x="229227" y="412994"/>
                    <a:pt x="146360" y="248211"/>
                    <a:pt x="134930" y="183441"/>
                  </a:cubicBezTo>
                  <a:cubicBezTo>
                    <a:pt x="134930" y="181536"/>
                    <a:pt x="133977" y="179631"/>
                    <a:pt x="134930" y="176774"/>
                  </a:cubicBezTo>
                  <a:cubicBezTo>
                    <a:pt x="139692" y="96764"/>
                    <a:pt x="151122" y="-4201"/>
                    <a:pt x="179697" y="8181"/>
                  </a:cubicBezTo>
                  <a:cubicBezTo>
                    <a:pt x="225417" y="30089"/>
                    <a:pt x="290187" y="820664"/>
                    <a:pt x="240657" y="907341"/>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10" name="Freeform: Shape 70">
              <a:extLst>
                <a:ext uri="{FF2B5EF4-FFF2-40B4-BE49-F238E27FC236}">
                  <a16:creationId xmlns:a16="http://schemas.microsoft.com/office/drawing/2014/main" id="{330E84EA-7BD5-4969-B653-7622AED68F4B}"/>
                </a:ext>
              </a:extLst>
            </p:cNvPr>
            <p:cNvSpPr/>
            <p:nvPr/>
          </p:nvSpPr>
          <p:spPr>
            <a:xfrm>
              <a:off x="15680464" y="4883568"/>
              <a:ext cx="447675" cy="361950"/>
            </a:xfrm>
            <a:custGeom>
              <a:avLst/>
              <a:gdLst>
                <a:gd name="connsiteX0" fmla="*/ 151924 w 447675"/>
                <a:gd name="connsiteY0" fmla="*/ 12282 h 361950"/>
                <a:gd name="connsiteX1" fmla="*/ 7144 w 447675"/>
                <a:gd name="connsiteY1" fmla="*/ 261837 h 361950"/>
                <a:gd name="connsiteX2" fmla="*/ 442436 w 447675"/>
                <a:gd name="connsiteY2" fmla="*/ 268504 h 361950"/>
                <a:gd name="connsiteX3" fmla="*/ 341471 w 447675"/>
                <a:gd name="connsiteY3" fmla="*/ 153252 h 361950"/>
                <a:gd name="connsiteX4" fmla="*/ 151924 w 447675"/>
                <a:gd name="connsiteY4" fmla="*/ 12282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361950">
                  <a:moveTo>
                    <a:pt x="151924" y="12282"/>
                  </a:moveTo>
                  <a:cubicBezTo>
                    <a:pt x="151924" y="12282"/>
                    <a:pt x="159544" y="195162"/>
                    <a:pt x="7144" y="261837"/>
                  </a:cubicBezTo>
                  <a:cubicBezTo>
                    <a:pt x="7144" y="261837"/>
                    <a:pt x="349091" y="486627"/>
                    <a:pt x="442436" y="268504"/>
                  </a:cubicBezTo>
                  <a:cubicBezTo>
                    <a:pt x="442436" y="268504"/>
                    <a:pt x="356711" y="205639"/>
                    <a:pt x="341471" y="153252"/>
                  </a:cubicBezTo>
                  <a:cubicBezTo>
                    <a:pt x="325279" y="101817"/>
                    <a:pt x="188119" y="-19151"/>
                    <a:pt x="151924" y="12282"/>
                  </a:cubicBezTo>
                </a:path>
              </a:pathLst>
            </a:custGeom>
            <a:solidFill>
              <a:srgbClr val="EDB294"/>
            </a:solidFill>
            <a:ln w="9525" cap="flat">
              <a:noFill/>
              <a:prstDash val="solid"/>
              <a:miter/>
            </a:ln>
          </p:spPr>
          <p:txBody>
            <a:bodyPr rtlCol="0" anchor="ctr"/>
            <a:lstStyle/>
            <a:p>
              <a:endParaRPr lang="en-US"/>
            </a:p>
          </p:txBody>
        </p:sp>
        <p:sp>
          <p:nvSpPr>
            <p:cNvPr id="211" name="Freeform: Shape 71">
              <a:extLst>
                <a:ext uri="{FF2B5EF4-FFF2-40B4-BE49-F238E27FC236}">
                  <a16:creationId xmlns:a16="http://schemas.microsoft.com/office/drawing/2014/main" id="{1ACD17A8-1FB7-4609-A0CD-D8BED6A0B54E}"/>
                </a:ext>
              </a:extLst>
            </p:cNvPr>
            <p:cNvSpPr/>
            <p:nvPr/>
          </p:nvSpPr>
          <p:spPr>
            <a:xfrm>
              <a:off x="15845450" y="5704998"/>
              <a:ext cx="180975" cy="161925"/>
            </a:xfrm>
            <a:custGeom>
              <a:avLst/>
              <a:gdLst>
                <a:gd name="connsiteX0" fmla="*/ 86951 w 180975"/>
                <a:gd name="connsiteY0" fmla="*/ 7144 h 161925"/>
                <a:gd name="connsiteX1" fmla="*/ 7893 w 180975"/>
                <a:gd name="connsiteY1" fmla="*/ 75724 h 161925"/>
                <a:gd name="connsiteX2" fmla="*/ 100286 w 180975"/>
                <a:gd name="connsiteY2" fmla="*/ 155734 h 161925"/>
                <a:gd name="connsiteX3" fmla="*/ 179343 w 180975"/>
                <a:gd name="connsiteY3" fmla="*/ 71914 h 161925"/>
                <a:gd name="connsiteX4" fmla="*/ 86951 w 18097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61925">
                  <a:moveTo>
                    <a:pt x="86951" y="7144"/>
                  </a:moveTo>
                  <a:cubicBezTo>
                    <a:pt x="86951" y="7144"/>
                    <a:pt x="18371" y="69056"/>
                    <a:pt x="7893" y="75724"/>
                  </a:cubicBezTo>
                  <a:cubicBezTo>
                    <a:pt x="-2584" y="82391"/>
                    <a:pt x="100286" y="155734"/>
                    <a:pt x="100286" y="155734"/>
                  </a:cubicBezTo>
                  <a:lnTo>
                    <a:pt x="179343" y="71914"/>
                  </a:lnTo>
                  <a:lnTo>
                    <a:pt x="86951" y="7144"/>
                  </a:lnTo>
                  <a:close/>
                </a:path>
              </a:pathLst>
            </a:custGeom>
            <a:solidFill>
              <a:srgbClr val="F3C0A4"/>
            </a:solidFill>
            <a:ln w="9525" cap="flat">
              <a:noFill/>
              <a:prstDash val="solid"/>
              <a:miter/>
            </a:ln>
          </p:spPr>
          <p:txBody>
            <a:bodyPr rtlCol="0" anchor="ctr"/>
            <a:lstStyle/>
            <a:p>
              <a:endParaRPr lang="en-US"/>
            </a:p>
          </p:txBody>
        </p:sp>
        <p:sp>
          <p:nvSpPr>
            <p:cNvPr id="212" name="Freeform: Shape 72">
              <a:extLst>
                <a:ext uri="{FF2B5EF4-FFF2-40B4-BE49-F238E27FC236}">
                  <a16:creationId xmlns:a16="http://schemas.microsoft.com/office/drawing/2014/main" id="{B071AFE8-96AD-45D6-BE0D-E253536EC25B}"/>
                </a:ext>
              </a:extLst>
            </p:cNvPr>
            <p:cNvSpPr/>
            <p:nvPr/>
          </p:nvSpPr>
          <p:spPr>
            <a:xfrm>
              <a:off x="16050034" y="5310663"/>
              <a:ext cx="390525" cy="504825"/>
            </a:xfrm>
            <a:custGeom>
              <a:avLst/>
              <a:gdLst>
                <a:gd name="connsiteX0" fmla="*/ 69056 w 390525"/>
                <a:gd name="connsiteY0" fmla="*/ 50006 h 504825"/>
                <a:gd name="connsiteX1" fmla="*/ 390049 w 390525"/>
                <a:gd name="connsiteY1" fmla="*/ 7144 h 504825"/>
                <a:gd name="connsiteX2" fmla="*/ 310991 w 390525"/>
                <a:gd name="connsiteY2" fmla="*/ 425291 h 504825"/>
                <a:gd name="connsiteX3" fmla="*/ 7144 w 390525"/>
                <a:gd name="connsiteY3" fmla="*/ 499586 h 504825"/>
              </a:gdLst>
              <a:ahLst/>
              <a:cxnLst>
                <a:cxn ang="0">
                  <a:pos x="connsiteX0" y="connsiteY0"/>
                </a:cxn>
                <a:cxn ang="0">
                  <a:pos x="connsiteX1" y="connsiteY1"/>
                </a:cxn>
                <a:cxn ang="0">
                  <a:pos x="connsiteX2" y="connsiteY2"/>
                </a:cxn>
                <a:cxn ang="0">
                  <a:pos x="connsiteX3" y="connsiteY3"/>
                </a:cxn>
              </a:cxnLst>
              <a:rect l="l" t="t" r="r" b="b"/>
              <a:pathLst>
                <a:path w="390525" h="504825">
                  <a:moveTo>
                    <a:pt x="69056" y="50006"/>
                  </a:moveTo>
                  <a:lnTo>
                    <a:pt x="390049" y="7144"/>
                  </a:lnTo>
                  <a:lnTo>
                    <a:pt x="310991" y="425291"/>
                  </a:lnTo>
                  <a:lnTo>
                    <a:pt x="7144" y="499586"/>
                  </a:lnTo>
                  <a:close/>
                </a:path>
              </a:pathLst>
            </a:custGeom>
            <a:solidFill>
              <a:srgbClr val="DCE9F9"/>
            </a:solidFill>
            <a:ln w="9525" cap="flat">
              <a:noFill/>
              <a:prstDash val="solid"/>
              <a:miter/>
            </a:ln>
          </p:spPr>
          <p:txBody>
            <a:bodyPr rtlCol="0" anchor="ctr"/>
            <a:lstStyle/>
            <a:p>
              <a:endParaRPr lang="en-US"/>
            </a:p>
          </p:txBody>
        </p:sp>
        <p:sp>
          <p:nvSpPr>
            <p:cNvPr id="213" name="Freeform: Shape 73">
              <a:extLst>
                <a:ext uri="{FF2B5EF4-FFF2-40B4-BE49-F238E27FC236}">
                  <a16:creationId xmlns:a16="http://schemas.microsoft.com/office/drawing/2014/main" id="{6C77C8DB-480F-498F-A2D6-62F8D0F7C603}"/>
                </a:ext>
              </a:extLst>
            </p:cNvPr>
            <p:cNvSpPr/>
            <p:nvPr/>
          </p:nvSpPr>
          <p:spPr>
            <a:xfrm>
              <a:off x="15807147" y="4469200"/>
              <a:ext cx="466725" cy="685800"/>
            </a:xfrm>
            <a:custGeom>
              <a:avLst/>
              <a:gdLst>
                <a:gd name="connsiteX0" fmla="*/ 463391 w 466725"/>
                <a:gd name="connsiteY0" fmla="*/ 283774 h 685800"/>
                <a:gd name="connsiteX1" fmla="*/ 457676 w 466725"/>
                <a:gd name="connsiteY1" fmla="*/ 322827 h 685800"/>
                <a:gd name="connsiteX2" fmla="*/ 424339 w 466725"/>
                <a:gd name="connsiteY2" fmla="*/ 414267 h 685800"/>
                <a:gd name="connsiteX3" fmla="*/ 391954 w 466725"/>
                <a:gd name="connsiteY3" fmla="*/ 505707 h 685800"/>
                <a:gd name="connsiteX4" fmla="*/ 358616 w 466725"/>
                <a:gd name="connsiteY4" fmla="*/ 565714 h 685800"/>
                <a:gd name="connsiteX5" fmla="*/ 286226 w 466725"/>
                <a:gd name="connsiteY5" fmla="*/ 640962 h 685800"/>
                <a:gd name="connsiteX6" fmla="*/ 280511 w 466725"/>
                <a:gd name="connsiteY6" fmla="*/ 645724 h 685800"/>
                <a:gd name="connsiteX7" fmla="*/ 262414 w 466725"/>
                <a:gd name="connsiteY7" fmla="*/ 680014 h 685800"/>
                <a:gd name="connsiteX8" fmla="*/ 210979 w 466725"/>
                <a:gd name="connsiteY8" fmla="*/ 676204 h 685800"/>
                <a:gd name="connsiteX9" fmla="*/ 140494 w 466725"/>
                <a:gd name="connsiteY9" fmla="*/ 604767 h 685800"/>
                <a:gd name="connsiteX10" fmla="*/ 91916 w 466725"/>
                <a:gd name="connsiteY10" fmla="*/ 541902 h 685800"/>
                <a:gd name="connsiteX11" fmla="*/ 27146 w 466725"/>
                <a:gd name="connsiteY11" fmla="*/ 420934 h 685800"/>
                <a:gd name="connsiteX12" fmla="*/ 7144 w 466725"/>
                <a:gd name="connsiteY12" fmla="*/ 264724 h 685800"/>
                <a:gd name="connsiteX13" fmla="*/ 46196 w 466725"/>
                <a:gd name="connsiteY13" fmla="*/ 107562 h 685800"/>
                <a:gd name="connsiteX14" fmla="*/ 144304 w 466725"/>
                <a:gd name="connsiteY14" fmla="*/ 22789 h 685800"/>
                <a:gd name="connsiteX15" fmla="*/ 359569 w 466725"/>
                <a:gd name="connsiteY15" fmla="*/ 55174 h 685800"/>
                <a:gd name="connsiteX16" fmla="*/ 463391 w 466725"/>
                <a:gd name="connsiteY16" fmla="*/ 28377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6725" h="685800">
                  <a:moveTo>
                    <a:pt x="463391" y="283774"/>
                  </a:moveTo>
                  <a:cubicBezTo>
                    <a:pt x="461486" y="298062"/>
                    <a:pt x="459581" y="311397"/>
                    <a:pt x="457676" y="322827"/>
                  </a:cubicBezTo>
                  <a:cubicBezTo>
                    <a:pt x="450056" y="360927"/>
                    <a:pt x="439579" y="389502"/>
                    <a:pt x="424339" y="414267"/>
                  </a:cubicBezTo>
                  <a:cubicBezTo>
                    <a:pt x="404336" y="446652"/>
                    <a:pt x="398621" y="485704"/>
                    <a:pt x="391954" y="505707"/>
                  </a:cubicBezTo>
                  <a:cubicBezTo>
                    <a:pt x="391954" y="505707"/>
                    <a:pt x="378619" y="544759"/>
                    <a:pt x="358616" y="565714"/>
                  </a:cubicBezTo>
                  <a:cubicBezTo>
                    <a:pt x="338614" y="585717"/>
                    <a:pt x="307181" y="625722"/>
                    <a:pt x="286226" y="640962"/>
                  </a:cubicBezTo>
                  <a:cubicBezTo>
                    <a:pt x="284321" y="642867"/>
                    <a:pt x="282416" y="643819"/>
                    <a:pt x="280511" y="645724"/>
                  </a:cubicBezTo>
                  <a:cubicBezTo>
                    <a:pt x="266224" y="660012"/>
                    <a:pt x="270034" y="675252"/>
                    <a:pt x="262414" y="680014"/>
                  </a:cubicBezTo>
                  <a:cubicBezTo>
                    <a:pt x="253841" y="684777"/>
                    <a:pt x="225266" y="689539"/>
                    <a:pt x="210979" y="676204"/>
                  </a:cubicBezTo>
                  <a:cubicBezTo>
                    <a:pt x="196691" y="661917"/>
                    <a:pt x="155734" y="629532"/>
                    <a:pt x="140494" y="604767"/>
                  </a:cubicBezTo>
                  <a:cubicBezTo>
                    <a:pt x="125254" y="580002"/>
                    <a:pt x="93821" y="559047"/>
                    <a:pt x="91916" y="541902"/>
                  </a:cubicBezTo>
                  <a:cubicBezTo>
                    <a:pt x="90011" y="525709"/>
                    <a:pt x="73819" y="445699"/>
                    <a:pt x="27146" y="420934"/>
                  </a:cubicBezTo>
                  <a:cubicBezTo>
                    <a:pt x="27146" y="420934"/>
                    <a:pt x="7144" y="310444"/>
                    <a:pt x="7144" y="264724"/>
                  </a:cubicBezTo>
                  <a:cubicBezTo>
                    <a:pt x="7144" y="219004"/>
                    <a:pt x="13811" y="153282"/>
                    <a:pt x="46196" y="107562"/>
                  </a:cubicBezTo>
                  <a:cubicBezTo>
                    <a:pt x="78581" y="61842"/>
                    <a:pt x="110966" y="29457"/>
                    <a:pt x="144304" y="22789"/>
                  </a:cubicBezTo>
                  <a:cubicBezTo>
                    <a:pt x="177641" y="16122"/>
                    <a:pt x="281464" y="-22931"/>
                    <a:pt x="359569" y="55174"/>
                  </a:cubicBezTo>
                  <a:cubicBezTo>
                    <a:pt x="437674" y="133279"/>
                    <a:pt x="470059" y="224719"/>
                    <a:pt x="463391" y="283774"/>
                  </a:cubicBezTo>
                  <a:close/>
                </a:path>
              </a:pathLst>
            </a:custGeom>
            <a:solidFill>
              <a:srgbClr val="F3C0A4"/>
            </a:solidFill>
            <a:ln w="9525" cap="flat">
              <a:noFill/>
              <a:prstDash val="solid"/>
              <a:miter/>
            </a:ln>
          </p:spPr>
          <p:txBody>
            <a:bodyPr rtlCol="0" anchor="ctr"/>
            <a:lstStyle/>
            <a:p>
              <a:endParaRPr lang="en-US"/>
            </a:p>
          </p:txBody>
        </p:sp>
        <p:sp>
          <p:nvSpPr>
            <p:cNvPr id="214" name="Freeform: Shape 74">
              <a:extLst>
                <a:ext uri="{FF2B5EF4-FFF2-40B4-BE49-F238E27FC236}">
                  <a16:creationId xmlns:a16="http://schemas.microsoft.com/office/drawing/2014/main" id="{656A381D-8877-47D2-A91D-74D119805AF6}"/>
                </a:ext>
              </a:extLst>
            </p:cNvPr>
            <p:cNvSpPr/>
            <p:nvPr/>
          </p:nvSpPr>
          <p:spPr>
            <a:xfrm>
              <a:off x="15312176" y="5169612"/>
              <a:ext cx="685800" cy="1038225"/>
            </a:xfrm>
            <a:custGeom>
              <a:avLst/>
              <a:gdLst>
                <a:gd name="connsiteX0" fmla="*/ 679279 w 685800"/>
                <a:gd name="connsiteY0" fmla="*/ 679690 h 1038225"/>
                <a:gd name="connsiteX1" fmla="*/ 136354 w 685800"/>
                <a:gd name="connsiteY1" fmla="*/ 1025447 h 1038225"/>
                <a:gd name="connsiteX2" fmla="*/ 12529 w 685800"/>
                <a:gd name="connsiteY2" fmla="*/ 970203 h 1038225"/>
                <a:gd name="connsiteX3" fmla="*/ 66822 w 685800"/>
                <a:gd name="connsiteY3" fmla="*/ 575868 h 1038225"/>
                <a:gd name="connsiteX4" fmla="*/ 106827 w 685800"/>
                <a:gd name="connsiteY4" fmla="*/ 200583 h 1038225"/>
                <a:gd name="connsiteX5" fmla="*/ 263989 w 685800"/>
                <a:gd name="connsiteY5" fmla="*/ 7225 h 1038225"/>
                <a:gd name="connsiteX6" fmla="*/ 265894 w 685800"/>
                <a:gd name="connsiteY6" fmla="*/ 7225 h 1038225"/>
                <a:gd name="connsiteX7" fmla="*/ 353524 w 685800"/>
                <a:gd name="connsiteY7" fmla="*/ 283450 h 1038225"/>
                <a:gd name="connsiteX8" fmla="*/ 268752 w 685800"/>
                <a:gd name="connsiteY8" fmla="*/ 666355 h 1038225"/>
                <a:gd name="connsiteX9" fmla="*/ 268752 w 685800"/>
                <a:gd name="connsiteY9" fmla="*/ 666355 h 1038225"/>
                <a:gd name="connsiteX10" fmla="*/ 253512 w 685800"/>
                <a:gd name="connsiteY10" fmla="*/ 734935 h 1038225"/>
                <a:gd name="connsiteX11" fmla="*/ 307804 w 685800"/>
                <a:gd name="connsiteY11" fmla="*/ 711122 h 1038225"/>
                <a:gd name="connsiteX12" fmla="*/ 562122 w 685800"/>
                <a:gd name="connsiteY12" fmla="*/ 566343 h 1038225"/>
                <a:gd name="connsiteX13" fmla="*/ 658324 w 685800"/>
                <a:gd name="connsiteY13" fmla="*/ 661593 h 1038225"/>
                <a:gd name="connsiteX14" fmla="*/ 679279 w 685800"/>
                <a:gd name="connsiteY14" fmla="*/ 67969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1038225">
                  <a:moveTo>
                    <a:pt x="679279" y="679690"/>
                  </a:moveTo>
                  <a:cubicBezTo>
                    <a:pt x="679279" y="679690"/>
                    <a:pt x="219222" y="990205"/>
                    <a:pt x="136354" y="1025447"/>
                  </a:cubicBezTo>
                  <a:cubicBezTo>
                    <a:pt x="54439" y="1059738"/>
                    <a:pt x="36342" y="1016875"/>
                    <a:pt x="12529" y="970203"/>
                  </a:cubicBezTo>
                  <a:cubicBezTo>
                    <a:pt x="-11283" y="923530"/>
                    <a:pt x="50629" y="699693"/>
                    <a:pt x="66822" y="575868"/>
                  </a:cubicBezTo>
                  <a:cubicBezTo>
                    <a:pt x="83014" y="452043"/>
                    <a:pt x="84919" y="349173"/>
                    <a:pt x="106827" y="200583"/>
                  </a:cubicBezTo>
                  <a:cubicBezTo>
                    <a:pt x="128734" y="52945"/>
                    <a:pt x="183979" y="26275"/>
                    <a:pt x="263989" y="7225"/>
                  </a:cubicBezTo>
                  <a:cubicBezTo>
                    <a:pt x="263989" y="7225"/>
                    <a:pt x="264942" y="7225"/>
                    <a:pt x="265894" y="7225"/>
                  </a:cubicBezTo>
                  <a:cubicBezTo>
                    <a:pt x="285897" y="6273"/>
                    <a:pt x="448774" y="9130"/>
                    <a:pt x="353524" y="283450"/>
                  </a:cubicBezTo>
                  <a:lnTo>
                    <a:pt x="268752" y="666355"/>
                  </a:lnTo>
                  <a:cubicBezTo>
                    <a:pt x="268752" y="666355"/>
                    <a:pt x="268752" y="666355"/>
                    <a:pt x="268752" y="666355"/>
                  </a:cubicBezTo>
                  <a:lnTo>
                    <a:pt x="253512" y="734935"/>
                  </a:lnTo>
                  <a:cubicBezTo>
                    <a:pt x="261132" y="733983"/>
                    <a:pt x="281134" y="724458"/>
                    <a:pt x="307804" y="711122"/>
                  </a:cubicBezTo>
                  <a:cubicBezTo>
                    <a:pt x="398292" y="664450"/>
                    <a:pt x="562122" y="566343"/>
                    <a:pt x="562122" y="566343"/>
                  </a:cubicBezTo>
                  <a:cubicBezTo>
                    <a:pt x="567837" y="590155"/>
                    <a:pt x="625939" y="636828"/>
                    <a:pt x="658324" y="661593"/>
                  </a:cubicBezTo>
                  <a:cubicBezTo>
                    <a:pt x="670707" y="673022"/>
                    <a:pt x="679279" y="679690"/>
                    <a:pt x="679279" y="679690"/>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15" name="Freeform: Shape 75">
              <a:extLst>
                <a:ext uri="{FF2B5EF4-FFF2-40B4-BE49-F238E27FC236}">
                  <a16:creationId xmlns:a16="http://schemas.microsoft.com/office/drawing/2014/main" id="{B92B82BE-0C7F-4CB5-8128-CC1E94A98CE9}"/>
                </a:ext>
              </a:extLst>
            </p:cNvPr>
            <p:cNvSpPr/>
            <p:nvPr/>
          </p:nvSpPr>
          <p:spPr>
            <a:xfrm>
              <a:off x="16062417" y="5329713"/>
              <a:ext cx="390525" cy="504825"/>
            </a:xfrm>
            <a:custGeom>
              <a:avLst/>
              <a:gdLst>
                <a:gd name="connsiteX0" fmla="*/ 390049 w 390525"/>
                <a:gd name="connsiteY0" fmla="*/ 7144 h 504825"/>
                <a:gd name="connsiteX1" fmla="*/ 356711 w 390525"/>
                <a:gd name="connsiteY1" fmla="*/ 182404 h 504825"/>
                <a:gd name="connsiteX2" fmla="*/ 310991 w 390525"/>
                <a:gd name="connsiteY2" fmla="*/ 425291 h 504825"/>
                <a:gd name="connsiteX3" fmla="*/ 243364 w 390525"/>
                <a:gd name="connsiteY3" fmla="*/ 442436 h 504825"/>
                <a:gd name="connsiteX4" fmla="*/ 7144 w 390525"/>
                <a:gd name="connsiteY4" fmla="*/ 499586 h 504825"/>
                <a:gd name="connsiteX5" fmla="*/ 70009 w 390525"/>
                <a:gd name="connsiteY5" fmla="*/ 5095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504825">
                  <a:moveTo>
                    <a:pt x="390049" y="7144"/>
                  </a:moveTo>
                  <a:lnTo>
                    <a:pt x="356711" y="182404"/>
                  </a:lnTo>
                  <a:lnTo>
                    <a:pt x="310991" y="425291"/>
                  </a:lnTo>
                  <a:lnTo>
                    <a:pt x="243364" y="442436"/>
                  </a:lnTo>
                  <a:lnTo>
                    <a:pt x="7144" y="499586"/>
                  </a:lnTo>
                  <a:lnTo>
                    <a:pt x="70009" y="50959"/>
                  </a:lnTo>
                  <a:close/>
                </a:path>
              </a:pathLst>
            </a:custGeom>
            <a:solidFill>
              <a:srgbClr val="239CFC"/>
            </a:solidFill>
            <a:ln w="9525" cap="flat">
              <a:noFill/>
              <a:prstDash val="solid"/>
              <a:miter/>
            </a:ln>
          </p:spPr>
          <p:txBody>
            <a:bodyPr rtlCol="0" anchor="ctr"/>
            <a:lstStyle/>
            <a:p>
              <a:endParaRPr lang="en-US"/>
            </a:p>
          </p:txBody>
        </p:sp>
        <p:sp>
          <p:nvSpPr>
            <p:cNvPr id="216" name="Freeform: Shape 76">
              <a:extLst>
                <a:ext uri="{FF2B5EF4-FFF2-40B4-BE49-F238E27FC236}">
                  <a16:creationId xmlns:a16="http://schemas.microsoft.com/office/drawing/2014/main" id="{6AD22CAD-23DB-4FAB-8183-44DC65048376}"/>
                </a:ext>
              </a:extLst>
            </p:cNvPr>
            <p:cNvSpPr/>
            <p:nvPr/>
          </p:nvSpPr>
          <p:spPr>
            <a:xfrm>
              <a:off x="16299589" y="5505926"/>
              <a:ext cx="171450" cy="285750"/>
            </a:xfrm>
            <a:custGeom>
              <a:avLst/>
              <a:gdLst>
                <a:gd name="connsiteX0" fmla="*/ 159544 w 171450"/>
                <a:gd name="connsiteY0" fmla="*/ 160496 h 285750"/>
                <a:gd name="connsiteX1" fmla="*/ 147161 w 171450"/>
                <a:gd name="connsiteY1" fmla="*/ 210026 h 285750"/>
                <a:gd name="connsiteX2" fmla="*/ 30956 w 171450"/>
                <a:gd name="connsiteY2" fmla="*/ 279559 h 285750"/>
                <a:gd name="connsiteX3" fmla="*/ 7144 w 171450"/>
                <a:gd name="connsiteY3" fmla="*/ 266224 h 285750"/>
                <a:gd name="connsiteX4" fmla="*/ 74771 w 171450"/>
                <a:gd name="connsiteY4" fmla="*/ 250031 h 285750"/>
                <a:gd name="connsiteX5" fmla="*/ 120491 w 171450"/>
                <a:gd name="connsiteY5" fmla="*/ 7144 h 285750"/>
                <a:gd name="connsiteX6" fmla="*/ 159544 w 171450"/>
                <a:gd name="connsiteY6" fmla="*/ 74771 h 285750"/>
                <a:gd name="connsiteX7" fmla="*/ 155734 w 171450"/>
                <a:gd name="connsiteY7" fmla="*/ 113824 h 285750"/>
                <a:gd name="connsiteX8" fmla="*/ 159544 w 171450"/>
                <a:gd name="connsiteY8" fmla="*/ 16049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285750">
                  <a:moveTo>
                    <a:pt x="159544" y="160496"/>
                  </a:moveTo>
                  <a:cubicBezTo>
                    <a:pt x="146209" y="175736"/>
                    <a:pt x="147161" y="210026"/>
                    <a:pt x="147161" y="210026"/>
                  </a:cubicBezTo>
                  <a:cubicBezTo>
                    <a:pt x="147161" y="210026"/>
                    <a:pt x="97631" y="297656"/>
                    <a:pt x="30956" y="279559"/>
                  </a:cubicBezTo>
                  <a:cubicBezTo>
                    <a:pt x="22384" y="276701"/>
                    <a:pt x="13811" y="272891"/>
                    <a:pt x="7144" y="266224"/>
                  </a:cubicBezTo>
                  <a:lnTo>
                    <a:pt x="74771" y="250031"/>
                  </a:lnTo>
                  <a:lnTo>
                    <a:pt x="120491" y="7144"/>
                  </a:lnTo>
                  <a:cubicBezTo>
                    <a:pt x="136684" y="30004"/>
                    <a:pt x="159544" y="63341"/>
                    <a:pt x="159544" y="74771"/>
                  </a:cubicBezTo>
                  <a:cubicBezTo>
                    <a:pt x="160496" y="93821"/>
                    <a:pt x="155734" y="113824"/>
                    <a:pt x="155734" y="113824"/>
                  </a:cubicBezTo>
                  <a:cubicBezTo>
                    <a:pt x="155734" y="113824"/>
                    <a:pt x="172879" y="145256"/>
                    <a:pt x="159544" y="160496"/>
                  </a:cubicBezTo>
                  <a:close/>
                </a:path>
              </a:pathLst>
            </a:custGeom>
            <a:solidFill>
              <a:srgbClr val="F3C0A4"/>
            </a:solidFill>
            <a:ln w="9525" cap="flat">
              <a:noFill/>
              <a:prstDash val="solid"/>
              <a:miter/>
            </a:ln>
          </p:spPr>
          <p:txBody>
            <a:bodyPr rtlCol="0" anchor="ctr"/>
            <a:lstStyle/>
            <a:p>
              <a:endParaRPr lang="en-US"/>
            </a:p>
          </p:txBody>
        </p:sp>
        <p:sp>
          <p:nvSpPr>
            <p:cNvPr id="217" name="Freeform: Shape 77">
              <a:extLst>
                <a:ext uri="{FF2B5EF4-FFF2-40B4-BE49-F238E27FC236}">
                  <a16:creationId xmlns:a16="http://schemas.microsoft.com/office/drawing/2014/main" id="{144F540C-E119-4A1B-9CBF-485CA16E1972}"/>
                </a:ext>
              </a:extLst>
            </p:cNvPr>
            <p:cNvSpPr/>
            <p:nvPr/>
          </p:nvSpPr>
          <p:spPr>
            <a:xfrm>
              <a:off x="16323299" y="5568688"/>
              <a:ext cx="133350" cy="57150"/>
            </a:xfrm>
            <a:custGeom>
              <a:avLst/>
              <a:gdLst>
                <a:gd name="connsiteX0" fmla="*/ 124404 w 133350"/>
                <a:gd name="connsiteY0" fmla="*/ 55824 h 57150"/>
                <a:gd name="connsiteX1" fmla="*/ 21534 w 133350"/>
                <a:gd name="connsiteY1" fmla="*/ 40584 h 57150"/>
                <a:gd name="connsiteX2" fmla="*/ 7247 w 133350"/>
                <a:gd name="connsiteY2" fmla="*/ 21534 h 57150"/>
                <a:gd name="connsiteX3" fmla="*/ 7247 w 133350"/>
                <a:gd name="connsiteY3" fmla="*/ 21534 h 57150"/>
                <a:gd name="connsiteX4" fmla="*/ 26297 w 133350"/>
                <a:gd name="connsiteY4" fmla="*/ 7247 h 57150"/>
                <a:gd name="connsiteX5" fmla="*/ 129167 w 133350"/>
                <a:gd name="connsiteY5" fmla="*/ 22487 h 57150"/>
                <a:gd name="connsiteX6" fmla="*/ 124404 w 133350"/>
                <a:gd name="connsiteY6" fmla="*/ 558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57150">
                  <a:moveTo>
                    <a:pt x="124404" y="55824"/>
                  </a:moveTo>
                  <a:lnTo>
                    <a:pt x="21534" y="40584"/>
                  </a:lnTo>
                  <a:cubicBezTo>
                    <a:pt x="12009" y="39632"/>
                    <a:pt x="6294" y="31059"/>
                    <a:pt x="7247" y="21534"/>
                  </a:cubicBezTo>
                  <a:lnTo>
                    <a:pt x="7247" y="21534"/>
                  </a:lnTo>
                  <a:cubicBezTo>
                    <a:pt x="8199" y="12009"/>
                    <a:pt x="16772" y="6294"/>
                    <a:pt x="26297" y="7247"/>
                  </a:cubicBezTo>
                  <a:lnTo>
                    <a:pt x="129167" y="22487"/>
                  </a:lnTo>
                  <a:lnTo>
                    <a:pt x="124404" y="55824"/>
                  </a:lnTo>
                  <a:close/>
                </a:path>
              </a:pathLst>
            </a:custGeom>
            <a:solidFill>
              <a:srgbClr val="F3C0A4"/>
            </a:solidFill>
            <a:ln w="9525" cap="flat">
              <a:noFill/>
              <a:prstDash val="solid"/>
              <a:miter/>
            </a:ln>
          </p:spPr>
          <p:txBody>
            <a:bodyPr rtlCol="0" anchor="ctr"/>
            <a:lstStyle/>
            <a:p>
              <a:endParaRPr lang="en-US"/>
            </a:p>
          </p:txBody>
        </p:sp>
        <p:sp>
          <p:nvSpPr>
            <p:cNvPr id="218" name="Freeform: Shape 78">
              <a:extLst>
                <a:ext uri="{FF2B5EF4-FFF2-40B4-BE49-F238E27FC236}">
                  <a16:creationId xmlns:a16="http://schemas.microsoft.com/office/drawing/2014/main" id="{D0840338-3C48-4470-A078-6A4ECE676CA5}"/>
                </a:ext>
              </a:extLst>
            </p:cNvPr>
            <p:cNvSpPr/>
            <p:nvPr/>
          </p:nvSpPr>
          <p:spPr>
            <a:xfrm>
              <a:off x="16323311" y="5639185"/>
              <a:ext cx="114300" cy="47625"/>
            </a:xfrm>
            <a:custGeom>
              <a:avLst/>
              <a:gdLst>
                <a:gd name="connsiteX0" fmla="*/ 107247 w 114300"/>
                <a:gd name="connsiteY0" fmla="*/ 47239 h 47625"/>
                <a:gd name="connsiteX1" fmla="*/ 22474 w 114300"/>
                <a:gd name="connsiteY1" fmla="*/ 40572 h 47625"/>
                <a:gd name="connsiteX2" fmla="*/ 7234 w 114300"/>
                <a:gd name="connsiteY2" fmla="*/ 22474 h 47625"/>
                <a:gd name="connsiteX3" fmla="*/ 7234 w 114300"/>
                <a:gd name="connsiteY3" fmla="*/ 22474 h 47625"/>
                <a:gd name="connsiteX4" fmla="*/ 25332 w 114300"/>
                <a:gd name="connsiteY4" fmla="*/ 7234 h 47625"/>
                <a:gd name="connsiteX5" fmla="*/ 110104 w 114300"/>
                <a:gd name="connsiteY5" fmla="*/ 13902 h 47625"/>
                <a:gd name="connsiteX6" fmla="*/ 107247 w 114300"/>
                <a:gd name="connsiteY6" fmla="*/ 472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47625">
                  <a:moveTo>
                    <a:pt x="107247" y="47239"/>
                  </a:moveTo>
                  <a:lnTo>
                    <a:pt x="22474" y="40572"/>
                  </a:lnTo>
                  <a:cubicBezTo>
                    <a:pt x="12949" y="39619"/>
                    <a:pt x="6282" y="31999"/>
                    <a:pt x="7234" y="22474"/>
                  </a:cubicBezTo>
                  <a:lnTo>
                    <a:pt x="7234" y="22474"/>
                  </a:lnTo>
                  <a:cubicBezTo>
                    <a:pt x="8187" y="12949"/>
                    <a:pt x="15807" y="6282"/>
                    <a:pt x="25332" y="7234"/>
                  </a:cubicBezTo>
                  <a:lnTo>
                    <a:pt x="110104" y="13902"/>
                  </a:lnTo>
                  <a:lnTo>
                    <a:pt x="107247" y="47239"/>
                  </a:lnTo>
                  <a:close/>
                </a:path>
              </a:pathLst>
            </a:custGeom>
            <a:solidFill>
              <a:srgbClr val="F3C0A4"/>
            </a:solidFill>
            <a:ln w="9525" cap="flat">
              <a:noFill/>
              <a:prstDash val="solid"/>
              <a:miter/>
            </a:ln>
          </p:spPr>
          <p:txBody>
            <a:bodyPr rtlCol="0" anchor="ctr"/>
            <a:lstStyle/>
            <a:p>
              <a:endParaRPr lang="en-US"/>
            </a:p>
          </p:txBody>
        </p:sp>
        <p:sp>
          <p:nvSpPr>
            <p:cNvPr id="219" name="Freeform: Shape 79">
              <a:extLst>
                <a:ext uri="{FF2B5EF4-FFF2-40B4-BE49-F238E27FC236}">
                  <a16:creationId xmlns:a16="http://schemas.microsoft.com/office/drawing/2014/main" id="{3D26BA39-932A-46F1-8FE9-604B84F6559D}"/>
                </a:ext>
              </a:extLst>
            </p:cNvPr>
            <p:cNvSpPr/>
            <p:nvPr/>
          </p:nvSpPr>
          <p:spPr>
            <a:xfrm>
              <a:off x="16383409" y="5422787"/>
              <a:ext cx="76200" cy="104775"/>
            </a:xfrm>
            <a:custGeom>
              <a:avLst/>
              <a:gdLst>
                <a:gd name="connsiteX0" fmla="*/ 7144 w 76200"/>
                <a:gd name="connsiteY0" fmla="*/ 24560 h 104775"/>
                <a:gd name="connsiteX1" fmla="*/ 41434 w 76200"/>
                <a:gd name="connsiteY1" fmla="*/ 98855 h 104775"/>
                <a:gd name="connsiteX2" fmla="*/ 70961 w 76200"/>
                <a:gd name="connsiteY2" fmla="*/ 86472 h 104775"/>
                <a:gd name="connsiteX3" fmla="*/ 30956 w 76200"/>
                <a:gd name="connsiteY3" fmla="*/ 7415 h 104775"/>
                <a:gd name="connsiteX4" fmla="*/ 7144 w 76200"/>
                <a:gd name="connsiteY4" fmla="*/ 2456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04775">
                  <a:moveTo>
                    <a:pt x="7144" y="24560"/>
                  </a:moveTo>
                  <a:cubicBezTo>
                    <a:pt x="7144" y="24560"/>
                    <a:pt x="24289" y="89330"/>
                    <a:pt x="41434" y="98855"/>
                  </a:cubicBezTo>
                  <a:cubicBezTo>
                    <a:pt x="58579" y="108380"/>
                    <a:pt x="73819" y="113142"/>
                    <a:pt x="70961" y="86472"/>
                  </a:cubicBezTo>
                  <a:cubicBezTo>
                    <a:pt x="68104" y="59802"/>
                    <a:pt x="30956" y="7415"/>
                    <a:pt x="30956" y="7415"/>
                  </a:cubicBezTo>
                  <a:cubicBezTo>
                    <a:pt x="30956" y="7415"/>
                    <a:pt x="7144" y="3605"/>
                    <a:pt x="7144" y="24560"/>
                  </a:cubicBezTo>
                  <a:close/>
                </a:path>
              </a:pathLst>
            </a:custGeom>
            <a:solidFill>
              <a:srgbClr val="F3C0A4"/>
            </a:solidFill>
            <a:ln w="9525" cap="flat">
              <a:noFill/>
              <a:prstDash val="solid"/>
              <a:miter/>
            </a:ln>
          </p:spPr>
          <p:txBody>
            <a:bodyPr rtlCol="0" anchor="ctr"/>
            <a:lstStyle/>
            <a:p>
              <a:endParaRPr lang="en-US"/>
            </a:p>
          </p:txBody>
        </p:sp>
        <p:sp>
          <p:nvSpPr>
            <p:cNvPr id="220" name="Freeform: Shape 80">
              <a:extLst>
                <a:ext uri="{FF2B5EF4-FFF2-40B4-BE49-F238E27FC236}">
                  <a16:creationId xmlns:a16="http://schemas.microsoft.com/office/drawing/2014/main" id="{420CDEB6-7343-4CA3-9EC3-25FB5D08C3EF}"/>
                </a:ext>
              </a:extLst>
            </p:cNvPr>
            <p:cNvSpPr/>
            <p:nvPr/>
          </p:nvSpPr>
          <p:spPr>
            <a:xfrm>
              <a:off x="16344942" y="5493832"/>
              <a:ext cx="114300" cy="66675"/>
            </a:xfrm>
            <a:custGeom>
              <a:avLst/>
              <a:gdLst>
                <a:gd name="connsiteX0" fmla="*/ 7511 w 114300"/>
                <a:gd name="connsiteY0" fmla="*/ 22095 h 66675"/>
                <a:gd name="connsiteX1" fmla="*/ 7511 w 114300"/>
                <a:gd name="connsiteY1" fmla="*/ 22095 h 66675"/>
                <a:gd name="connsiteX2" fmla="*/ 19893 w 114300"/>
                <a:gd name="connsiteY2" fmla="*/ 42097 h 66675"/>
                <a:gd name="connsiteX3" fmla="*/ 90378 w 114300"/>
                <a:gd name="connsiteY3" fmla="*/ 66862 h 66675"/>
                <a:gd name="connsiteX4" fmla="*/ 110381 w 114300"/>
                <a:gd name="connsiteY4" fmla="*/ 52575 h 66675"/>
                <a:gd name="connsiteX5" fmla="*/ 111333 w 114300"/>
                <a:gd name="connsiteY5" fmla="*/ 27810 h 66675"/>
                <a:gd name="connsiteX6" fmla="*/ 30371 w 114300"/>
                <a:gd name="connsiteY6" fmla="*/ 7807 h 66675"/>
                <a:gd name="connsiteX7" fmla="*/ 7511 w 114300"/>
                <a:gd name="connsiteY7" fmla="*/ 2209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66675">
                  <a:moveTo>
                    <a:pt x="7511" y="22095"/>
                  </a:moveTo>
                  <a:lnTo>
                    <a:pt x="7511" y="22095"/>
                  </a:lnTo>
                  <a:cubicBezTo>
                    <a:pt x="5606" y="30667"/>
                    <a:pt x="11321" y="39240"/>
                    <a:pt x="19893" y="42097"/>
                  </a:cubicBezTo>
                  <a:lnTo>
                    <a:pt x="90378" y="66862"/>
                  </a:lnTo>
                  <a:cubicBezTo>
                    <a:pt x="99903" y="70672"/>
                    <a:pt x="110381" y="63052"/>
                    <a:pt x="110381" y="52575"/>
                  </a:cubicBezTo>
                  <a:lnTo>
                    <a:pt x="111333" y="27810"/>
                  </a:lnTo>
                  <a:lnTo>
                    <a:pt x="30371" y="7807"/>
                  </a:lnTo>
                  <a:cubicBezTo>
                    <a:pt x="18941" y="4950"/>
                    <a:pt x="9416" y="11617"/>
                    <a:pt x="7511" y="22095"/>
                  </a:cubicBezTo>
                  <a:close/>
                </a:path>
              </a:pathLst>
            </a:custGeom>
            <a:solidFill>
              <a:srgbClr val="F3C0A4"/>
            </a:solidFill>
            <a:ln w="9525" cap="flat">
              <a:noFill/>
              <a:prstDash val="solid"/>
              <a:miter/>
            </a:ln>
          </p:spPr>
          <p:txBody>
            <a:bodyPr rtlCol="0" anchor="ctr"/>
            <a:lstStyle/>
            <a:p>
              <a:endParaRPr lang="en-US"/>
            </a:p>
          </p:txBody>
        </p:sp>
        <p:sp>
          <p:nvSpPr>
            <p:cNvPr id="221" name="Freeform: Shape 81">
              <a:extLst>
                <a:ext uri="{FF2B5EF4-FFF2-40B4-BE49-F238E27FC236}">
                  <a16:creationId xmlns:a16="http://schemas.microsoft.com/office/drawing/2014/main" id="{46519143-0329-47F0-A049-754A6B0E2702}"/>
                </a:ext>
              </a:extLst>
            </p:cNvPr>
            <p:cNvSpPr/>
            <p:nvPr/>
          </p:nvSpPr>
          <p:spPr>
            <a:xfrm>
              <a:off x="15293749" y="4426743"/>
              <a:ext cx="9525" cy="9525"/>
            </a:xfrm>
            <a:custGeom>
              <a:avLst/>
              <a:gdLst/>
              <a:ahLst/>
              <a:cxnLst/>
              <a:rect l="l" t="t" r="r" b="b"/>
              <a:pathLst>
                <a:path w="9525" h="9525"/>
              </a:pathLst>
            </a:custGeom>
            <a:solidFill>
              <a:srgbClr val="010035"/>
            </a:solidFill>
            <a:ln w="9525" cap="flat">
              <a:noFill/>
              <a:prstDash val="solid"/>
              <a:miter/>
            </a:ln>
          </p:spPr>
          <p:txBody>
            <a:bodyPr rtlCol="0" anchor="ctr"/>
            <a:lstStyle/>
            <a:p>
              <a:endParaRPr lang="en-US"/>
            </a:p>
          </p:txBody>
        </p:sp>
        <p:sp>
          <p:nvSpPr>
            <p:cNvPr id="222" name="Freeform: Shape 82">
              <a:extLst>
                <a:ext uri="{FF2B5EF4-FFF2-40B4-BE49-F238E27FC236}">
                  <a16:creationId xmlns:a16="http://schemas.microsoft.com/office/drawing/2014/main" id="{802667C9-8DE2-455D-93A6-C985DB37D62D}"/>
                </a:ext>
              </a:extLst>
            </p:cNvPr>
            <p:cNvSpPr/>
            <p:nvPr/>
          </p:nvSpPr>
          <p:spPr>
            <a:xfrm>
              <a:off x="15897634" y="5229701"/>
              <a:ext cx="142875" cy="180975"/>
            </a:xfrm>
            <a:custGeom>
              <a:avLst/>
              <a:gdLst>
                <a:gd name="connsiteX0" fmla="*/ 7144 w 142875"/>
                <a:gd name="connsiteY0" fmla="*/ 9049 h 180975"/>
                <a:gd name="connsiteX1" fmla="*/ 105251 w 142875"/>
                <a:gd name="connsiteY1" fmla="*/ 181451 h 180975"/>
                <a:gd name="connsiteX2" fmla="*/ 137636 w 142875"/>
                <a:gd name="connsiteY2" fmla="*/ 7144 h 180975"/>
              </a:gdLst>
              <a:ahLst/>
              <a:cxnLst>
                <a:cxn ang="0">
                  <a:pos x="connsiteX0" y="connsiteY0"/>
                </a:cxn>
                <a:cxn ang="0">
                  <a:pos x="connsiteX1" y="connsiteY1"/>
                </a:cxn>
                <a:cxn ang="0">
                  <a:pos x="connsiteX2" y="connsiteY2"/>
                </a:cxn>
              </a:cxnLst>
              <a:rect l="l" t="t" r="r" b="b"/>
              <a:pathLst>
                <a:path w="142875" h="180975">
                  <a:moveTo>
                    <a:pt x="7144" y="9049"/>
                  </a:moveTo>
                  <a:lnTo>
                    <a:pt x="105251" y="181451"/>
                  </a:lnTo>
                  <a:lnTo>
                    <a:pt x="137636" y="7144"/>
                  </a:lnTo>
                </a:path>
              </a:pathLst>
            </a:custGeom>
            <a:solidFill>
              <a:srgbClr val="EDB294"/>
            </a:solidFill>
            <a:ln w="9525" cap="flat">
              <a:noFill/>
              <a:prstDash val="solid"/>
              <a:miter/>
            </a:ln>
          </p:spPr>
          <p:txBody>
            <a:bodyPr rtlCol="0" anchor="ctr"/>
            <a:lstStyle/>
            <a:p>
              <a:endParaRPr lang="en-US"/>
            </a:p>
          </p:txBody>
        </p:sp>
        <p:sp>
          <p:nvSpPr>
            <p:cNvPr id="223" name="Freeform: Shape 83">
              <a:extLst>
                <a:ext uri="{FF2B5EF4-FFF2-40B4-BE49-F238E27FC236}">
                  <a16:creationId xmlns:a16="http://schemas.microsoft.com/office/drawing/2014/main" id="{779B27DD-C5E1-4CDA-B06C-6362978CF951}"/>
                </a:ext>
              </a:extLst>
            </p:cNvPr>
            <p:cNvSpPr/>
            <p:nvPr/>
          </p:nvSpPr>
          <p:spPr>
            <a:xfrm>
              <a:off x="15824590" y="4799970"/>
              <a:ext cx="66675" cy="104775"/>
            </a:xfrm>
            <a:custGeom>
              <a:avLst/>
              <a:gdLst>
                <a:gd name="connsiteX0" fmla="*/ 63043 w 66675"/>
                <a:gd name="connsiteY0" fmla="*/ 42539 h 104775"/>
                <a:gd name="connsiteX1" fmla="*/ 34468 w 66675"/>
                <a:gd name="connsiteY1" fmla="*/ 7297 h 104775"/>
                <a:gd name="connsiteX2" fmla="*/ 7798 w 66675"/>
                <a:gd name="connsiteY2" fmla="*/ 36824 h 104775"/>
                <a:gd name="connsiteX3" fmla="*/ 35421 w 66675"/>
                <a:gd name="connsiteY3" fmla="*/ 100642 h 104775"/>
                <a:gd name="connsiteX4" fmla="*/ 59233 w 66675"/>
                <a:gd name="connsiteY4" fmla="*/ 92069 h 104775"/>
                <a:gd name="connsiteX5" fmla="*/ 63043 w 66675"/>
                <a:gd name="connsiteY5" fmla="*/ 425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04775">
                  <a:moveTo>
                    <a:pt x="63043" y="42539"/>
                  </a:moveTo>
                  <a:cubicBezTo>
                    <a:pt x="63043" y="42539"/>
                    <a:pt x="51613" y="4439"/>
                    <a:pt x="34468" y="7297"/>
                  </a:cubicBezTo>
                  <a:cubicBezTo>
                    <a:pt x="17323" y="9202"/>
                    <a:pt x="3988" y="15869"/>
                    <a:pt x="7798" y="36824"/>
                  </a:cubicBezTo>
                  <a:cubicBezTo>
                    <a:pt x="11608" y="57779"/>
                    <a:pt x="16371" y="96832"/>
                    <a:pt x="35421" y="100642"/>
                  </a:cubicBezTo>
                  <a:cubicBezTo>
                    <a:pt x="54471" y="105404"/>
                    <a:pt x="59233" y="92069"/>
                    <a:pt x="59233" y="92069"/>
                  </a:cubicBezTo>
                  <a:lnTo>
                    <a:pt x="63043" y="42539"/>
                  </a:lnTo>
                  <a:close/>
                </a:path>
              </a:pathLst>
            </a:custGeom>
            <a:solidFill>
              <a:srgbClr val="E59F80"/>
            </a:solidFill>
            <a:ln w="9525" cap="flat">
              <a:noFill/>
              <a:prstDash val="solid"/>
              <a:miter/>
            </a:ln>
          </p:spPr>
          <p:txBody>
            <a:bodyPr rtlCol="0" anchor="ctr"/>
            <a:lstStyle/>
            <a:p>
              <a:endParaRPr lang="en-US"/>
            </a:p>
          </p:txBody>
        </p:sp>
        <p:sp>
          <p:nvSpPr>
            <p:cNvPr id="224" name="Freeform: Shape 84">
              <a:extLst>
                <a:ext uri="{FF2B5EF4-FFF2-40B4-BE49-F238E27FC236}">
                  <a16:creationId xmlns:a16="http://schemas.microsoft.com/office/drawing/2014/main" id="{BB05B2E3-9B19-4EB6-93FA-760E550D7F74}"/>
                </a:ext>
              </a:extLst>
            </p:cNvPr>
            <p:cNvSpPr/>
            <p:nvPr/>
          </p:nvSpPr>
          <p:spPr>
            <a:xfrm>
              <a:off x="15312176" y="5169693"/>
              <a:ext cx="685800" cy="1038225"/>
            </a:xfrm>
            <a:custGeom>
              <a:avLst/>
              <a:gdLst>
                <a:gd name="connsiteX0" fmla="*/ 679279 w 685800"/>
                <a:gd name="connsiteY0" fmla="*/ 679609 h 1038225"/>
                <a:gd name="connsiteX1" fmla="*/ 136354 w 685800"/>
                <a:gd name="connsiteY1" fmla="*/ 1025366 h 1038225"/>
                <a:gd name="connsiteX2" fmla="*/ 12529 w 685800"/>
                <a:gd name="connsiteY2" fmla="*/ 970121 h 1038225"/>
                <a:gd name="connsiteX3" fmla="*/ 66822 w 685800"/>
                <a:gd name="connsiteY3" fmla="*/ 575786 h 1038225"/>
                <a:gd name="connsiteX4" fmla="*/ 106827 w 685800"/>
                <a:gd name="connsiteY4" fmla="*/ 200501 h 1038225"/>
                <a:gd name="connsiteX5" fmla="*/ 263989 w 685800"/>
                <a:gd name="connsiteY5" fmla="*/ 7144 h 1038225"/>
                <a:gd name="connsiteX6" fmla="*/ 265894 w 685800"/>
                <a:gd name="connsiteY6" fmla="*/ 7144 h 1038225"/>
                <a:gd name="connsiteX7" fmla="*/ 236367 w 685800"/>
                <a:gd name="connsiteY7" fmla="*/ 28099 h 1038225"/>
                <a:gd name="connsiteX8" fmla="*/ 65869 w 685800"/>
                <a:gd name="connsiteY8" fmla="*/ 942499 h 1038225"/>
                <a:gd name="connsiteX9" fmla="*/ 657372 w 685800"/>
                <a:gd name="connsiteY9" fmla="*/ 663416 h 1038225"/>
                <a:gd name="connsiteX10" fmla="*/ 679279 w 685800"/>
                <a:gd name="connsiteY10" fmla="*/ 679609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 h="1038225">
                  <a:moveTo>
                    <a:pt x="679279" y="679609"/>
                  </a:moveTo>
                  <a:cubicBezTo>
                    <a:pt x="679279" y="679609"/>
                    <a:pt x="219222" y="990124"/>
                    <a:pt x="136354" y="1025366"/>
                  </a:cubicBezTo>
                  <a:cubicBezTo>
                    <a:pt x="54439" y="1059656"/>
                    <a:pt x="36342" y="1016794"/>
                    <a:pt x="12529" y="970121"/>
                  </a:cubicBezTo>
                  <a:cubicBezTo>
                    <a:pt x="-11283" y="923449"/>
                    <a:pt x="50629" y="699611"/>
                    <a:pt x="66822" y="575786"/>
                  </a:cubicBezTo>
                  <a:cubicBezTo>
                    <a:pt x="83014" y="451961"/>
                    <a:pt x="84919" y="349091"/>
                    <a:pt x="106827" y="200501"/>
                  </a:cubicBezTo>
                  <a:cubicBezTo>
                    <a:pt x="128734" y="52864"/>
                    <a:pt x="183979" y="26194"/>
                    <a:pt x="263989" y="7144"/>
                  </a:cubicBezTo>
                  <a:cubicBezTo>
                    <a:pt x="263989" y="7144"/>
                    <a:pt x="264942" y="7144"/>
                    <a:pt x="265894" y="7144"/>
                  </a:cubicBezTo>
                  <a:lnTo>
                    <a:pt x="236367" y="28099"/>
                  </a:lnTo>
                  <a:cubicBezTo>
                    <a:pt x="236367" y="28099"/>
                    <a:pt x="22054" y="891064"/>
                    <a:pt x="65869" y="942499"/>
                  </a:cubicBezTo>
                  <a:cubicBezTo>
                    <a:pt x="109684" y="993934"/>
                    <a:pt x="447822" y="852011"/>
                    <a:pt x="657372" y="663416"/>
                  </a:cubicBezTo>
                  <a:cubicBezTo>
                    <a:pt x="670707" y="672941"/>
                    <a:pt x="679279" y="679609"/>
                    <a:pt x="679279" y="6796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25" name="Freeform: Shape 85">
              <a:extLst>
                <a:ext uri="{FF2B5EF4-FFF2-40B4-BE49-F238E27FC236}">
                  <a16:creationId xmlns:a16="http://schemas.microsoft.com/office/drawing/2014/main" id="{D3DB62EF-5390-4B1F-9A41-C5F21EBE7BB4}"/>
                </a:ext>
              </a:extLst>
            </p:cNvPr>
            <p:cNvSpPr/>
            <p:nvPr/>
          </p:nvSpPr>
          <p:spPr>
            <a:xfrm>
              <a:off x="15504252" y="5945028"/>
              <a:ext cx="9525" cy="9525"/>
            </a:xfrm>
            <a:custGeom>
              <a:avLst/>
              <a:gdLst>
                <a:gd name="connsiteX0" fmla="*/ 7144 w 9525"/>
                <a:gd name="connsiteY0" fmla="*/ 9049 h 9525"/>
                <a:gd name="connsiteX1" fmla="*/ 10001 w 9525"/>
                <a:gd name="connsiteY1" fmla="*/ 7144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7144" y="9049"/>
                  </a:moveTo>
                  <a:cubicBezTo>
                    <a:pt x="8096" y="8096"/>
                    <a:pt x="9049" y="8096"/>
                    <a:pt x="10001" y="7144"/>
                  </a:cubicBezTo>
                  <a:cubicBezTo>
                    <a:pt x="8096" y="8096"/>
                    <a:pt x="7144" y="8096"/>
                    <a:pt x="7144" y="9049"/>
                  </a:cubicBezTo>
                  <a:close/>
                </a:path>
              </a:pathLst>
            </a:custGeom>
            <a:solidFill>
              <a:srgbClr val="010035"/>
            </a:solidFill>
            <a:ln w="9525" cap="flat">
              <a:noFill/>
              <a:prstDash val="solid"/>
              <a:miter/>
            </a:ln>
          </p:spPr>
          <p:txBody>
            <a:bodyPr rtlCol="0" anchor="ctr"/>
            <a:lstStyle/>
            <a:p>
              <a:endParaRPr lang="en-US"/>
            </a:p>
          </p:txBody>
        </p:sp>
        <p:sp>
          <p:nvSpPr>
            <p:cNvPr id="226" name="Freeform: Shape 86">
              <a:extLst>
                <a:ext uri="{FF2B5EF4-FFF2-40B4-BE49-F238E27FC236}">
                  <a16:creationId xmlns:a16="http://schemas.microsoft.com/office/drawing/2014/main" id="{195A9E28-89E5-49E0-A633-7CB42FB210A6}"/>
                </a:ext>
              </a:extLst>
            </p:cNvPr>
            <p:cNvSpPr/>
            <p:nvPr/>
          </p:nvSpPr>
          <p:spPr>
            <a:xfrm>
              <a:off x="15507109" y="5829776"/>
              <a:ext cx="114300" cy="123825"/>
            </a:xfrm>
            <a:custGeom>
              <a:avLst/>
              <a:gdLst>
                <a:gd name="connsiteX0" fmla="*/ 111919 w 114300"/>
                <a:gd name="connsiteY0" fmla="*/ 51911 h 123825"/>
                <a:gd name="connsiteX1" fmla="*/ 7144 w 114300"/>
                <a:gd name="connsiteY1" fmla="*/ 121444 h 123825"/>
                <a:gd name="connsiteX2" fmla="*/ 73819 w 114300"/>
                <a:gd name="connsiteY2" fmla="*/ 7144 h 123825"/>
                <a:gd name="connsiteX3" fmla="*/ 58579 w 114300"/>
                <a:gd name="connsiteY3" fmla="*/ 75724 h 123825"/>
                <a:gd name="connsiteX4" fmla="*/ 111919 w 114300"/>
                <a:gd name="connsiteY4" fmla="*/ 5191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23825">
                  <a:moveTo>
                    <a:pt x="111919" y="51911"/>
                  </a:moveTo>
                  <a:cubicBezTo>
                    <a:pt x="49054" y="93821"/>
                    <a:pt x="17621" y="114776"/>
                    <a:pt x="7144" y="121444"/>
                  </a:cubicBezTo>
                  <a:cubicBezTo>
                    <a:pt x="41434" y="95726"/>
                    <a:pt x="71914" y="11906"/>
                    <a:pt x="73819" y="7144"/>
                  </a:cubicBezTo>
                  <a:lnTo>
                    <a:pt x="58579" y="75724"/>
                  </a:lnTo>
                  <a:cubicBezTo>
                    <a:pt x="66199" y="74771"/>
                    <a:pt x="86201" y="66199"/>
                    <a:pt x="111919" y="51911"/>
                  </a:cubicBezTo>
                  <a:close/>
                </a:path>
              </a:pathLst>
            </a:custGeom>
            <a:solidFill>
              <a:srgbClr val="ACCFF9"/>
            </a:solidFill>
            <a:ln w="9525" cap="flat">
              <a:noFill/>
              <a:prstDash val="solid"/>
              <a:miter/>
            </a:ln>
          </p:spPr>
          <p:txBody>
            <a:bodyPr rtlCol="0" anchor="ctr"/>
            <a:lstStyle/>
            <a:p>
              <a:endParaRPr lang="en-US"/>
            </a:p>
          </p:txBody>
        </p:sp>
        <p:sp>
          <p:nvSpPr>
            <p:cNvPr id="227" name="Freeform: Shape 87">
              <a:extLst>
                <a:ext uri="{FF2B5EF4-FFF2-40B4-BE49-F238E27FC236}">
                  <a16:creationId xmlns:a16="http://schemas.microsoft.com/office/drawing/2014/main" id="{7E4B7FC6-8BA8-43FB-B6E9-7E004ED47D2B}"/>
                </a:ext>
              </a:extLst>
            </p:cNvPr>
            <p:cNvSpPr/>
            <p:nvPr/>
          </p:nvSpPr>
          <p:spPr>
            <a:xfrm>
              <a:off x="15925257" y="5569743"/>
              <a:ext cx="276225" cy="219075"/>
            </a:xfrm>
            <a:custGeom>
              <a:avLst/>
              <a:gdLst>
                <a:gd name="connsiteX0" fmla="*/ 7144 w 276225"/>
                <a:gd name="connsiteY0" fmla="*/ 142399 h 219075"/>
                <a:gd name="connsiteX1" fmla="*/ 86201 w 276225"/>
                <a:gd name="connsiteY1" fmla="*/ 7144 h 219075"/>
                <a:gd name="connsiteX2" fmla="*/ 131921 w 276225"/>
                <a:gd name="connsiteY2" fmla="*/ 21431 h 219075"/>
                <a:gd name="connsiteX3" fmla="*/ 269081 w 276225"/>
                <a:gd name="connsiteY3" fmla="*/ 147161 h 219075"/>
                <a:gd name="connsiteX4" fmla="*/ 99536 w 276225"/>
                <a:gd name="connsiteY4" fmla="*/ 217646 h 219075"/>
                <a:gd name="connsiteX5" fmla="*/ 7144 w 276225"/>
                <a:gd name="connsiteY5" fmla="*/ 14239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219075">
                  <a:moveTo>
                    <a:pt x="7144" y="142399"/>
                  </a:moveTo>
                  <a:cubicBezTo>
                    <a:pt x="7144" y="142399"/>
                    <a:pt x="62389" y="27146"/>
                    <a:pt x="86201" y="7144"/>
                  </a:cubicBezTo>
                  <a:cubicBezTo>
                    <a:pt x="86201" y="7144"/>
                    <a:pt x="104299" y="30956"/>
                    <a:pt x="131921" y="21431"/>
                  </a:cubicBezTo>
                  <a:cubicBezTo>
                    <a:pt x="159544" y="11906"/>
                    <a:pt x="258604" y="19526"/>
                    <a:pt x="269081" y="147161"/>
                  </a:cubicBezTo>
                  <a:cubicBezTo>
                    <a:pt x="269081" y="147161"/>
                    <a:pt x="166211" y="222409"/>
                    <a:pt x="99536" y="217646"/>
                  </a:cubicBezTo>
                  <a:cubicBezTo>
                    <a:pt x="31909" y="212884"/>
                    <a:pt x="7144" y="142399"/>
                    <a:pt x="7144" y="142399"/>
                  </a:cubicBezTo>
                  <a:close/>
                </a:path>
              </a:pathLst>
            </a:custGeom>
            <a:solidFill>
              <a:srgbClr val="F3C0A4"/>
            </a:solidFill>
            <a:ln w="9525" cap="flat">
              <a:noFill/>
              <a:prstDash val="solid"/>
              <a:miter/>
            </a:ln>
          </p:spPr>
          <p:txBody>
            <a:bodyPr rtlCol="0" anchor="ctr"/>
            <a:lstStyle/>
            <a:p>
              <a:endParaRPr lang="en-US"/>
            </a:p>
          </p:txBody>
        </p:sp>
        <p:sp>
          <p:nvSpPr>
            <p:cNvPr id="228" name="Freeform: Shape 88">
              <a:extLst>
                <a:ext uri="{FF2B5EF4-FFF2-40B4-BE49-F238E27FC236}">
                  <a16:creationId xmlns:a16="http://schemas.microsoft.com/office/drawing/2014/main" id="{937BFD7F-97C2-4D19-B333-CAC70E04993F}"/>
                </a:ext>
              </a:extLst>
            </p:cNvPr>
            <p:cNvSpPr/>
            <p:nvPr/>
          </p:nvSpPr>
          <p:spPr>
            <a:xfrm>
              <a:off x="16070037" y="5448657"/>
              <a:ext cx="219075" cy="161925"/>
            </a:xfrm>
            <a:custGeom>
              <a:avLst/>
              <a:gdLst>
                <a:gd name="connsiteX0" fmla="*/ 7144 w 219075"/>
                <a:gd name="connsiteY0" fmla="*/ 139660 h 161925"/>
                <a:gd name="connsiteX1" fmla="*/ 102394 w 219075"/>
                <a:gd name="connsiteY1" fmla="*/ 77748 h 161925"/>
                <a:gd name="connsiteX2" fmla="*/ 188119 w 219075"/>
                <a:gd name="connsiteY2" fmla="*/ 10120 h 161925"/>
                <a:gd name="connsiteX3" fmla="*/ 209074 w 219075"/>
                <a:gd name="connsiteY3" fmla="*/ 12978 h 161925"/>
                <a:gd name="connsiteX4" fmla="*/ 210979 w 219075"/>
                <a:gd name="connsiteY4" fmla="*/ 15835 h 161925"/>
                <a:gd name="connsiteX5" fmla="*/ 209074 w 219075"/>
                <a:gd name="connsiteY5" fmla="*/ 35838 h 161925"/>
                <a:gd name="connsiteX6" fmla="*/ 119539 w 219075"/>
                <a:gd name="connsiteY6" fmla="*/ 114895 h 161925"/>
                <a:gd name="connsiteX7" fmla="*/ 78581 w 219075"/>
                <a:gd name="connsiteY7" fmla="*/ 147280 h 161925"/>
                <a:gd name="connsiteX8" fmla="*/ 68104 w 219075"/>
                <a:gd name="connsiteY8" fmla="*/ 157758 h 161925"/>
                <a:gd name="connsiteX9" fmla="*/ 7144 w 219075"/>
                <a:gd name="connsiteY9" fmla="*/ 1396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161925">
                  <a:moveTo>
                    <a:pt x="7144" y="139660"/>
                  </a:moveTo>
                  <a:lnTo>
                    <a:pt x="102394" y="77748"/>
                  </a:lnTo>
                  <a:lnTo>
                    <a:pt x="188119" y="10120"/>
                  </a:lnTo>
                  <a:cubicBezTo>
                    <a:pt x="194786" y="5358"/>
                    <a:pt x="204311" y="6310"/>
                    <a:pt x="209074" y="12978"/>
                  </a:cubicBezTo>
                  <a:lnTo>
                    <a:pt x="210979" y="15835"/>
                  </a:lnTo>
                  <a:cubicBezTo>
                    <a:pt x="215741" y="21550"/>
                    <a:pt x="214789" y="31075"/>
                    <a:pt x="209074" y="35838"/>
                  </a:cubicBezTo>
                  <a:lnTo>
                    <a:pt x="119539" y="114895"/>
                  </a:lnTo>
                  <a:lnTo>
                    <a:pt x="78581" y="147280"/>
                  </a:lnTo>
                  <a:lnTo>
                    <a:pt x="68104" y="157758"/>
                  </a:lnTo>
                  <a:lnTo>
                    <a:pt x="7144" y="139660"/>
                  </a:lnTo>
                  <a:close/>
                </a:path>
              </a:pathLst>
            </a:custGeom>
            <a:solidFill>
              <a:srgbClr val="F3C0A4"/>
            </a:solidFill>
            <a:ln w="9525" cap="flat">
              <a:noFill/>
              <a:prstDash val="solid"/>
              <a:miter/>
            </a:ln>
          </p:spPr>
          <p:txBody>
            <a:bodyPr rtlCol="0" anchor="ctr"/>
            <a:lstStyle/>
            <a:p>
              <a:endParaRPr lang="en-US"/>
            </a:p>
          </p:txBody>
        </p:sp>
        <p:sp>
          <p:nvSpPr>
            <p:cNvPr id="229" name="Freeform: Shape 89">
              <a:extLst>
                <a:ext uri="{FF2B5EF4-FFF2-40B4-BE49-F238E27FC236}">
                  <a16:creationId xmlns:a16="http://schemas.microsoft.com/office/drawing/2014/main" id="{F3D51EAB-0741-4AC9-86B3-F90DF97DFB38}"/>
                </a:ext>
              </a:extLst>
            </p:cNvPr>
            <p:cNvSpPr/>
            <p:nvPr/>
          </p:nvSpPr>
          <p:spPr>
            <a:xfrm>
              <a:off x="16112899" y="5492648"/>
              <a:ext cx="180975" cy="142875"/>
            </a:xfrm>
            <a:custGeom>
              <a:avLst/>
              <a:gdLst>
                <a:gd name="connsiteX0" fmla="*/ 7144 w 180975"/>
                <a:gd name="connsiteY0" fmla="*/ 124244 h 142875"/>
                <a:gd name="connsiteX1" fmla="*/ 90964 w 180975"/>
                <a:gd name="connsiteY1" fmla="*/ 74714 h 142875"/>
                <a:gd name="connsiteX2" fmla="*/ 156686 w 180975"/>
                <a:gd name="connsiteY2" fmla="*/ 10896 h 142875"/>
                <a:gd name="connsiteX3" fmla="*/ 177641 w 180975"/>
                <a:gd name="connsiteY3" fmla="*/ 12801 h 142875"/>
                <a:gd name="connsiteX4" fmla="*/ 180499 w 180975"/>
                <a:gd name="connsiteY4" fmla="*/ 16611 h 142875"/>
                <a:gd name="connsiteX5" fmla="*/ 179546 w 180975"/>
                <a:gd name="connsiteY5" fmla="*/ 34709 h 142875"/>
                <a:gd name="connsiteX6" fmla="*/ 108109 w 180975"/>
                <a:gd name="connsiteY6" fmla="*/ 111861 h 142875"/>
                <a:gd name="connsiteX7" fmla="*/ 78581 w 180975"/>
                <a:gd name="connsiteY7" fmla="*/ 131864 h 142875"/>
                <a:gd name="connsiteX8" fmla="*/ 68104 w 180975"/>
                <a:gd name="connsiteY8" fmla="*/ 142341 h 142875"/>
                <a:gd name="connsiteX9" fmla="*/ 7144 w 180975"/>
                <a:gd name="connsiteY9" fmla="*/ 1242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142875">
                  <a:moveTo>
                    <a:pt x="7144" y="124244"/>
                  </a:moveTo>
                  <a:lnTo>
                    <a:pt x="90964" y="74714"/>
                  </a:lnTo>
                  <a:lnTo>
                    <a:pt x="156686" y="10896"/>
                  </a:lnTo>
                  <a:cubicBezTo>
                    <a:pt x="162401" y="5181"/>
                    <a:pt x="172879" y="6134"/>
                    <a:pt x="177641" y="12801"/>
                  </a:cubicBezTo>
                  <a:lnTo>
                    <a:pt x="180499" y="16611"/>
                  </a:lnTo>
                  <a:cubicBezTo>
                    <a:pt x="184309" y="22326"/>
                    <a:pt x="184309" y="29946"/>
                    <a:pt x="179546" y="34709"/>
                  </a:cubicBezTo>
                  <a:lnTo>
                    <a:pt x="108109" y="111861"/>
                  </a:lnTo>
                  <a:lnTo>
                    <a:pt x="78581" y="131864"/>
                  </a:lnTo>
                  <a:lnTo>
                    <a:pt x="68104" y="142341"/>
                  </a:lnTo>
                  <a:lnTo>
                    <a:pt x="7144" y="124244"/>
                  </a:lnTo>
                  <a:close/>
                </a:path>
              </a:pathLst>
            </a:custGeom>
            <a:solidFill>
              <a:srgbClr val="F3C0A4"/>
            </a:solidFill>
            <a:ln w="9525" cap="flat">
              <a:noFill/>
              <a:prstDash val="solid"/>
              <a:miter/>
            </a:ln>
          </p:spPr>
          <p:txBody>
            <a:bodyPr rtlCol="0" anchor="ctr"/>
            <a:lstStyle/>
            <a:p>
              <a:endParaRPr lang="en-US"/>
            </a:p>
          </p:txBody>
        </p:sp>
        <p:sp>
          <p:nvSpPr>
            <p:cNvPr id="230" name="Freeform: Shape 90">
              <a:extLst>
                <a:ext uri="{FF2B5EF4-FFF2-40B4-BE49-F238E27FC236}">
                  <a16:creationId xmlns:a16="http://schemas.microsoft.com/office/drawing/2014/main" id="{D977D6EE-75C1-4442-BD7F-28E04A91B8C3}"/>
                </a:ext>
              </a:extLst>
            </p:cNvPr>
            <p:cNvSpPr/>
            <p:nvPr/>
          </p:nvSpPr>
          <p:spPr>
            <a:xfrm>
              <a:off x="16154809" y="5573765"/>
              <a:ext cx="114300" cy="104775"/>
            </a:xfrm>
            <a:custGeom>
              <a:avLst/>
              <a:gdLst>
                <a:gd name="connsiteX0" fmla="*/ 92869 w 114300"/>
                <a:gd name="connsiteY0" fmla="*/ 9789 h 104775"/>
                <a:gd name="connsiteX1" fmla="*/ 110014 w 114300"/>
                <a:gd name="connsiteY1" fmla="*/ 13599 h 104775"/>
                <a:gd name="connsiteX2" fmla="*/ 110966 w 114300"/>
                <a:gd name="connsiteY2" fmla="*/ 25029 h 104775"/>
                <a:gd name="connsiteX3" fmla="*/ 79534 w 114300"/>
                <a:gd name="connsiteY3" fmla="*/ 64082 h 104775"/>
                <a:gd name="connsiteX4" fmla="*/ 31909 w 114300"/>
                <a:gd name="connsiteY4" fmla="*/ 105039 h 104775"/>
                <a:gd name="connsiteX5" fmla="*/ 7144 w 114300"/>
                <a:gd name="connsiteY5" fmla="*/ 55509 h 104775"/>
                <a:gd name="connsiteX6" fmla="*/ 59531 w 114300"/>
                <a:gd name="connsiteY6" fmla="*/ 40269 h 104775"/>
                <a:gd name="connsiteX7" fmla="*/ 92869 w 114300"/>
                <a:gd name="connsiteY7" fmla="*/ 978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04775">
                  <a:moveTo>
                    <a:pt x="92869" y="9789"/>
                  </a:moveTo>
                  <a:cubicBezTo>
                    <a:pt x="98584" y="5027"/>
                    <a:pt x="107156" y="6932"/>
                    <a:pt x="110014" y="13599"/>
                  </a:cubicBezTo>
                  <a:cubicBezTo>
                    <a:pt x="111919" y="18362"/>
                    <a:pt x="112871" y="22172"/>
                    <a:pt x="110966" y="25029"/>
                  </a:cubicBezTo>
                  <a:cubicBezTo>
                    <a:pt x="107156" y="31697"/>
                    <a:pt x="79534" y="64082"/>
                    <a:pt x="79534" y="64082"/>
                  </a:cubicBezTo>
                  <a:lnTo>
                    <a:pt x="31909" y="105039"/>
                  </a:lnTo>
                  <a:lnTo>
                    <a:pt x="7144" y="55509"/>
                  </a:lnTo>
                  <a:lnTo>
                    <a:pt x="59531" y="40269"/>
                  </a:lnTo>
                  <a:lnTo>
                    <a:pt x="92869" y="9789"/>
                  </a:lnTo>
                  <a:close/>
                </a:path>
              </a:pathLst>
            </a:custGeom>
            <a:solidFill>
              <a:srgbClr val="F3C0A4"/>
            </a:solidFill>
            <a:ln w="9525" cap="flat">
              <a:noFill/>
              <a:prstDash val="solid"/>
              <a:miter/>
            </a:ln>
          </p:spPr>
          <p:txBody>
            <a:bodyPr rtlCol="0" anchor="ctr"/>
            <a:lstStyle/>
            <a:p>
              <a:endParaRPr lang="en-US"/>
            </a:p>
          </p:txBody>
        </p:sp>
        <p:sp>
          <p:nvSpPr>
            <p:cNvPr id="231" name="Freeform: Shape 91">
              <a:extLst>
                <a:ext uri="{FF2B5EF4-FFF2-40B4-BE49-F238E27FC236}">
                  <a16:creationId xmlns:a16="http://schemas.microsoft.com/office/drawing/2014/main" id="{C8D3059B-FE44-4696-B37F-0E55D508E543}"/>
                </a:ext>
              </a:extLst>
            </p:cNvPr>
            <p:cNvSpPr/>
            <p:nvPr/>
          </p:nvSpPr>
          <p:spPr>
            <a:xfrm>
              <a:off x="16180527" y="5635347"/>
              <a:ext cx="76200" cy="85725"/>
            </a:xfrm>
            <a:custGeom>
              <a:avLst/>
              <a:gdLst>
                <a:gd name="connsiteX0" fmla="*/ 57626 w 76200"/>
                <a:gd name="connsiteY0" fmla="*/ 10120 h 85725"/>
                <a:gd name="connsiteX1" fmla="*/ 34766 w 76200"/>
                <a:gd name="connsiteY1" fmla="*/ 32028 h 85725"/>
                <a:gd name="connsiteX2" fmla="*/ 7144 w 76200"/>
                <a:gd name="connsiteY2" fmla="*/ 44410 h 85725"/>
                <a:gd name="connsiteX3" fmla="*/ 13811 w 76200"/>
                <a:gd name="connsiteY3" fmla="*/ 82510 h 85725"/>
                <a:gd name="connsiteX4" fmla="*/ 53816 w 76200"/>
                <a:gd name="connsiteY4" fmla="*/ 54888 h 85725"/>
                <a:gd name="connsiteX5" fmla="*/ 73819 w 76200"/>
                <a:gd name="connsiteY5" fmla="*/ 24408 h 85725"/>
                <a:gd name="connsiteX6" fmla="*/ 73819 w 76200"/>
                <a:gd name="connsiteY6" fmla="*/ 13930 h 85725"/>
                <a:gd name="connsiteX7" fmla="*/ 72866 w 76200"/>
                <a:gd name="connsiteY7" fmla="*/ 12978 h 85725"/>
                <a:gd name="connsiteX8" fmla="*/ 57626 w 76200"/>
                <a:gd name="connsiteY8" fmla="*/ 1012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85725">
                  <a:moveTo>
                    <a:pt x="57626" y="10120"/>
                  </a:moveTo>
                  <a:lnTo>
                    <a:pt x="34766" y="32028"/>
                  </a:lnTo>
                  <a:lnTo>
                    <a:pt x="7144" y="44410"/>
                  </a:lnTo>
                  <a:lnTo>
                    <a:pt x="13811" y="82510"/>
                  </a:lnTo>
                  <a:lnTo>
                    <a:pt x="53816" y="54888"/>
                  </a:lnTo>
                  <a:lnTo>
                    <a:pt x="73819" y="24408"/>
                  </a:lnTo>
                  <a:cubicBezTo>
                    <a:pt x="75724" y="21550"/>
                    <a:pt x="75724" y="17740"/>
                    <a:pt x="73819" y="13930"/>
                  </a:cubicBezTo>
                  <a:lnTo>
                    <a:pt x="72866" y="12978"/>
                  </a:lnTo>
                  <a:cubicBezTo>
                    <a:pt x="69056" y="6310"/>
                    <a:pt x="61436" y="5358"/>
                    <a:pt x="57626" y="10120"/>
                  </a:cubicBezTo>
                  <a:close/>
                </a:path>
              </a:pathLst>
            </a:custGeom>
            <a:solidFill>
              <a:srgbClr val="F3C0A4"/>
            </a:solidFill>
            <a:ln w="9525" cap="flat">
              <a:noFill/>
              <a:prstDash val="solid"/>
              <a:miter/>
            </a:ln>
          </p:spPr>
          <p:txBody>
            <a:bodyPr rtlCol="0" anchor="ctr"/>
            <a:lstStyle/>
            <a:p>
              <a:endParaRPr lang="en-US"/>
            </a:p>
          </p:txBody>
        </p:sp>
        <p:sp>
          <p:nvSpPr>
            <p:cNvPr id="232" name="Freeform: Shape 92">
              <a:extLst>
                <a:ext uri="{FF2B5EF4-FFF2-40B4-BE49-F238E27FC236}">
                  <a16:creationId xmlns:a16="http://schemas.microsoft.com/office/drawing/2014/main" id="{311B43B4-941D-4063-9C2E-7621E026785A}"/>
                </a:ext>
              </a:extLst>
            </p:cNvPr>
            <p:cNvSpPr/>
            <p:nvPr/>
          </p:nvSpPr>
          <p:spPr>
            <a:xfrm>
              <a:off x="16004314" y="5496232"/>
              <a:ext cx="161925" cy="114300"/>
            </a:xfrm>
            <a:custGeom>
              <a:avLst/>
              <a:gdLst>
                <a:gd name="connsiteX0" fmla="*/ 7144 w 161925"/>
                <a:gd name="connsiteY0" fmla="*/ 80655 h 114300"/>
                <a:gd name="connsiteX1" fmla="*/ 82391 w 161925"/>
                <a:gd name="connsiteY1" fmla="*/ 17790 h 114300"/>
                <a:gd name="connsiteX2" fmla="*/ 137636 w 161925"/>
                <a:gd name="connsiteY2" fmla="*/ 8265 h 114300"/>
                <a:gd name="connsiteX3" fmla="*/ 155734 w 161925"/>
                <a:gd name="connsiteY3" fmla="*/ 13980 h 114300"/>
                <a:gd name="connsiteX4" fmla="*/ 162401 w 161925"/>
                <a:gd name="connsiteY4" fmla="*/ 25410 h 114300"/>
                <a:gd name="connsiteX5" fmla="*/ 99536 w 161925"/>
                <a:gd name="connsiteY5" fmla="*/ 56842 h 114300"/>
                <a:gd name="connsiteX6" fmla="*/ 81439 w 161925"/>
                <a:gd name="connsiteY6" fmla="*/ 82560 h 114300"/>
                <a:gd name="connsiteX7" fmla="*/ 58579 w 161925"/>
                <a:gd name="connsiteY7" fmla="*/ 113992 h 114300"/>
                <a:gd name="connsiteX8" fmla="*/ 7144 w 161925"/>
                <a:gd name="connsiteY8" fmla="*/ 107325 h 114300"/>
                <a:gd name="connsiteX9" fmla="*/ 7144 w 161925"/>
                <a:gd name="connsiteY9" fmla="*/ 80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14300">
                  <a:moveTo>
                    <a:pt x="7144" y="80655"/>
                  </a:moveTo>
                  <a:lnTo>
                    <a:pt x="82391" y="17790"/>
                  </a:lnTo>
                  <a:cubicBezTo>
                    <a:pt x="82391" y="17790"/>
                    <a:pt x="115729" y="16837"/>
                    <a:pt x="137636" y="8265"/>
                  </a:cubicBezTo>
                  <a:cubicBezTo>
                    <a:pt x="144304" y="5407"/>
                    <a:pt x="151924" y="8265"/>
                    <a:pt x="155734" y="13980"/>
                  </a:cubicBezTo>
                  <a:lnTo>
                    <a:pt x="162401" y="25410"/>
                  </a:lnTo>
                  <a:cubicBezTo>
                    <a:pt x="162401" y="25410"/>
                    <a:pt x="129064" y="65415"/>
                    <a:pt x="99536" y="56842"/>
                  </a:cubicBezTo>
                  <a:cubicBezTo>
                    <a:pt x="99536" y="56842"/>
                    <a:pt x="75724" y="68272"/>
                    <a:pt x="81439" y="82560"/>
                  </a:cubicBezTo>
                  <a:cubicBezTo>
                    <a:pt x="87154" y="96847"/>
                    <a:pt x="58579" y="113992"/>
                    <a:pt x="58579" y="113992"/>
                  </a:cubicBezTo>
                  <a:lnTo>
                    <a:pt x="7144" y="107325"/>
                  </a:lnTo>
                  <a:lnTo>
                    <a:pt x="7144" y="80655"/>
                  </a:lnTo>
                  <a:close/>
                </a:path>
              </a:pathLst>
            </a:custGeom>
            <a:solidFill>
              <a:srgbClr val="F3C0A4"/>
            </a:solidFill>
            <a:ln w="9525" cap="flat">
              <a:noFill/>
              <a:prstDash val="solid"/>
              <a:miter/>
            </a:ln>
          </p:spPr>
          <p:txBody>
            <a:bodyPr rtlCol="0" anchor="ctr"/>
            <a:lstStyle/>
            <a:p>
              <a:endParaRPr lang="en-US"/>
            </a:p>
          </p:txBody>
        </p:sp>
        <p:sp>
          <p:nvSpPr>
            <p:cNvPr id="233" name="Freeform: Shape 93">
              <a:extLst>
                <a:ext uri="{FF2B5EF4-FFF2-40B4-BE49-F238E27FC236}">
                  <a16:creationId xmlns:a16="http://schemas.microsoft.com/office/drawing/2014/main" id="{C1FA37C6-D2C5-4A19-85C0-7D03CD69B713}"/>
                </a:ext>
              </a:extLst>
            </p:cNvPr>
            <p:cNvSpPr/>
            <p:nvPr/>
          </p:nvSpPr>
          <p:spPr>
            <a:xfrm>
              <a:off x="15292528" y="4426705"/>
              <a:ext cx="1076325" cy="990600"/>
            </a:xfrm>
            <a:custGeom>
              <a:avLst/>
              <a:gdLst>
                <a:gd name="connsiteX0" fmla="*/ 796083 w 1076325"/>
                <a:gd name="connsiteY0" fmla="*/ 7182 h 990600"/>
                <a:gd name="connsiteX1" fmla="*/ 338883 w 1076325"/>
                <a:gd name="connsiteY1" fmla="*/ 419615 h 990600"/>
                <a:gd name="connsiteX2" fmla="*/ 99805 w 1076325"/>
                <a:gd name="connsiteY2" fmla="*/ 658692 h 990600"/>
                <a:gd name="connsiteX3" fmla="*/ 160765 w 1076325"/>
                <a:gd name="connsiteY3" fmla="*/ 984447 h 990600"/>
                <a:gd name="connsiteX4" fmla="*/ 361743 w 1076325"/>
                <a:gd name="connsiteY4" fmla="*/ 964445 h 990600"/>
                <a:gd name="connsiteX5" fmla="*/ 611298 w 1076325"/>
                <a:gd name="connsiteY5" fmla="*/ 890150 h 990600"/>
                <a:gd name="connsiteX6" fmla="*/ 566530 w 1076325"/>
                <a:gd name="connsiteY6" fmla="*/ 547250 h 990600"/>
                <a:gd name="connsiteX7" fmla="*/ 677020 w 1076325"/>
                <a:gd name="connsiteY7" fmla="*/ 372942 h 990600"/>
                <a:gd name="connsiteX8" fmla="*/ 851328 w 1076325"/>
                <a:gd name="connsiteY8" fmla="*/ 389135 h 990600"/>
                <a:gd name="connsiteX9" fmla="*/ 930386 w 1076325"/>
                <a:gd name="connsiteY9" fmla="*/ 384372 h 990600"/>
                <a:gd name="connsiteX10" fmla="*/ 966580 w 1076325"/>
                <a:gd name="connsiteY10" fmla="*/ 391992 h 990600"/>
                <a:gd name="connsiteX11" fmla="*/ 939911 w 1076325"/>
                <a:gd name="connsiteY11" fmla="*/ 456762 h 990600"/>
                <a:gd name="connsiteX12" fmla="*/ 907526 w 1076325"/>
                <a:gd name="connsiteY12" fmla="*/ 548202 h 990600"/>
                <a:gd name="connsiteX13" fmla="*/ 874188 w 1076325"/>
                <a:gd name="connsiteY13" fmla="*/ 608210 h 990600"/>
                <a:gd name="connsiteX14" fmla="*/ 801798 w 1076325"/>
                <a:gd name="connsiteY14" fmla="*/ 683457 h 990600"/>
                <a:gd name="connsiteX15" fmla="*/ 796083 w 1076325"/>
                <a:gd name="connsiteY15" fmla="*/ 688220 h 990600"/>
                <a:gd name="connsiteX16" fmla="*/ 884665 w 1076325"/>
                <a:gd name="connsiteY16" fmla="*/ 879672 h 990600"/>
                <a:gd name="connsiteX17" fmla="*/ 960865 w 1076325"/>
                <a:gd name="connsiteY17" fmla="*/ 908247 h 990600"/>
                <a:gd name="connsiteX18" fmla="*/ 989440 w 1076325"/>
                <a:gd name="connsiteY18" fmla="*/ 828237 h 990600"/>
                <a:gd name="connsiteX19" fmla="*/ 897048 w 1076325"/>
                <a:gd name="connsiteY19" fmla="*/ 733940 h 990600"/>
                <a:gd name="connsiteX20" fmla="*/ 1055163 w 1076325"/>
                <a:gd name="connsiteY20" fmla="*/ 405327 h 990600"/>
                <a:gd name="connsiteX21" fmla="*/ 1065641 w 1076325"/>
                <a:gd name="connsiteY21" fmla="*/ 366275 h 990600"/>
                <a:gd name="connsiteX22" fmla="*/ 796083 w 1076325"/>
                <a:gd name="connsiteY22" fmla="*/ 7182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6325" h="990600">
                  <a:moveTo>
                    <a:pt x="796083" y="7182"/>
                  </a:moveTo>
                  <a:cubicBezTo>
                    <a:pt x="587485" y="10992"/>
                    <a:pt x="338883" y="91955"/>
                    <a:pt x="338883" y="419615"/>
                  </a:cubicBezTo>
                  <a:cubicBezTo>
                    <a:pt x="338883" y="555822"/>
                    <a:pt x="263635" y="566300"/>
                    <a:pt x="99805" y="658692"/>
                  </a:cubicBezTo>
                  <a:cubicBezTo>
                    <a:pt x="-64025" y="751085"/>
                    <a:pt x="10270" y="966350"/>
                    <a:pt x="160765" y="984447"/>
                  </a:cubicBezTo>
                  <a:cubicBezTo>
                    <a:pt x="311260" y="1003497"/>
                    <a:pt x="276018" y="925392"/>
                    <a:pt x="361743" y="964445"/>
                  </a:cubicBezTo>
                  <a:cubicBezTo>
                    <a:pt x="447468" y="1003497"/>
                    <a:pt x="572245" y="945395"/>
                    <a:pt x="611298" y="890150"/>
                  </a:cubicBezTo>
                  <a:cubicBezTo>
                    <a:pt x="650351" y="834905"/>
                    <a:pt x="566530" y="621545"/>
                    <a:pt x="566530" y="547250"/>
                  </a:cubicBezTo>
                  <a:cubicBezTo>
                    <a:pt x="566530" y="472955"/>
                    <a:pt x="614155" y="337700"/>
                    <a:pt x="677020" y="372942"/>
                  </a:cubicBezTo>
                  <a:cubicBezTo>
                    <a:pt x="726551" y="400565"/>
                    <a:pt x="798940" y="414852"/>
                    <a:pt x="851328" y="389135"/>
                  </a:cubicBezTo>
                  <a:cubicBezTo>
                    <a:pt x="876093" y="376752"/>
                    <a:pt x="903715" y="375800"/>
                    <a:pt x="930386" y="384372"/>
                  </a:cubicBezTo>
                  <a:cubicBezTo>
                    <a:pt x="939911" y="388182"/>
                    <a:pt x="952293" y="390087"/>
                    <a:pt x="966580" y="391992"/>
                  </a:cubicBezTo>
                  <a:cubicBezTo>
                    <a:pt x="959913" y="417710"/>
                    <a:pt x="950388" y="437712"/>
                    <a:pt x="939911" y="456762"/>
                  </a:cubicBezTo>
                  <a:cubicBezTo>
                    <a:pt x="919908" y="489147"/>
                    <a:pt x="914193" y="528200"/>
                    <a:pt x="907526" y="548202"/>
                  </a:cubicBezTo>
                  <a:cubicBezTo>
                    <a:pt x="907526" y="548202"/>
                    <a:pt x="894190" y="587255"/>
                    <a:pt x="874188" y="608210"/>
                  </a:cubicBezTo>
                  <a:cubicBezTo>
                    <a:pt x="854186" y="628212"/>
                    <a:pt x="822753" y="668217"/>
                    <a:pt x="801798" y="683457"/>
                  </a:cubicBezTo>
                  <a:cubicBezTo>
                    <a:pt x="799893" y="685362"/>
                    <a:pt x="797988" y="686315"/>
                    <a:pt x="796083" y="688220"/>
                  </a:cubicBezTo>
                  <a:cubicBezTo>
                    <a:pt x="811323" y="758705"/>
                    <a:pt x="837993" y="841572"/>
                    <a:pt x="884665" y="879672"/>
                  </a:cubicBezTo>
                  <a:cubicBezTo>
                    <a:pt x="906573" y="897770"/>
                    <a:pt x="933243" y="905390"/>
                    <a:pt x="960865" y="908247"/>
                  </a:cubicBezTo>
                  <a:cubicBezTo>
                    <a:pt x="1005633" y="912057"/>
                    <a:pt x="1026588" y="853955"/>
                    <a:pt x="989440" y="828237"/>
                  </a:cubicBezTo>
                  <a:cubicBezTo>
                    <a:pt x="954198" y="804425"/>
                    <a:pt x="888476" y="778707"/>
                    <a:pt x="897048" y="733940"/>
                  </a:cubicBezTo>
                  <a:cubicBezTo>
                    <a:pt x="903715" y="698697"/>
                    <a:pt x="1047543" y="496767"/>
                    <a:pt x="1055163" y="405327"/>
                  </a:cubicBezTo>
                  <a:cubicBezTo>
                    <a:pt x="1056116" y="391992"/>
                    <a:pt x="1058973" y="378657"/>
                    <a:pt x="1065641" y="366275"/>
                  </a:cubicBezTo>
                  <a:cubicBezTo>
                    <a:pt x="1105645" y="282455"/>
                    <a:pt x="978963" y="3372"/>
                    <a:pt x="796083" y="7182"/>
                  </a:cubicBezTo>
                  <a:close/>
                </a:path>
              </a:pathLst>
            </a:custGeom>
            <a:solidFill>
              <a:srgbClr val="010035"/>
            </a:solidFill>
            <a:ln w="9525" cap="flat">
              <a:noFill/>
              <a:prstDash val="solid"/>
              <a:miter/>
            </a:ln>
          </p:spPr>
          <p:txBody>
            <a:bodyPr rtlCol="0" anchor="ctr"/>
            <a:lstStyle/>
            <a:p>
              <a:endParaRPr lang="en-US"/>
            </a:p>
          </p:txBody>
        </p:sp>
        <p:sp>
          <p:nvSpPr>
            <p:cNvPr id="234" name="Freeform: Shape 94">
              <a:extLst>
                <a:ext uri="{FF2B5EF4-FFF2-40B4-BE49-F238E27FC236}">
                  <a16:creationId xmlns:a16="http://schemas.microsoft.com/office/drawing/2014/main" id="{6A42ABD2-8732-464D-9F9A-D3838958451A}"/>
                </a:ext>
              </a:extLst>
            </p:cNvPr>
            <p:cNvSpPr/>
            <p:nvPr/>
          </p:nvSpPr>
          <p:spPr>
            <a:xfrm>
              <a:off x="15787942" y="4660106"/>
              <a:ext cx="200025" cy="523875"/>
            </a:xfrm>
            <a:custGeom>
              <a:avLst/>
              <a:gdLst>
                <a:gd name="connsiteX0" fmla="*/ 193988 w 200025"/>
                <a:gd name="connsiteY0" fmla="*/ 128111 h 523875"/>
                <a:gd name="connsiteX1" fmla="*/ 99691 w 200025"/>
                <a:gd name="connsiteY1" fmla="*/ 357664 h 523875"/>
                <a:gd name="connsiteX2" fmla="*/ 58733 w 200025"/>
                <a:gd name="connsiteY2" fmla="*/ 516731 h 523875"/>
                <a:gd name="connsiteX3" fmla="*/ 42541 w 200025"/>
                <a:gd name="connsiteY3" fmla="*/ 7144 h 523875"/>
              </a:gdLst>
              <a:ahLst/>
              <a:cxnLst>
                <a:cxn ang="0">
                  <a:pos x="connsiteX0" y="connsiteY0"/>
                </a:cxn>
                <a:cxn ang="0">
                  <a:pos x="connsiteX1" y="connsiteY1"/>
                </a:cxn>
                <a:cxn ang="0">
                  <a:pos x="connsiteX2" y="connsiteY2"/>
                </a:cxn>
                <a:cxn ang="0">
                  <a:pos x="connsiteX3" y="connsiteY3"/>
                </a:cxn>
              </a:cxnLst>
              <a:rect l="l" t="t" r="r" b="b"/>
              <a:pathLst>
                <a:path w="200025" h="523875">
                  <a:moveTo>
                    <a:pt x="193988" y="128111"/>
                  </a:moveTo>
                  <a:cubicBezTo>
                    <a:pt x="193988" y="128111"/>
                    <a:pt x="70163" y="230981"/>
                    <a:pt x="99691" y="357664"/>
                  </a:cubicBezTo>
                  <a:cubicBezTo>
                    <a:pt x="99691" y="357664"/>
                    <a:pt x="164461" y="527209"/>
                    <a:pt x="58733" y="516731"/>
                  </a:cubicBezTo>
                  <a:cubicBezTo>
                    <a:pt x="-46994" y="506254"/>
                    <a:pt x="42541" y="7144"/>
                    <a:pt x="42541" y="7144"/>
                  </a:cubicBezTo>
                </a:path>
              </a:pathLst>
            </a:custGeom>
            <a:solidFill>
              <a:srgbClr val="010035"/>
            </a:solidFill>
            <a:ln w="9525" cap="flat">
              <a:noFill/>
              <a:prstDash val="solid"/>
              <a:miter/>
            </a:ln>
          </p:spPr>
          <p:txBody>
            <a:bodyPr rtlCol="0" anchor="ctr"/>
            <a:lstStyle/>
            <a:p>
              <a:endParaRPr lang="en-US"/>
            </a:p>
          </p:txBody>
        </p:sp>
        <p:sp>
          <p:nvSpPr>
            <p:cNvPr id="235" name="Freeform: Shape 95">
              <a:extLst>
                <a:ext uri="{FF2B5EF4-FFF2-40B4-BE49-F238E27FC236}">
                  <a16:creationId xmlns:a16="http://schemas.microsoft.com/office/drawing/2014/main" id="{F3233B8D-DE60-434F-8D7F-B4536FEAD28E}"/>
                </a:ext>
              </a:extLst>
            </p:cNvPr>
            <p:cNvSpPr/>
            <p:nvPr/>
          </p:nvSpPr>
          <p:spPr>
            <a:xfrm>
              <a:off x="15600970" y="8020526"/>
              <a:ext cx="209550" cy="371475"/>
            </a:xfrm>
            <a:custGeom>
              <a:avLst/>
              <a:gdLst>
                <a:gd name="connsiteX0" fmla="*/ 161886 w 209550"/>
                <a:gd name="connsiteY0" fmla="*/ 22384 h 371475"/>
                <a:gd name="connsiteX1" fmla="*/ 141883 w 209550"/>
                <a:gd name="connsiteY1" fmla="*/ 7144 h 371475"/>
                <a:gd name="connsiteX2" fmla="*/ 46633 w 209550"/>
                <a:gd name="connsiteY2" fmla="*/ 25241 h 371475"/>
                <a:gd name="connsiteX3" fmla="*/ 9485 w 209550"/>
                <a:gd name="connsiteY3" fmla="*/ 77629 h 371475"/>
                <a:gd name="connsiteX4" fmla="*/ 107593 w 209550"/>
                <a:gd name="connsiteY4" fmla="*/ 284321 h 371475"/>
                <a:gd name="connsiteX5" fmla="*/ 166648 w 209550"/>
                <a:gd name="connsiteY5" fmla="*/ 368141 h 371475"/>
                <a:gd name="connsiteX6" fmla="*/ 184746 w 209550"/>
                <a:gd name="connsiteY6" fmla="*/ 304324 h 371475"/>
                <a:gd name="connsiteX7" fmla="*/ 211416 w 209550"/>
                <a:gd name="connsiteY7" fmla="*/ 122396 h 371475"/>
                <a:gd name="connsiteX8" fmla="*/ 206653 w 209550"/>
                <a:gd name="connsiteY8" fmla="*/ 106204 h 371475"/>
                <a:gd name="connsiteX9" fmla="*/ 161886 w 209550"/>
                <a:gd name="connsiteY9" fmla="*/ 2238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371475">
                  <a:moveTo>
                    <a:pt x="161886" y="22384"/>
                  </a:moveTo>
                  <a:cubicBezTo>
                    <a:pt x="159980" y="12859"/>
                    <a:pt x="151408" y="7144"/>
                    <a:pt x="141883" y="7144"/>
                  </a:cubicBezTo>
                  <a:cubicBezTo>
                    <a:pt x="115213" y="8096"/>
                    <a:pt x="64730" y="11906"/>
                    <a:pt x="46633" y="25241"/>
                  </a:cubicBezTo>
                  <a:cubicBezTo>
                    <a:pt x="20916" y="43339"/>
                    <a:pt x="-40" y="57626"/>
                    <a:pt x="9485" y="77629"/>
                  </a:cubicBezTo>
                  <a:cubicBezTo>
                    <a:pt x="9485" y="77629"/>
                    <a:pt x="94258" y="221456"/>
                    <a:pt x="107593" y="284321"/>
                  </a:cubicBezTo>
                  <a:cubicBezTo>
                    <a:pt x="107593" y="284321"/>
                    <a:pt x="140930" y="358616"/>
                    <a:pt x="166648" y="368141"/>
                  </a:cubicBezTo>
                  <a:cubicBezTo>
                    <a:pt x="192366" y="377666"/>
                    <a:pt x="183793" y="330041"/>
                    <a:pt x="184746" y="304324"/>
                  </a:cubicBezTo>
                  <a:cubicBezTo>
                    <a:pt x="185698" y="282416"/>
                    <a:pt x="205700" y="156686"/>
                    <a:pt x="211416" y="122396"/>
                  </a:cubicBezTo>
                  <a:cubicBezTo>
                    <a:pt x="212368" y="116681"/>
                    <a:pt x="210463" y="110966"/>
                    <a:pt x="206653" y="106204"/>
                  </a:cubicBezTo>
                  <a:cubicBezTo>
                    <a:pt x="184746" y="79534"/>
                    <a:pt x="169505" y="51911"/>
                    <a:pt x="161886" y="22384"/>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grpSp>
      <p:sp>
        <p:nvSpPr>
          <p:cNvPr id="169" name="TextBox 168">
            <a:extLst>
              <a:ext uri="{FF2B5EF4-FFF2-40B4-BE49-F238E27FC236}">
                <a16:creationId xmlns:a16="http://schemas.microsoft.com/office/drawing/2014/main" id="{683542A1-D004-461F-AAB2-F6526E29129B}"/>
              </a:ext>
            </a:extLst>
          </p:cNvPr>
          <p:cNvSpPr txBox="1"/>
          <p:nvPr/>
        </p:nvSpPr>
        <p:spPr>
          <a:xfrm>
            <a:off x="1864533" y="104834"/>
            <a:ext cx="8327831" cy="769441"/>
          </a:xfrm>
          <a:prstGeom prst="rect">
            <a:avLst/>
          </a:prstGeom>
          <a:noFill/>
        </p:spPr>
        <p:txBody>
          <a:bodyPr wrap="square" rtlCol="0">
            <a:spAutoFit/>
          </a:bodyPr>
          <a:lstStyle/>
          <a:p>
            <a:pPr defTabSz="228554">
              <a:defRPr/>
            </a:pP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Môi</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trường</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hoạt</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phạm</a:t>
            </a:r>
            <a:endParaRPr lang="en-US" sz="44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172" name="TextBox 171">
            <a:extLst>
              <a:ext uri="{FF2B5EF4-FFF2-40B4-BE49-F238E27FC236}">
                <a16:creationId xmlns:a16="http://schemas.microsoft.com/office/drawing/2014/main" id="{683542A1-D004-461F-AAB2-F6526E29129B}"/>
              </a:ext>
            </a:extLst>
          </p:cNvPr>
          <p:cNvSpPr txBox="1"/>
          <p:nvPr/>
        </p:nvSpPr>
        <p:spPr>
          <a:xfrm>
            <a:off x="1816178" y="1265373"/>
            <a:ext cx="7432980" cy="1938992"/>
          </a:xfrm>
          <a:prstGeom prst="rect">
            <a:avLst/>
          </a:prstGeom>
          <a:noFill/>
        </p:spPr>
        <p:txBody>
          <a:bodyPr wrap="square" rtlCol="0">
            <a:spAutoFit/>
          </a:bodyPr>
          <a:lstStyle/>
          <a:p>
            <a:r>
              <a:rPr lang="en-US" sz="2400" b="1" dirty="0" smtClean="0"/>
              <a:t> </a:t>
            </a:r>
            <a:r>
              <a:rPr lang="vi-VN" sz="2400" b="1" dirty="0"/>
              <a:t>Môi trường sư phạm là điều kiện, hoàn cảnh sư phạm cần cho hoạt động của giáo viên và học sinh. Những phương tiện, điều kiện, hoàn cảnh đó phải đáp ứng được những yêu cầu chuẩn mực sư phạm đồng thời không xa rời thực tế cuộc sống</a:t>
            </a:r>
            <a:r>
              <a:rPr lang="vi-VN" sz="2400" b="1" dirty="0" smtClean="0"/>
              <a:t>.</a:t>
            </a:r>
            <a:endParaRPr lang="en-US" sz="2400" b="1" dirty="0"/>
          </a:p>
        </p:txBody>
      </p:sp>
      <p:sp>
        <p:nvSpPr>
          <p:cNvPr id="174" name="TextBox 173">
            <a:extLst>
              <a:ext uri="{FF2B5EF4-FFF2-40B4-BE49-F238E27FC236}">
                <a16:creationId xmlns:a16="http://schemas.microsoft.com/office/drawing/2014/main" id="{683542A1-D004-461F-AAB2-F6526E29129B}"/>
              </a:ext>
            </a:extLst>
          </p:cNvPr>
          <p:cNvSpPr txBox="1"/>
          <p:nvPr/>
        </p:nvSpPr>
        <p:spPr>
          <a:xfrm>
            <a:off x="1805101" y="1784306"/>
            <a:ext cx="7432980" cy="830997"/>
          </a:xfrm>
          <a:prstGeom prst="rect">
            <a:avLst/>
          </a:prstGeom>
          <a:noFill/>
        </p:spPr>
        <p:txBody>
          <a:bodyPr wrap="square" rtlCol="0">
            <a:spAutoFit/>
          </a:bodyPr>
          <a:lstStyle/>
          <a:p>
            <a:r>
              <a:rPr lang="vi-VN" sz="2400" b="1" dirty="0" smtClean="0"/>
              <a:t>Môi </a:t>
            </a:r>
            <a:r>
              <a:rPr lang="vi-VN" sz="2400" b="1" dirty="0"/>
              <a:t>trường sư phạm là một loại môi trường được lựa chọn, được xây dựng có mục đích sư phạm</a:t>
            </a:r>
            <a:r>
              <a:rPr lang="vi-VN" sz="2400" b="1" dirty="0" smtClean="0"/>
              <a:t>.</a:t>
            </a:r>
            <a:endParaRPr lang="en-US" sz="2400" b="1" dirty="0"/>
          </a:p>
        </p:txBody>
      </p:sp>
      <p:sp>
        <p:nvSpPr>
          <p:cNvPr id="175" name="TextBox 174">
            <a:extLst>
              <a:ext uri="{FF2B5EF4-FFF2-40B4-BE49-F238E27FC236}">
                <a16:creationId xmlns:a16="http://schemas.microsoft.com/office/drawing/2014/main" id="{683542A1-D004-461F-AAB2-F6526E29129B}"/>
              </a:ext>
            </a:extLst>
          </p:cNvPr>
          <p:cNvSpPr txBox="1"/>
          <p:nvPr/>
        </p:nvSpPr>
        <p:spPr>
          <a:xfrm>
            <a:off x="1847718" y="1322725"/>
            <a:ext cx="7432980" cy="1938992"/>
          </a:xfrm>
          <a:prstGeom prst="rect">
            <a:avLst/>
          </a:prstGeom>
          <a:noFill/>
        </p:spPr>
        <p:txBody>
          <a:bodyPr wrap="square" rtlCol="0">
            <a:spAutoFit/>
          </a:bodyPr>
          <a:lstStyle/>
          <a:p>
            <a:r>
              <a:rPr lang="vi-VN" sz="2400" b="1" dirty="0"/>
              <a:t>Môi trường sư phạm không chỉ được xây dựng ở trường học mà còn được thể hiện ở gia đình, ở cộng đồng với nhiều phương tiện, điều kiện, hoàn cảnh đa dạng phong phú, được sử dụng tích cực phục vụ cho quá trình hình thành và phát triển nhân cách học sinh</a:t>
            </a:r>
            <a:r>
              <a:rPr lang="vi-VN" sz="2400" b="1" dirty="0" smtClean="0"/>
              <a:t>.</a:t>
            </a:r>
            <a:endParaRPr lang="en-US" sz="2400" b="1" dirty="0"/>
          </a:p>
        </p:txBody>
      </p:sp>
      <p:sp>
        <p:nvSpPr>
          <p:cNvPr id="176" name="TextBox 175">
            <a:extLst>
              <a:ext uri="{FF2B5EF4-FFF2-40B4-BE49-F238E27FC236}">
                <a16:creationId xmlns:a16="http://schemas.microsoft.com/office/drawing/2014/main" id="{683542A1-D004-461F-AAB2-F6526E29129B}"/>
              </a:ext>
            </a:extLst>
          </p:cNvPr>
          <p:cNvSpPr txBox="1"/>
          <p:nvPr/>
        </p:nvSpPr>
        <p:spPr>
          <a:xfrm>
            <a:off x="1991665" y="1586560"/>
            <a:ext cx="7432980" cy="1569660"/>
          </a:xfrm>
          <a:prstGeom prst="rect">
            <a:avLst/>
          </a:prstGeom>
          <a:noFill/>
        </p:spPr>
        <p:txBody>
          <a:bodyPr wrap="square" rtlCol="0">
            <a:spAutoFit/>
          </a:bodyPr>
          <a:lstStyle/>
          <a:p>
            <a:r>
              <a:rPr lang="en-US" sz="2400" b="1" dirty="0"/>
              <a:t> </a:t>
            </a:r>
            <a:r>
              <a:rPr lang="vi-VN" sz="2400" b="1" dirty="0"/>
              <a:t>Môi trường sư phạm là môi trường thực nhưng có sự định hướng tới tương lai, những yêu cầu của cuộc đời tương lai phản ánh trong điều kiện và hoàn cảnh hiện tại.</a:t>
            </a:r>
            <a:endParaRPr lang="en-US" sz="2400" b="1" dirty="0"/>
          </a:p>
        </p:txBody>
      </p:sp>
    </p:spTree>
    <p:extLst>
      <p:ext uri="{BB962C8B-B14F-4D97-AF65-F5344CB8AC3E}">
        <p14:creationId xmlns:p14="http://schemas.microsoft.com/office/powerpoint/2010/main" val="197257938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14:presetBounceEnd="60000">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14:bounceEnd="60000">
                                          <p:cBhvr additive="base">
                                            <p:cTn id="7" dur="1500" fill="hold"/>
                                            <p:tgtEl>
                                              <p:spTgt spid="137"/>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14:presetBounceEnd="60000">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14:bounceEnd="60000">
                                          <p:cBhvr additive="base">
                                            <p:cTn id="11" dur="1500" fill="hold"/>
                                            <p:tgtEl>
                                              <p:spTgt spid="149"/>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14:presetBounceEnd="60000">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14:bounceEnd="60000">
                                          <p:cBhvr additive="base">
                                            <p:cTn id="15" dur="1500" fill="hold"/>
                                            <p:tgtEl>
                                              <p:spTgt spid="148"/>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14:presetBounceEnd="60000">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14:bounceEnd="60000">
                                          <p:cBhvr additive="base">
                                            <p:cTn id="19" dur="1500" fill="hold"/>
                                            <p:tgtEl>
                                              <p:spTgt spid="147"/>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14:presetBounceEnd="60000">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14:bounceEnd="60000">
                                          <p:cBhvr additive="base">
                                            <p:cTn id="23" dur="1500" fill="hold"/>
                                            <p:tgtEl>
                                              <p:spTgt spid="141"/>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14:presetBounceEnd="60000">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14:bounceEnd="60000">
                                          <p:cBhvr additive="base">
                                            <p:cTn id="27" dur="1500" fill="hold"/>
                                            <p:tgtEl>
                                              <p:spTgt spid="144"/>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14:presetBounceEnd="60000">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14:bounceEnd="60000">
                                          <p:cBhvr additive="base">
                                            <p:cTn id="31" dur="1500" fill="hold"/>
                                            <p:tgtEl>
                                              <p:spTgt spid="140"/>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14:presetBounceEnd="60000">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14:bounceEnd="60000">
                                          <p:cBhvr additive="base">
                                            <p:cTn id="35" dur="1500" fill="hold"/>
                                            <p:tgtEl>
                                              <p:spTgt spid="145"/>
                                            </p:tgtEl>
                                            <p:attrNameLst>
                                              <p:attrName>ppt_x</p:attrName>
                                            </p:attrNameLst>
                                          </p:cBhvr>
                                          <p:tavLst>
                                            <p:tav tm="0">
                                              <p:val>
                                                <p:strVal val="#ppt_x"/>
                                              </p:val>
                                            </p:tav>
                                            <p:tav tm="100000">
                                              <p:val>
                                                <p:strVal val="#ppt_x"/>
                                              </p:val>
                                            </p:tav>
                                          </p:tavLst>
                                        </p:anim>
                                        <p:anim calcmode="lin" valueType="num" p14:bounceEnd="60000">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14:presetBounceEnd="60000">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14:bounceEnd="60000">
                                          <p:cBhvr additive="base">
                                            <p:cTn id="39" dur="1500" fill="hold"/>
                                            <p:tgtEl>
                                              <p:spTgt spid="143"/>
                                            </p:tgtEl>
                                            <p:attrNameLst>
                                              <p:attrName>ppt_x</p:attrName>
                                            </p:attrNameLst>
                                          </p:cBhvr>
                                          <p:tavLst>
                                            <p:tav tm="0">
                                              <p:val>
                                                <p:strVal val="#ppt_x"/>
                                              </p:val>
                                            </p:tav>
                                            <p:tav tm="100000">
                                              <p:val>
                                                <p:strVal val="#ppt_x"/>
                                              </p:val>
                                            </p:tav>
                                          </p:tavLst>
                                        </p:anim>
                                        <p:anim calcmode="lin" valueType="num" p14:bounceEnd="60000">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14:presetBounceEnd="60000">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14:bounceEnd="60000">
                                          <p:cBhvr additive="base">
                                            <p:cTn id="43" dur="1500" fill="hold"/>
                                            <p:tgtEl>
                                              <p:spTgt spid="142"/>
                                            </p:tgtEl>
                                            <p:attrNameLst>
                                              <p:attrName>ppt_x</p:attrName>
                                            </p:attrNameLst>
                                          </p:cBhvr>
                                          <p:tavLst>
                                            <p:tav tm="0">
                                              <p:val>
                                                <p:strVal val="#ppt_x"/>
                                              </p:val>
                                            </p:tav>
                                            <p:tav tm="100000">
                                              <p:val>
                                                <p:strVal val="#ppt_x"/>
                                              </p:val>
                                            </p:tav>
                                          </p:tavLst>
                                        </p:anim>
                                        <p:anim calcmode="lin" valueType="num" p14:bounceEnd="60000">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14:presetBounceEnd="60000">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14:bounceEnd="60000">
                                          <p:cBhvr additive="base">
                                            <p:cTn id="47" dur="1500" fill="hold"/>
                                            <p:tgtEl>
                                              <p:spTgt spid="139"/>
                                            </p:tgtEl>
                                            <p:attrNameLst>
                                              <p:attrName>ppt_x</p:attrName>
                                            </p:attrNameLst>
                                          </p:cBhvr>
                                          <p:tavLst>
                                            <p:tav tm="0">
                                              <p:val>
                                                <p:strVal val="#ppt_x"/>
                                              </p:val>
                                            </p:tav>
                                            <p:tav tm="100000">
                                              <p:val>
                                                <p:strVal val="#ppt_x"/>
                                              </p:val>
                                            </p:tav>
                                          </p:tavLst>
                                        </p:anim>
                                        <p:anim calcmode="lin" valueType="num" p14:bounceEnd="60000">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14:presetBounceEnd="60000">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14:bounceEnd="60000">
                                          <p:cBhvr additive="base">
                                            <p:cTn id="51" dur="1500" fill="hold"/>
                                            <p:tgtEl>
                                              <p:spTgt spid="138"/>
                                            </p:tgtEl>
                                            <p:attrNameLst>
                                              <p:attrName>ppt_x</p:attrName>
                                            </p:attrNameLst>
                                          </p:cBhvr>
                                          <p:tavLst>
                                            <p:tav tm="0">
                                              <p:val>
                                                <p:strVal val="#ppt_x"/>
                                              </p:val>
                                            </p:tav>
                                            <p:tav tm="100000">
                                              <p:val>
                                                <p:strVal val="#ppt_x"/>
                                              </p:val>
                                            </p:tav>
                                          </p:tavLst>
                                        </p:anim>
                                        <p:anim calcmode="lin" valueType="num" p14:bounceEnd="60000">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par>
                                    <p:cTn id="77" presetID="31" presetClass="entr" presetSubtype="0" fill="hold" nodeType="withEffect">
                                      <p:stCondLst>
                                        <p:cond delay="1300"/>
                                      </p:stCondLst>
                                      <p:childTnLst>
                                        <p:set>
                                          <p:cBhvr>
                                            <p:cTn id="78" dur="1" fill="hold">
                                              <p:stCondLst>
                                                <p:cond delay="0"/>
                                              </p:stCondLst>
                                            </p:cTn>
                                            <p:tgtEl>
                                              <p:spTgt spid="2"/>
                                            </p:tgtEl>
                                            <p:attrNameLst>
                                              <p:attrName>style.visibility</p:attrName>
                                            </p:attrNameLst>
                                          </p:cBhvr>
                                          <p:to>
                                            <p:strVal val="visible"/>
                                          </p:to>
                                        </p:set>
                                        <p:anim calcmode="lin" valueType="num">
                                          <p:cBhvr>
                                            <p:cTn id="79" dur="1000" fill="hold"/>
                                            <p:tgtEl>
                                              <p:spTgt spid="2"/>
                                            </p:tgtEl>
                                            <p:attrNameLst>
                                              <p:attrName>ppt_w</p:attrName>
                                            </p:attrNameLst>
                                          </p:cBhvr>
                                          <p:tavLst>
                                            <p:tav tm="0">
                                              <p:val>
                                                <p:fltVal val="0"/>
                                              </p:val>
                                            </p:tav>
                                            <p:tav tm="100000">
                                              <p:val>
                                                <p:strVal val="#ppt_w"/>
                                              </p:val>
                                            </p:tav>
                                          </p:tavLst>
                                        </p:anim>
                                        <p:anim calcmode="lin" valueType="num">
                                          <p:cBhvr>
                                            <p:cTn id="80" dur="1000" fill="hold"/>
                                            <p:tgtEl>
                                              <p:spTgt spid="2"/>
                                            </p:tgtEl>
                                            <p:attrNameLst>
                                              <p:attrName>ppt_h</p:attrName>
                                            </p:attrNameLst>
                                          </p:cBhvr>
                                          <p:tavLst>
                                            <p:tav tm="0">
                                              <p:val>
                                                <p:fltVal val="0"/>
                                              </p:val>
                                            </p:tav>
                                            <p:tav tm="100000">
                                              <p:val>
                                                <p:strVal val="#ppt_h"/>
                                              </p:val>
                                            </p:tav>
                                          </p:tavLst>
                                        </p:anim>
                                        <p:anim calcmode="lin" valueType="num">
                                          <p:cBhvr>
                                            <p:cTn id="81" dur="1000" fill="hold"/>
                                            <p:tgtEl>
                                              <p:spTgt spid="2"/>
                                            </p:tgtEl>
                                            <p:attrNameLst>
                                              <p:attrName>style.rotation</p:attrName>
                                            </p:attrNameLst>
                                          </p:cBhvr>
                                          <p:tavLst>
                                            <p:tav tm="0">
                                              <p:val>
                                                <p:fltVal val="90"/>
                                              </p:val>
                                            </p:tav>
                                            <p:tav tm="100000">
                                              <p:val>
                                                <p:fltVal val="0"/>
                                              </p:val>
                                            </p:tav>
                                          </p:tavLst>
                                        </p:anim>
                                        <p:animEffect transition="in" filter="fade">
                                          <p:cBhvr>
                                            <p:cTn id="82" dur="1000"/>
                                            <p:tgtEl>
                                              <p:spTgt spid="2"/>
                                            </p:tgtEl>
                                          </p:cBhvr>
                                        </p:animEffect>
                                      </p:childTnLst>
                                    </p:cTn>
                                  </p:par>
                                  <p:par>
                                    <p:cTn id="83" presetID="31" presetClass="entr" presetSubtype="0" fill="hold" grpId="1" nodeType="withEffect">
                                      <p:stCondLst>
                                        <p:cond delay="0"/>
                                      </p:stCondLst>
                                      <p:childTnLst>
                                        <p:set>
                                          <p:cBhvr>
                                            <p:cTn id="84" dur="1" fill="hold">
                                              <p:stCondLst>
                                                <p:cond delay="0"/>
                                              </p:stCondLst>
                                            </p:cTn>
                                            <p:tgtEl>
                                              <p:spTgt spid="172"/>
                                            </p:tgtEl>
                                            <p:attrNameLst>
                                              <p:attrName>style.visibility</p:attrName>
                                            </p:attrNameLst>
                                          </p:cBhvr>
                                          <p:to>
                                            <p:strVal val="visible"/>
                                          </p:to>
                                        </p:set>
                                        <p:anim calcmode="lin" valueType="num">
                                          <p:cBhvr>
                                            <p:cTn id="85" dur="1000" fill="hold"/>
                                            <p:tgtEl>
                                              <p:spTgt spid="172"/>
                                            </p:tgtEl>
                                            <p:attrNameLst>
                                              <p:attrName>ppt_w</p:attrName>
                                            </p:attrNameLst>
                                          </p:cBhvr>
                                          <p:tavLst>
                                            <p:tav tm="0">
                                              <p:val>
                                                <p:fltVal val="0"/>
                                              </p:val>
                                            </p:tav>
                                            <p:tav tm="100000">
                                              <p:val>
                                                <p:strVal val="#ppt_w"/>
                                              </p:val>
                                            </p:tav>
                                          </p:tavLst>
                                        </p:anim>
                                        <p:anim calcmode="lin" valueType="num">
                                          <p:cBhvr>
                                            <p:cTn id="86" dur="1000" fill="hold"/>
                                            <p:tgtEl>
                                              <p:spTgt spid="172"/>
                                            </p:tgtEl>
                                            <p:attrNameLst>
                                              <p:attrName>ppt_h</p:attrName>
                                            </p:attrNameLst>
                                          </p:cBhvr>
                                          <p:tavLst>
                                            <p:tav tm="0">
                                              <p:val>
                                                <p:fltVal val="0"/>
                                              </p:val>
                                            </p:tav>
                                            <p:tav tm="100000">
                                              <p:val>
                                                <p:strVal val="#ppt_h"/>
                                              </p:val>
                                            </p:tav>
                                          </p:tavLst>
                                        </p:anim>
                                        <p:anim calcmode="lin" valueType="num">
                                          <p:cBhvr>
                                            <p:cTn id="87" dur="1000" fill="hold"/>
                                            <p:tgtEl>
                                              <p:spTgt spid="172"/>
                                            </p:tgtEl>
                                            <p:attrNameLst>
                                              <p:attrName>style.rotation</p:attrName>
                                            </p:attrNameLst>
                                          </p:cBhvr>
                                          <p:tavLst>
                                            <p:tav tm="0">
                                              <p:val>
                                                <p:fltVal val="90"/>
                                              </p:val>
                                            </p:tav>
                                            <p:tav tm="100000">
                                              <p:val>
                                                <p:fltVal val="0"/>
                                              </p:val>
                                            </p:tav>
                                          </p:tavLst>
                                        </p:anim>
                                        <p:animEffect transition="in" filter="fade">
                                          <p:cBhvr>
                                            <p:cTn id="88" dur="1000"/>
                                            <p:tgtEl>
                                              <p:spTgt spid="172"/>
                                            </p:tgtEl>
                                          </p:cBhvr>
                                        </p:animEffect>
                                      </p:childTnLst>
                                    </p:cTn>
                                  </p:par>
                                </p:childTnLst>
                              </p:cTn>
                            </p:par>
                          </p:childTnLst>
                        </p:cTn>
                      </p:par>
                      <p:par>
                        <p:cTn id="89" fill="hold">
                          <p:stCondLst>
                            <p:cond delay="indefinite"/>
                          </p:stCondLst>
                          <p:childTnLst>
                            <p:par>
                              <p:cTn id="90" fill="hold">
                                <p:stCondLst>
                                  <p:cond delay="0"/>
                                </p:stCondLst>
                                <p:childTnLst>
                                  <p:par>
                                    <p:cTn id="91" presetID="26" presetClass="exit" presetSubtype="0" fill="hold" grpId="0" nodeType="clickEffect">
                                      <p:stCondLst>
                                        <p:cond delay="0"/>
                                      </p:stCondLst>
                                      <p:childTnLst>
                                        <p:animEffect transition="out" filter="wipe(down)">
                                          <p:cBhvr>
                                            <p:cTn id="92" dur="180" accel="50000">
                                              <p:stCondLst>
                                                <p:cond delay="1820"/>
                                              </p:stCondLst>
                                            </p:cTn>
                                            <p:tgtEl>
                                              <p:spTgt spid="172"/>
                                            </p:tgtEl>
                                          </p:cBhvr>
                                        </p:animEffect>
                                        <p:anim calcmode="lin" valueType="num">
                                          <p:cBhvr>
                                            <p:cTn id="93" dur="1822" tmFilter="0,0; 0.14,0.31; 0.43,0.73; 0.71,0.91; 1.0,1.0">
                                              <p:stCondLst>
                                                <p:cond delay="0"/>
                                              </p:stCondLst>
                                            </p:cTn>
                                            <p:tgtEl>
                                              <p:spTgt spid="172"/>
                                            </p:tgtEl>
                                            <p:attrNameLst>
                                              <p:attrName>ppt_x</p:attrName>
                                            </p:attrNameLst>
                                          </p:cBhvr>
                                          <p:tavLst>
                                            <p:tav tm="0">
                                              <p:val>
                                                <p:strVal val="ppt_x"/>
                                              </p:val>
                                            </p:tav>
                                            <p:tav tm="100000">
                                              <p:val>
                                                <p:strVal val="#ppt_x+0.25"/>
                                              </p:val>
                                            </p:tav>
                                          </p:tavLst>
                                        </p:anim>
                                        <p:anim calcmode="lin" valueType="num">
                                          <p:cBhvr>
                                            <p:cTn id="94" dur="178">
                                              <p:stCondLst>
                                                <p:cond delay="1822"/>
                                              </p:stCondLst>
                                            </p:cTn>
                                            <p:tgtEl>
                                              <p:spTgt spid="172"/>
                                            </p:tgtEl>
                                            <p:attrNameLst>
                                              <p:attrName>ppt_x</p:attrName>
                                            </p:attrNameLst>
                                          </p:cBhvr>
                                          <p:tavLst>
                                            <p:tav tm="0">
                                              <p:val>
                                                <p:strVal val="ppt_x"/>
                                              </p:val>
                                            </p:tav>
                                            <p:tav tm="100000">
                                              <p:val>
                                                <p:strVal val="ppt_x"/>
                                              </p:val>
                                            </p:tav>
                                          </p:tavLst>
                                        </p:anim>
                                        <p:anim calcmode="lin" valueType="num">
                                          <p:cBhvr>
                                            <p:cTn id="95" dur="664" tmFilter="0.0,0.0;0.25,0.07;0.50,0.2;0.75,0.467;1.0,1.0">
                                              <p:stCondLst>
                                                <p:cond delay="0"/>
                                              </p:stCondLst>
                                            </p:cTn>
                                            <p:tgtEl>
                                              <p:spTgt spid="17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6" dur="664" tmFilter="0, 0; 0.125,0.2665; 0.25,0.4; 0.375,0.465; 0.5,0.5;  0.625,0.535; 0.75,0.6; 0.875,0.7335; 1,1">
                                              <p:stCondLst>
                                                <p:cond delay="664"/>
                                              </p:stCondLst>
                                            </p:cTn>
                                            <p:tgtEl>
                                              <p:spTgt spid="17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7" dur="332" tmFilter="0, 0; 0.125,0.2665; 0.25,0.4; 0.375,0.465; 0.5,0.5;  0.625,0.535; 0.75,0.6; 0.875,0.7335; 1,1">
                                              <p:stCondLst>
                                                <p:cond delay="1324"/>
                                              </p:stCondLst>
                                            </p:cTn>
                                            <p:tgtEl>
                                              <p:spTgt spid="17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8" dur="164" tmFilter="0, 0; 0.125,0.2665; 0.25,0.4; 0.375,0.465; 0.5,0.5;  0.625,0.535; 0.75,0.6; 0.875,0.7335; 1,1">
                                              <p:stCondLst>
                                                <p:cond delay="1656"/>
                                              </p:stCondLst>
                                            </p:cTn>
                                            <p:tgtEl>
                                              <p:spTgt spid="17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9" dur="180" accel="50000">
                                              <p:stCondLst>
                                                <p:cond delay="1820"/>
                                              </p:stCondLst>
                                            </p:cTn>
                                            <p:tgtEl>
                                              <p:spTgt spid="172"/>
                                            </p:tgtEl>
                                            <p:attrNameLst>
                                              <p:attrName>ppt_y</p:attrName>
                                            </p:attrNameLst>
                                          </p:cBhvr>
                                          <p:tavLst>
                                            <p:tav tm="0">
                                              <p:val>
                                                <p:strVal val="ppt_y"/>
                                              </p:val>
                                            </p:tav>
                                            <p:tav tm="100000">
                                              <p:val>
                                                <p:strVal val="ppt_y+ppt_h"/>
                                              </p:val>
                                            </p:tav>
                                          </p:tavLst>
                                        </p:anim>
                                        <p:animScale>
                                          <p:cBhvr>
                                            <p:cTn id="100" dur="26">
                                              <p:stCondLst>
                                                <p:cond delay="620"/>
                                              </p:stCondLst>
                                            </p:cTn>
                                            <p:tgtEl>
                                              <p:spTgt spid="172"/>
                                            </p:tgtEl>
                                          </p:cBhvr>
                                          <p:to x="100000" y="60000"/>
                                        </p:animScale>
                                        <p:animScale>
                                          <p:cBhvr>
                                            <p:cTn id="101" dur="166" decel="50000">
                                              <p:stCondLst>
                                                <p:cond delay="646"/>
                                              </p:stCondLst>
                                            </p:cTn>
                                            <p:tgtEl>
                                              <p:spTgt spid="172"/>
                                            </p:tgtEl>
                                          </p:cBhvr>
                                          <p:to x="100000" y="100000"/>
                                        </p:animScale>
                                        <p:animScale>
                                          <p:cBhvr>
                                            <p:cTn id="102" dur="26">
                                              <p:stCondLst>
                                                <p:cond delay="1312"/>
                                              </p:stCondLst>
                                            </p:cTn>
                                            <p:tgtEl>
                                              <p:spTgt spid="172"/>
                                            </p:tgtEl>
                                          </p:cBhvr>
                                          <p:to x="100000" y="80000"/>
                                        </p:animScale>
                                        <p:animScale>
                                          <p:cBhvr>
                                            <p:cTn id="103" dur="166" decel="50000">
                                              <p:stCondLst>
                                                <p:cond delay="1338"/>
                                              </p:stCondLst>
                                            </p:cTn>
                                            <p:tgtEl>
                                              <p:spTgt spid="172"/>
                                            </p:tgtEl>
                                          </p:cBhvr>
                                          <p:to x="100000" y="100000"/>
                                        </p:animScale>
                                        <p:animScale>
                                          <p:cBhvr>
                                            <p:cTn id="104" dur="26">
                                              <p:stCondLst>
                                                <p:cond delay="1642"/>
                                              </p:stCondLst>
                                            </p:cTn>
                                            <p:tgtEl>
                                              <p:spTgt spid="172"/>
                                            </p:tgtEl>
                                          </p:cBhvr>
                                          <p:to x="100000" y="90000"/>
                                        </p:animScale>
                                        <p:animScale>
                                          <p:cBhvr>
                                            <p:cTn id="105" dur="166" decel="50000">
                                              <p:stCondLst>
                                                <p:cond delay="1668"/>
                                              </p:stCondLst>
                                            </p:cTn>
                                            <p:tgtEl>
                                              <p:spTgt spid="172"/>
                                            </p:tgtEl>
                                          </p:cBhvr>
                                          <p:to x="100000" y="100000"/>
                                        </p:animScale>
                                        <p:animScale>
                                          <p:cBhvr>
                                            <p:cTn id="106" dur="26">
                                              <p:stCondLst>
                                                <p:cond delay="1808"/>
                                              </p:stCondLst>
                                            </p:cTn>
                                            <p:tgtEl>
                                              <p:spTgt spid="172"/>
                                            </p:tgtEl>
                                          </p:cBhvr>
                                          <p:to x="100000" y="95000"/>
                                        </p:animScale>
                                        <p:animScale>
                                          <p:cBhvr>
                                            <p:cTn id="107" dur="166" decel="50000">
                                              <p:stCondLst>
                                                <p:cond delay="1834"/>
                                              </p:stCondLst>
                                            </p:cTn>
                                            <p:tgtEl>
                                              <p:spTgt spid="172"/>
                                            </p:tgtEl>
                                          </p:cBhvr>
                                          <p:to x="100000" y="100000"/>
                                        </p:animScale>
                                        <p:set>
                                          <p:cBhvr>
                                            <p:cTn id="108" dur="1" fill="hold">
                                              <p:stCondLst>
                                                <p:cond delay="1999"/>
                                              </p:stCondLst>
                                            </p:cTn>
                                            <p:tgtEl>
                                              <p:spTgt spid="172"/>
                                            </p:tgtEl>
                                            <p:attrNameLst>
                                              <p:attrName>style.visibility</p:attrName>
                                            </p:attrNameLst>
                                          </p:cBhvr>
                                          <p:to>
                                            <p:strVal val="hidden"/>
                                          </p:to>
                                        </p:set>
                                      </p:childTnLst>
                                    </p:cTn>
                                  </p:par>
                                  <p:par>
                                    <p:cTn id="109" presetID="31" presetClass="entr" presetSubtype="0" fill="hold" grpId="1" nodeType="withEffect">
                                      <p:stCondLst>
                                        <p:cond delay="0"/>
                                      </p:stCondLst>
                                      <p:childTnLst>
                                        <p:set>
                                          <p:cBhvr>
                                            <p:cTn id="110" dur="1" fill="hold">
                                              <p:stCondLst>
                                                <p:cond delay="0"/>
                                              </p:stCondLst>
                                            </p:cTn>
                                            <p:tgtEl>
                                              <p:spTgt spid="174"/>
                                            </p:tgtEl>
                                            <p:attrNameLst>
                                              <p:attrName>style.visibility</p:attrName>
                                            </p:attrNameLst>
                                          </p:cBhvr>
                                          <p:to>
                                            <p:strVal val="visible"/>
                                          </p:to>
                                        </p:set>
                                        <p:anim calcmode="lin" valueType="num">
                                          <p:cBhvr>
                                            <p:cTn id="111" dur="1000" fill="hold"/>
                                            <p:tgtEl>
                                              <p:spTgt spid="174"/>
                                            </p:tgtEl>
                                            <p:attrNameLst>
                                              <p:attrName>ppt_w</p:attrName>
                                            </p:attrNameLst>
                                          </p:cBhvr>
                                          <p:tavLst>
                                            <p:tav tm="0">
                                              <p:val>
                                                <p:fltVal val="0"/>
                                              </p:val>
                                            </p:tav>
                                            <p:tav tm="100000">
                                              <p:val>
                                                <p:strVal val="#ppt_w"/>
                                              </p:val>
                                            </p:tav>
                                          </p:tavLst>
                                        </p:anim>
                                        <p:anim calcmode="lin" valueType="num">
                                          <p:cBhvr>
                                            <p:cTn id="112" dur="1000" fill="hold"/>
                                            <p:tgtEl>
                                              <p:spTgt spid="174"/>
                                            </p:tgtEl>
                                            <p:attrNameLst>
                                              <p:attrName>ppt_h</p:attrName>
                                            </p:attrNameLst>
                                          </p:cBhvr>
                                          <p:tavLst>
                                            <p:tav tm="0">
                                              <p:val>
                                                <p:fltVal val="0"/>
                                              </p:val>
                                            </p:tav>
                                            <p:tav tm="100000">
                                              <p:val>
                                                <p:strVal val="#ppt_h"/>
                                              </p:val>
                                            </p:tav>
                                          </p:tavLst>
                                        </p:anim>
                                        <p:anim calcmode="lin" valueType="num">
                                          <p:cBhvr>
                                            <p:cTn id="113" dur="1000" fill="hold"/>
                                            <p:tgtEl>
                                              <p:spTgt spid="174"/>
                                            </p:tgtEl>
                                            <p:attrNameLst>
                                              <p:attrName>style.rotation</p:attrName>
                                            </p:attrNameLst>
                                          </p:cBhvr>
                                          <p:tavLst>
                                            <p:tav tm="0">
                                              <p:val>
                                                <p:fltVal val="90"/>
                                              </p:val>
                                            </p:tav>
                                            <p:tav tm="100000">
                                              <p:val>
                                                <p:fltVal val="0"/>
                                              </p:val>
                                            </p:tav>
                                          </p:tavLst>
                                        </p:anim>
                                        <p:animEffect transition="in" filter="fade">
                                          <p:cBhvr>
                                            <p:cTn id="114" dur="1000"/>
                                            <p:tgtEl>
                                              <p:spTgt spid="174"/>
                                            </p:tgtEl>
                                          </p:cBhvr>
                                        </p:animEffect>
                                      </p:childTnLst>
                                    </p:cTn>
                                  </p:par>
                                </p:childTnLst>
                              </p:cTn>
                            </p:par>
                          </p:childTnLst>
                        </p:cTn>
                      </p:par>
                      <p:par>
                        <p:cTn id="115" fill="hold">
                          <p:stCondLst>
                            <p:cond delay="indefinite"/>
                          </p:stCondLst>
                          <p:childTnLst>
                            <p:par>
                              <p:cTn id="116" fill="hold">
                                <p:stCondLst>
                                  <p:cond delay="0"/>
                                </p:stCondLst>
                                <p:childTnLst>
                                  <p:par>
                                    <p:cTn id="117" presetID="26" presetClass="exit" presetSubtype="0" fill="hold" grpId="0" nodeType="clickEffect">
                                      <p:stCondLst>
                                        <p:cond delay="0"/>
                                      </p:stCondLst>
                                      <p:childTnLst>
                                        <p:animEffect transition="out" filter="wipe(down)">
                                          <p:cBhvr>
                                            <p:cTn id="118" dur="180" accel="50000">
                                              <p:stCondLst>
                                                <p:cond delay="1820"/>
                                              </p:stCondLst>
                                            </p:cTn>
                                            <p:tgtEl>
                                              <p:spTgt spid="174"/>
                                            </p:tgtEl>
                                          </p:cBhvr>
                                        </p:animEffect>
                                        <p:anim calcmode="lin" valueType="num">
                                          <p:cBhvr>
                                            <p:cTn id="119" dur="1822" tmFilter="0,0; 0.14,0.31; 0.43,0.73; 0.71,0.91; 1.0,1.0">
                                              <p:stCondLst>
                                                <p:cond delay="0"/>
                                              </p:stCondLst>
                                            </p:cTn>
                                            <p:tgtEl>
                                              <p:spTgt spid="174"/>
                                            </p:tgtEl>
                                            <p:attrNameLst>
                                              <p:attrName>ppt_x</p:attrName>
                                            </p:attrNameLst>
                                          </p:cBhvr>
                                          <p:tavLst>
                                            <p:tav tm="0">
                                              <p:val>
                                                <p:strVal val="ppt_x"/>
                                              </p:val>
                                            </p:tav>
                                            <p:tav tm="100000">
                                              <p:val>
                                                <p:strVal val="#ppt_x+0.25"/>
                                              </p:val>
                                            </p:tav>
                                          </p:tavLst>
                                        </p:anim>
                                        <p:anim calcmode="lin" valueType="num">
                                          <p:cBhvr>
                                            <p:cTn id="120" dur="178">
                                              <p:stCondLst>
                                                <p:cond delay="1822"/>
                                              </p:stCondLst>
                                            </p:cTn>
                                            <p:tgtEl>
                                              <p:spTgt spid="174"/>
                                            </p:tgtEl>
                                            <p:attrNameLst>
                                              <p:attrName>ppt_x</p:attrName>
                                            </p:attrNameLst>
                                          </p:cBhvr>
                                          <p:tavLst>
                                            <p:tav tm="0">
                                              <p:val>
                                                <p:strVal val="ppt_x"/>
                                              </p:val>
                                            </p:tav>
                                            <p:tav tm="100000">
                                              <p:val>
                                                <p:strVal val="ppt_x"/>
                                              </p:val>
                                            </p:tav>
                                          </p:tavLst>
                                        </p:anim>
                                        <p:anim calcmode="lin" valueType="num">
                                          <p:cBhvr>
                                            <p:cTn id="121" dur="664" tmFilter="0.0,0.0;0.25,0.07;0.50,0.2;0.75,0.467;1.0,1.0">
                                              <p:stCondLst>
                                                <p:cond delay="0"/>
                                              </p:stCondLst>
                                            </p:cTn>
                                            <p:tgtEl>
                                              <p:spTgt spid="17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2" dur="664" tmFilter="0, 0; 0.125,0.2665; 0.25,0.4; 0.375,0.465; 0.5,0.5;  0.625,0.535; 0.75,0.6; 0.875,0.7335; 1,1">
                                              <p:stCondLst>
                                                <p:cond delay="664"/>
                                              </p:stCondLst>
                                            </p:cTn>
                                            <p:tgtEl>
                                              <p:spTgt spid="17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23" dur="332" tmFilter="0, 0; 0.125,0.2665; 0.25,0.4; 0.375,0.465; 0.5,0.5;  0.625,0.535; 0.75,0.6; 0.875,0.7335; 1,1">
                                              <p:stCondLst>
                                                <p:cond delay="1324"/>
                                              </p:stCondLst>
                                            </p:cTn>
                                            <p:tgtEl>
                                              <p:spTgt spid="17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4" dur="164" tmFilter="0, 0; 0.125,0.2665; 0.25,0.4; 0.375,0.465; 0.5,0.5;  0.625,0.535; 0.75,0.6; 0.875,0.7335; 1,1">
                                              <p:stCondLst>
                                                <p:cond delay="1656"/>
                                              </p:stCondLst>
                                            </p:cTn>
                                            <p:tgtEl>
                                              <p:spTgt spid="17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5" dur="180" accel="50000">
                                              <p:stCondLst>
                                                <p:cond delay="1820"/>
                                              </p:stCondLst>
                                            </p:cTn>
                                            <p:tgtEl>
                                              <p:spTgt spid="174"/>
                                            </p:tgtEl>
                                            <p:attrNameLst>
                                              <p:attrName>ppt_y</p:attrName>
                                            </p:attrNameLst>
                                          </p:cBhvr>
                                          <p:tavLst>
                                            <p:tav tm="0">
                                              <p:val>
                                                <p:strVal val="ppt_y"/>
                                              </p:val>
                                            </p:tav>
                                            <p:tav tm="100000">
                                              <p:val>
                                                <p:strVal val="ppt_y+ppt_h"/>
                                              </p:val>
                                            </p:tav>
                                          </p:tavLst>
                                        </p:anim>
                                        <p:animScale>
                                          <p:cBhvr>
                                            <p:cTn id="126" dur="26">
                                              <p:stCondLst>
                                                <p:cond delay="620"/>
                                              </p:stCondLst>
                                            </p:cTn>
                                            <p:tgtEl>
                                              <p:spTgt spid="174"/>
                                            </p:tgtEl>
                                          </p:cBhvr>
                                          <p:to x="100000" y="60000"/>
                                        </p:animScale>
                                        <p:animScale>
                                          <p:cBhvr>
                                            <p:cTn id="127" dur="166" decel="50000">
                                              <p:stCondLst>
                                                <p:cond delay="646"/>
                                              </p:stCondLst>
                                            </p:cTn>
                                            <p:tgtEl>
                                              <p:spTgt spid="174"/>
                                            </p:tgtEl>
                                          </p:cBhvr>
                                          <p:to x="100000" y="100000"/>
                                        </p:animScale>
                                        <p:animScale>
                                          <p:cBhvr>
                                            <p:cTn id="128" dur="26">
                                              <p:stCondLst>
                                                <p:cond delay="1312"/>
                                              </p:stCondLst>
                                            </p:cTn>
                                            <p:tgtEl>
                                              <p:spTgt spid="174"/>
                                            </p:tgtEl>
                                          </p:cBhvr>
                                          <p:to x="100000" y="80000"/>
                                        </p:animScale>
                                        <p:animScale>
                                          <p:cBhvr>
                                            <p:cTn id="129" dur="166" decel="50000">
                                              <p:stCondLst>
                                                <p:cond delay="1338"/>
                                              </p:stCondLst>
                                            </p:cTn>
                                            <p:tgtEl>
                                              <p:spTgt spid="174"/>
                                            </p:tgtEl>
                                          </p:cBhvr>
                                          <p:to x="100000" y="100000"/>
                                        </p:animScale>
                                        <p:animScale>
                                          <p:cBhvr>
                                            <p:cTn id="130" dur="26">
                                              <p:stCondLst>
                                                <p:cond delay="1642"/>
                                              </p:stCondLst>
                                            </p:cTn>
                                            <p:tgtEl>
                                              <p:spTgt spid="174"/>
                                            </p:tgtEl>
                                          </p:cBhvr>
                                          <p:to x="100000" y="90000"/>
                                        </p:animScale>
                                        <p:animScale>
                                          <p:cBhvr>
                                            <p:cTn id="131" dur="166" decel="50000">
                                              <p:stCondLst>
                                                <p:cond delay="1668"/>
                                              </p:stCondLst>
                                            </p:cTn>
                                            <p:tgtEl>
                                              <p:spTgt spid="174"/>
                                            </p:tgtEl>
                                          </p:cBhvr>
                                          <p:to x="100000" y="100000"/>
                                        </p:animScale>
                                        <p:animScale>
                                          <p:cBhvr>
                                            <p:cTn id="132" dur="26">
                                              <p:stCondLst>
                                                <p:cond delay="1808"/>
                                              </p:stCondLst>
                                            </p:cTn>
                                            <p:tgtEl>
                                              <p:spTgt spid="174"/>
                                            </p:tgtEl>
                                          </p:cBhvr>
                                          <p:to x="100000" y="95000"/>
                                        </p:animScale>
                                        <p:animScale>
                                          <p:cBhvr>
                                            <p:cTn id="133" dur="166" decel="50000">
                                              <p:stCondLst>
                                                <p:cond delay="1834"/>
                                              </p:stCondLst>
                                            </p:cTn>
                                            <p:tgtEl>
                                              <p:spTgt spid="174"/>
                                            </p:tgtEl>
                                          </p:cBhvr>
                                          <p:to x="100000" y="100000"/>
                                        </p:animScale>
                                        <p:set>
                                          <p:cBhvr>
                                            <p:cTn id="134" dur="1" fill="hold">
                                              <p:stCondLst>
                                                <p:cond delay="1999"/>
                                              </p:stCondLst>
                                            </p:cTn>
                                            <p:tgtEl>
                                              <p:spTgt spid="174"/>
                                            </p:tgtEl>
                                            <p:attrNameLst>
                                              <p:attrName>style.visibility</p:attrName>
                                            </p:attrNameLst>
                                          </p:cBhvr>
                                          <p:to>
                                            <p:strVal val="hidden"/>
                                          </p:to>
                                        </p:set>
                                      </p:childTnLst>
                                    </p:cTn>
                                  </p:par>
                                  <p:par>
                                    <p:cTn id="135" presetID="31" presetClass="entr" presetSubtype="0" fill="hold" grpId="1" nodeType="withEffect">
                                      <p:stCondLst>
                                        <p:cond delay="0"/>
                                      </p:stCondLst>
                                      <p:childTnLst>
                                        <p:set>
                                          <p:cBhvr>
                                            <p:cTn id="136" dur="1" fill="hold">
                                              <p:stCondLst>
                                                <p:cond delay="0"/>
                                              </p:stCondLst>
                                            </p:cTn>
                                            <p:tgtEl>
                                              <p:spTgt spid="175"/>
                                            </p:tgtEl>
                                            <p:attrNameLst>
                                              <p:attrName>style.visibility</p:attrName>
                                            </p:attrNameLst>
                                          </p:cBhvr>
                                          <p:to>
                                            <p:strVal val="visible"/>
                                          </p:to>
                                        </p:set>
                                        <p:anim calcmode="lin" valueType="num">
                                          <p:cBhvr>
                                            <p:cTn id="137" dur="1000" fill="hold"/>
                                            <p:tgtEl>
                                              <p:spTgt spid="175"/>
                                            </p:tgtEl>
                                            <p:attrNameLst>
                                              <p:attrName>ppt_w</p:attrName>
                                            </p:attrNameLst>
                                          </p:cBhvr>
                                          <p:tavLst>
                                            <p:tav tm="0">
                                              <p:val>
                                                <p:fltVal val="0"/>
                                              </p:val>
                                            </p:tav>
                                            <p:tav tm="100000">
                                              <p:val>
                                                <p:strVal val="#ppt_w"/>
                                              </p:val>
                                            </p:tav>
                                          </p:tavLst>
                                        </p:anim>
                                        <p:anim calcmode="lin" valueType="num">
                                          <p:cBhvr>
                                            <p:cTn id="138" dur="1000" fill="hold"/>
                                            <p:tgtEl>
                                              <p:spTgt spid="175"/>
                                            </p:tgtEl>
                                            <p:attrNameLst>
                                              <p:attrName>ppt_h</p:attrName>
                                            </p:attrNameLst>
                                          </p:cBhvr>
                                          <p:tavLst>
                                            <p:tav tm="0">
                                              <p:val>
                                                <p:fltVal val="0"/>
                                              </p:val>
                                            </p:tav>
                                            <p:tav tm="100000">
                                              <p:val>
                                                <p:strVal val="#ppt_h"/>
                                              </p:val>
                                            </p:tav>
                                          </p:tavLst>
                                        </p:anim>
                                        <p:anim calcmode="lin" valueType="num">
                                          <p:cBhvr>
                                            <p:cTn id="139" dur="1000" fill="hold"/>
                                            <p:tgtEl>
                                              <p:spTgt spid="175"/>
                                            </p:tgtEl>
                                            <p:attrNameLst>
                                              <p:attrName>style.rotation</p:attrName>
                                            </p:attrNameLst>
                                          </p:cBhvr>
                                          <p:tavLst>
                                            <p:tav tm="0">
                                              <p:val>
                                                <p:fltVal val="90"/>
                                              </p:val>
                                            </p:tav>
                                            <p:tav tm="100000">
                                              <p:val>
                                                <p:fltVal val="0"/>
                                              </p:val>
                                            </p:tav>
                                          </p:tavLst>
                                        </p:anim>
                                        <p:animEffect transition="in" filter="fade">
                                          <p:cBhvr>
                                            <p:cTn id="140" dur="1000"/>
                                            <p:tgtEl>
                                              <p:spTgt spid="175"/>
                                            </p:tgtEl>
                                          </p:cBhvr>
                                        </p:animEffect>
                                      </p:childTnLst>
                                    </p:cTn>
                                  </p:par>
                                </p:childTnLst>
                              </p:cTn>
                            </p:par>
                          </p:childTnLst>
                        </p:cTn>
                      </p:par>
                      <p:par>
                        <p:cTn id="141" fill="hold">
                          <p:stCondLst>
                            <p:cond delay="indefinite"/>
                          </p:stCondLst>
                          <p:childTnLst>
                            <p:par>
                              <p:cTn id="142" fill="hold">
                                <p:stCondLst>
                                  <p:cond delay="0"/>
                                </p:stCondLst>
                                <p:childTnLst>
                                  <p:par>
                                    <p:cTn id="143" presetID="26" presetClass="exit" presetSubtype="0" fill="hold" grpId="0" nodeType="clickEffect">
                                      <p:stCondLst>
                                        <p:cond delay="0"/>
                                      </p:stCondLst>
                                      <p:childTnLst>
                                        <p:animEffect transition="out" filter="wipe(down)">
                                          <p:cBhvr>
                                            <p:cTn id="144" dur="180" accel="50000">
                                              <p:stCondLst>
                                                <p:cond delay="1820"/>
                                              </p:stCondLst>
                                            </p:cTn>
                                            <p:tgtEl>
                                              <p:spTgt spid="175"/>
                                            </p:tgtEl>
                                          </p:cBhvr>
                                        </p:animEffect>
                                        <p:anim calcmode="lin" valueType="num">
                                          <p:cBhvr>
                                            <p:cTn id="145" dur="1822" tmFilter="0,0; 0.14,0.31; 0.43,0.73; 0.71,0.91; 1.0,1.0">
                                              <p:stCondLst>
                                                <p:cond delay="0"/>
                                              </p:stCondLst>
                                            </p:cTn>
                                            <p:tgtEl>
                                              <p:spTgt spid="175"/>
                                            </p:tgtEl>
                                            <p:attrNameLst>
                                              <p:attrName>ppt_x</p:attrName>
                                            </p:attrNameLst>
                                          </p:cBhvr>
                                          <p:tavLst>
                                            <p:tav tm="0">
                                              <p:val>
                                                <p:strVal val="ppt_x"/>
                                              </p:val>
                                            </p:tav>
                                            <p:tav tm="100000">
                                              <p:val>
                                                <p:strVal val="#ppt_x+0.25"/>
                                              </p:val>
                                            </p:tav>
                                          </p:tavLst>
                                        </p:anim>
                                        <p:anim calcmode="lin" valueType="num">
                                          <p:cBhvr>
                                            <p:cTn id="146" dur="178">
                                              <p:stCondLst>
                                                <p:cond delay="1822"/>
                                              </p:stCondLst>
                                            </p:cTn>
                                            <p:tgtEl>
                                              <p:spTgt spid="175"/>
                                            </p:tgtEl>
                                            <p:attrNameLst>
                                              <p:attrName>ppt_x</p:attrName>
                                            </p:attrNameLst>
                                          </p:cBhvr>
                                          <p:tavLst>
                                            <p:tav tm="0">
                                              <p:val>
                                                <p:strVal val="ppt_x"/>
                                              </p:val>
                                            </p:tav>
                                            <p:tav tm="100000">
                                              <p:val>
                                                <p:strVal val="ppt_x"/>
                                              </p:val>
                                            </p:tav>
                                          </p:tavLst>
                                        </p:anim>
                                        <p:anim calcmode="lin" valueType="num">
                                          <p:cBhvr>
                                            <p:cTn id="147" dur="664" tmFilter="0.0,0.0;0.25,0.07;0.50,0.2;0.75,0.467;1.0,1.0">
                                              <p:stCondLst>
                                                <p:cond delay="0"/>
                                              </p:stCondLst>
                                            </p:cTn>
                                            <p:tgtEl>
                                              <p:spTgt spid="17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8" dur="664" tmFilter="0, 0; 0.125,0.2665; 0.25,0.4; 0.375,0.465; 0.5,0.5;  0.625,0.535; 0.75,0.6; 0.875,0.7335; 1,1">
                                              <p:stCondLst>
                                                <p:cond delay="664"/>
                                              </p:stCondLst>
                                            </p:cTn>
                                            <p:tgtEl>
                                              <p:spTgt spid="17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9" dur="332" tmFilter="0, 0; 0.125,0.2665; 0.25,0.4; 0.375,0.465; 0.5,0.5;  0.625,0.535; 0.75,0.6; 0.875,0.7335; 1,1">
                                              <p:stCondLst>
                                                <p:cond delay="1324"/>
                                              </p:stCondLst>
                                            </p:cTn>
                                            <p:tgtEl>
                                              <p:spTgt spid="17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0" dur="164" tmFilter="0, 0; 0.125,0.2665; 0.25,0.4; 0.375,0.465; 0.5,0.5;  0.625,0.535; 0.75,0.6; 0.875,0.7335; 1,1">
                                              <p:stCondLst>
                                                <p:cond delay="1656"/>
                                              </p:stCondLst>
                                            </p:cTn>
                                            <p:tgtEl>
                                              <p:spTgt spid="17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1" dur="180" accel="50000">
                                              <p:stCondLst>
                                                <p:cond delay="1820"/>
                                              </p:stCondLst>
                                            </p:cTn>
                                            <p:tgtEl>
                                              <p:spTgt spid="175"/>
                                            </p:tgtEl>
                                            <p:attrNameLst>
                                              <p:attrName>ppt_y</p:attrName>
                                            </p:attrNameLst>
                                          </p:cBhvr>
                                          <p:tavLst>
                                            <p:tav tm="0">
                                              <p:val>
                                                <p:strVal val="ppt_y"/>
                                              </p:val>
                                            </p:tav>
                                            <p:tav tm="100000">
                                              <p:val>
                                                <p:strVal val="ppt_y+ppt_h"/>
                                              </p:val>
                                            </p:tav>
                                          </p:tavLst>
                                        </p:anim>
                                        <p:animScale>
                                          <p:cBhvr>
                                            <p:cTn id="152" dur="26">
                                              <p:stCondLst>
                                                <p:cond delay="620"/>
                                              </p:stCondLst>
                                            </p:cTn>
                                            <p:tgtEl>
                                              <p:spTgt spid="175"/>
                                            </p:tgtEl>
                                          </p:cBhvr>
                                          <p:to x="100000" y="60000"/>
                                        </p:animScale>
                                        <p:animScale>
                                          <p:cBhvr>
                                            <p:cTn id="153" dur="166" decel="50000">
                                              <p:stCondLst>
                                                <p:cond delay="646"/>
                                              </p:stCondLst>
                                            </p:cTn>
                                            <p:tgtEl>
                                              <p:spTgt spid="175"/>
                                            </p:tgtEl>
                                          </p:cBhvr>
                                          <p:to x="100000" y="100000"/>
                                        </p:animScale>
                                        <p:animScale>
                                          <p:cBhvr>
                                            <p:cTn id="154" dur="26">
                                              <p:stCondLst>
                                                <p:cond delay="1312"/>
                                              </p:stCondLst>
                                            </p:cTn>
                                            <p:tgtEl>
                                              <p:spTgt spid="175"/>
                                            </p:tgtEl>
                                          </p:cBhvr>
                                          <p:to x="100000" y="80000"/>
                                        </p:animScale>
                                        <p:animScale>
                                          <p:cBhvr>
                                            <p:cTn id="155" dur="166" decel="50000">
                                              <p:stCondLst>
                                                <p:cond delay="1338"/>
                                              </p:stCondLst>
                                            </p:cTn>
                                            <p:tgtEl>
                                              <p:spTgt spid="175"/>
                                            </p:tgtEl>
                                          </p:cBhvr>
                                          <p:to x="100000" y="100000"/>
                                        </p:animScale>
                                        <p:animScale>
                                          <p:cBhvr>
                                            <p:cTn id="156" dur="26">
                                              <p:stCondLst>
                                                <p:cond delay="1642"/>
                                              </p:stCondLst>
                                            </p:cTn>
                                            <p:tgtEl>
                                              <p:spTgt spid="175"/>
                                            </p:tgtEl>
                                          </p:cBhvr>
                                          <p:to x="100000" y="90000"/>
                                        </p:animScale>
                                        <p:animScale>
                                          <p:cBhvr>
                                            <p:cTn id="157" dur="166" decel="50000">
                                              <p:stCondLst>
                                                <p:cond delay="1668"/>
                                              </p:stCondLst>
                                            </p:cTn>
                                            <p:tgtEl>
                                              <p:spTgt spid="175"/>
                                            </p:tgtEl>
                                          </p:cBhvr>
                                          <p:to x="100000" y="100000"/>
                                        </p:animScale>
                                        <p:animScale>
                                          <p:cBhvr>
                                            <p:cTn id="158" dur="26">
                                              <p:stCondLst>
                                                <p:cond delay="1808"/>
                                              </p:stCondLst>
                                            </p:cTn>
                                            <p:tgtEl>
                                              <p:spTgt spid="175"/>
                                            </p:tgtEl>
                                          </p:cBhvr>
                                          <p:to x="100000" y="95000"/>
                                        </p:animScale>
                                        <p:animScale>
                                          <p:cBhvr>
                                            <p:cTn id="159" dur="166" decel="50000">
                                              <p:stCondLst>
                                                <p:cond delay="1834"/>
                                              </p:stCondLst>
                                            </p:cTn>
                                            <p:tgtEl>
                                              <p:spTgt spid="175"/>
                                            </p:tgtEl>
                                          </p:cBhvr>
                                          <p:to x="100000" y="100000"/>
                                        </p:animScale>
                                        <p:set>
                                          <p:cBhvr>
                                            <p:cTn id="160" dur="1" fill="hold">
                                              <p:stCondLst>
                                                <p:cond delay="1999"/>
                                              </p:stCondLst>
                                            </p:cTn>
                                            <p:tgtEl>
                                              <p:spTgt spid="175"/>
                                            </p:tgtEl>
                                            <p:attrNameLst>
                                              <p:attrName>style.visibility</p:attrName>
                                            </p:attrNameLst>
                                          </p:cBhvr>
                                          <p:to>
                                            <p:strVal val="hidden"/>
                                          </p:to>
                                        </p:set>
                                      </p:childTnLst>
                                    </p:cTn>
                                  </p:par>
                                  <p:par>
                                    <p:cTn id="161" presetID="31" presetClass="entr" presetSubtype="0" fill="hold" grpId="1" nodeType="withEffect">
                                      <p:stCondLst>
                                        <p:cond delay="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1000" fill="hold"/>
                                            <p:tgtEl>
                                              <p:spTgt spid="176"/>
                                            </p:tgtEl>
                                            <p:attrNameLst>
                                              <p:attrName>ppt_w</p:attrName>
                                            </p:attrNameLst>
                                          </p:cBhvr>
                                          <p:tavLst>
                                            <p:tav tm="0">
                                              <p:val>
                                                <p:fltVal val="0"/>
                                              </p:val>
                                            </p:tav>
                                            <p:tav tm="100000">
                                              <p:val>
                                                <p:strVal val="#ppt_w"/>
                                              </p:val>
                                            </p:tav>
                                          </p:tavLst>
                                        </p:anim>
                                        <p:anim calcmode="lin" valueType="num">
                                          <p:cBhvr>
                                            <p:cTn id="164" dur="1000" fill="hold"/>
                                            <p:tgtEl>
                                              <p:spTgt spid="176"/>
                                            </p:tgtEl>
                                            <p:attrNameLst>
                                              <p:attrName>ppt_h</p:attrName>
                                            </p:attrNameLst>
                                          </p:cBhvr>
                                          <p:tavLst>
                                            <p:tav tm="0">
                                              <p:val>
                                                <p:fltVal val="0"/>
                                              </p:val>
                                            </p:tav>
                                            <p:tav tm="100000">
                                              <p:val>
                                                <p:strVal val="#ppt_h"/>
                                              </p:val>
                                            </p:tav>
                                          </p:tavLst>
                                        </p:anim>
                                        <p:anim calcmode="lin" valueType="num">
                                          <p:cBhvr>
                                            <p:cTn id="165" dur="1000" fill="hold"/>
                                            <p:tgtEl>
                                              <p:spTgt spid="176"/>
                                            </p:tgtEl>
                                            <p:attrNameLst>
                                              <p:attrName>style.rotation</p:attrName>
                                            </p:attrNameLst>
                                          </p:cBhvr>
                                          <p:tavLst>
                                            <p:tav tm="0">
                                              <p:val>
                                                <p:fltVal val="90"/>
                                              </p:val>
                                            </p:tav>
                                            <p:tav tm="100000">
                                              <p:val>
                                                <p:fltVal val="0"/>
                                              </p:val>
                                            </p:tav>
                                          </p:tavLst>
                                        </p:anim>
                                        <p:animEffect transition="in" filter="fade">
                                          <p:cBhvr>
                                            <p:cTn id="166" dur="1000"/>
                                            <p:tgtEl>
                                              <p:spTgt spid="176"/>
                                            </p:tgtEl>
                                          </p:cBhvr>
                                        </p:animEffect>
                                      </p:childTnLst>
                                    </p:cTn>
                                  </p:par>
                                </p:childTnLst>
                              </p:cTn>
                            </p:par>
                          </p:childTnLst>
                        </p:cTn>
                      </p:par>
                      <p:par>
                        <p:cTn id="167" fill="hold">
                          <p:stCondLst>
                            <p:cond delay="indefinite"/>
                          </p:stCondLst>
                          <p:childTnLst>
                            <p:par>
                              <p:cTn id="168" fill="hold">
                                <p:stCondLst>
                                  <p:cond delay="0"/>
                                </p:stCondLst>
                                <p:childTnLst>
                                  <p:par>
                                    <p:cTn id="169" presetID="26" presetClass="exit" presetSubtype="0" fill="hold" grpId="0" nodeType="clickEffect">
                                      <p:stCondLst>
                                        <p:cond delay="0"/>
                                      </p:stCondLst>
                                      <p:childTnLst>
                                        <p:animEffect transition="out" filter="wipe(down)">
                                          <p:cBhvr>
                                            <p:cTn id="170" dur="180" accel="50000">
                                              <p:stCondLst>
                                                <p:cond delay="1820"/>
                                              </p:stCondLst>
                                            </p:cTn>
                                            <p:tgtEl>
                                              <p:spTgt spid="176"/>
                                            </p:tgtEl>
                                          </p:cBhvr>
                                        </p:animEffect>
                                        <p:anim calcmode="lin" valueType="num">
                                          <p:cBhvr>
                                            <p:cTn id="171" dur="1822" tmFilter="0,0; 0.14,0.31; 0.43,0.73; 0.71,0.91; 1.0,1.0">
                                              <p:stCondLst>
                                                <p:cond delay="0"/>
                                              </p:stCondLst>
                                            </p:cTn>
                                            <p:tgtEl>
                                              <p:spTgt spid="176"/>
                                            </p:tgtEl>
                                            <p:attrNameLst>
                                              <p:attrName>ppt_x</p:attrName>
                                            </p:attrNameLst>
                                          </p:cBhvr>
                                          <p:tavLst>
                                            <p:tav tm="0">
                                              <p:val>
                                                <p:strVal val="ppt_x"/>
                                              </p:val>
                                            </p:tav>
                                            <p:tav tm="100000">
                                              <p:val>
                                                <p:strVal val="#ppt_x+0.25"/>
                                              </p:val>
                                            </p:tav>
                                          </p:tavLst>
                                        </p:anim>
                                        <p:anim calcmode="lin" valueType="num">
                                          <p:cBhvr>
                                            <p:cTn id="172" dur="178">
                                              <p:stCondLst>
                                                <p:cond delay="1822"/>
                                              </p:stCondLst>
                                            </p:cTn>
                                            <p:tgtEl>
                                              <p:spTgt spid="176"/>
                                            </p:tgtEl>
                                            <p:attrNameLst>
                                              <p:attrName>ppt_x</p:attrName>
                                            </p:attrNameLst>
                                          </p:cBhvr>
                                          <p:tavLst>
                                            <p:tav tm="0">
                                              <p:val>
                                                <p:strVal val="ppt_x"/>
                                              </p:val>
                                            </p:tav>
                                            <p:tav tm="100000">
                                              <p:val>
                                                <p:strVal val="ppt_x"/>
                                              </p:val>
                                            </p:tav>
                                          </p:tavLst>
                                        </p:anim>
                                        <p:anim calcmode="lin" valueType="num">
                                          <p:cBhvr>
                                            <p:cTn id="173" dur="664" tmFilter="0.0,0.0;0.25,0.07;0.50,0.2;0.75,0.467;1.0,1.0">
                                              <p:stCondLst>
                                                <p:cond delay="0"/>
                                              </p:stCondLst>
                                            </p:cTn>
                                            <p:tgtEl>
                                              <p:spTgt spid="17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4" dur="664" tmFilter="0, 0; 0.125,0.2665; 0.25,0.4; 0.375,0.465; 0.5,0.5;  0.625,0.535; 0.75,0.6; 0.875,0.7335; 1,1">
                                              <p:stCondLst>
                                                <p:cond delay="664"/>
                                              </p:stCondLst>
                                            </p:cTn>
                                            <p:tgtEl>
                                              <p:spTgt spid="17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5" dur="332" tmFilter="0, 0; 0.125,0.2665; 0.25,0.4; 0.375,0.465; 0.5,0.5;  0.625,0.535; 0.75,0.6; 0.875,0.7335; 1,1">
                                              <p:stCondLst>
                                                <p:cond delay="1324"/>
                                              </p:stCondLst>
                                            </p:cTn>
                                            <p:tgtEl>
                                              <p:spTgt spid="17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6" dur="164" tmFilter="0, 0; 0.125,0.2665; 0.25,0.4; 0.375,0.465; 0.5,0.5;  0.625,0.535; 0.75,0.6; 0.875,0.7335; 1,1">
                                              <p:stCondLst>
                                                <p:cond delay="1656"/>
                                              </p:stCondLst>
                                            </p:cTn>
                                            <p:tgtEl>
                                              <p:spTgt spid="17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7" dur="180" accel="50000">
                                              <p:stCondLst>
                                                <p:cond delay="1820"/>
                                              </p:stCondLst>
                                            </p:cTn>
                                            <p:tgtEl>
                                              <p:spTgt spid="176"/>
                                            </p:tgtEl>
                                            <p:attrNameLst>
                                              <p:attrName>ppt_y</p:attrName>
                                            </p:attrNameLst>
                                          </p:cBhvr>
                                          <p:tavLst>
                                            <p:tav tm="0">
                                              <p:val>
                                                <p:strVal val="ppt_y"/>
                                              </p:val>
                                            </p:tav>
                                            <p:tav tm="100000">
                                              <p:val>
                                                <p:strVal val="ppt_y+ppt_h"/>
                                              </p:val>
                                            </p:tav>
                                          </p:tavLst>
                                        </p:anim>
                                        <p:animScale>
                                          <p:cBhvr>
                                            <p:cTn id="178" dur="26">
                                              <p:stCondLst>
                                                <p:cond delay="620"/>
                                              </p:stCondLst>
                                            </p:cTn>
                                            <p:tgtEl>
                                              <p:spTgt spid="176"/>
                                            </p:tgtEl>
                                          </p:cBhvr>
                                          <p:to x="100000" y="60000"/>
                                        </p:animScale>
                                        <p:animScale>
                                          <p:cBhvr>
                                            <p:cTn id="179" dur="166" decel="50000">
                                              <p:stCondLst>
                                                <p:cond delay="646"/>
                                              </p:stCondLst>
                                            </p:cTn>
                                            <p:tgtEl>
                                              <p:spTgt spid="176"/>
                                            </p:tgtEl>
                                          </p:cBhvr>
                                          <p:to x="100000" y="100000"/>
                                        </p:animScale>
                                        <p:animScale>
                                          <p:cBhvr>
                                            <p:cTn id="180" dur="26">
                                              <p:stCondLst>
                                                <p:cond delay="1312"/>
                                              </p:stCondLst>
                                            </p:cTn>
                                            <p:tgtEl>
                                              <p:spTgt spid="176"/>
                                            </p:tgtEl>
                                          </p:cBhvr>
                                          <p:to x="100000" y="80000"/>
                                        </p:animScale>
                                        <p:animScale>
                                          <p:cBhvr>
                                            <p:cTn id="181" dur="166" decel="50000">
                                              <p:stCondLst>
                                                <p:cond delay="1338"/>
                                              </p:stCondLst>
                                            </p:cTn>
                                            <p:tgtEl>
                                              <p:spTgt spid="176"/>
                                            </p:tgtEl>
                                          </p:cBhvr>
                                          <p:to x="100000" y="100000"/>
                                        </p:animScale>
                                        <p:animScale>
                                          <p:cBhvr>
                                            <p:cTn id="182" dur="26">
                                              <p:stCondLst>
                                                <p:cond delay="1642"/>
                                              </p:stCondLst>
                                            </p:cTn>
                                            <p:tgtEl>
                                              <p:spTgt spid="176"/>
                                            </p:tgtEl>
                                          </p:cBhvr>
                                          <p:to x="100000" y="90000"/>
                                        </p:animScale>
                                        <p:animScale>
                                          <p:cBhvr>
                                            <p:cTn id="183" dur="166" decel="50000">
                                              <p:stCondLst>
                                                <p:cond delay="1668"/>
                                              </p:stCondLst>
                                            </p:cTn>
                                            <p:tgtEl>
                                              <p:spTgt spid="176"/>
                                            </p:tgtEl>
                                          </p:cBhvr>
                                          <p:to x="100000" y="100000"/>
                                        </p:animScale>
                                        <p:animScale>
                                          <p:cBhvr>
                                            <p:cTn id="184" dur="26">
                                              <p:stCondLst>
                                                <p:cond delay="1808"/>
                                              </p:stCondLst>
                                            </p:cTn>
                                            <p:tgtEl>
                                              <p:spTgt spid="176"/>
                                            </p:tgtEl>
                                          </p:cBhvr>
                                          <p:to x="100000" y="95000"/>
                                        </p:animScale>
                                        <p:animScale>
                                          <p:cBhvr>
                                            <p:cTn id="185" dur="166" decel="50000">
                                              <p:stCondLst>
                                                <p:cond delay="1834"/>
                                              </p:stCondLst>
                                            </p:cTn>
                                            <p:tgtEl>
                                              <p:spTgt spid="176"/>
                                            </p:tgtEl>
                                          </p:cBhvr>
                                          <p:to x="100000" y="100000"/>
                                        </p:animScale>
                                        <p:set>
                                          <p:cBhvr>
                                            <p:cTn id="186" dur="1" fill="hold">
                                              <p:stCondLst>
                                                <p:cond delay="1999"/>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2" grpId="0"/>
          <p:bldP spid="172" grpId="1"/>
          <p:bldP spid="174" grpId="0"/>
          <p:bldP spid="174" grpId="1"/>
          <p:bldP spid="175" grpId="0"/>
          <p:bldP spid="175" grpId="1"/>
          <p:bldP spid="176" grpId="0"/>
          <p:bldP spid="17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1500" fill="hold"/>
                                            <p:tgtEl>
                                              <p:spTgt spid="137"/>
                                            </p:tgtEl>
                                            <p:attrNameLst>
                                              <p:attrName>ppt_x</p:attrName>
                                            </p:attrNameLst>
                                          </p:cBhvr>
                                          <p:tavLst>
                                            <p:tav tm="0">
                                              <p:val>
                                                <p:strVal val="#ppt_x"/>
                                              </p:val>
                                            </p:tav>
                                            <p:tav tm="100000">
                                              <p:val>
                                                <p:strVal val="#ppt_x"/>
                                              </p:val>
                                            </p:tav>
                                          </p:tavLst>
                                        </p:anim>
                                        <p:anim calcmode="lin" valueType="num">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1500" fill="hold"/>
                                            <p:tgtEl>
                                              <p:spTgt spid="149"/>
                                            </p:tgtEl>
                                            <p:attrNameLst>
                                              <p:attrName>ppt_x</p:attrName>
                                            </p:attrNameLst>
                                          </p:cBhvr>
                                          <p:tavLst>
                                            <p:tav tm="0">
                                              <p:val>
                                                <p:strVal val="#ppt_x"/>
                                              </p:val>
                                            </p:tav>
                                            <p:tav tm="100000">
                                              <p:val>
                                                <p:strVal val="#ppt_x"/>
                                              </p:val>
                                            </p:tav>
                                          </p:tavLst>
                                        </p:anim>
                                        <p:anim calcmode="lin" valueType="num">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1500" fill="hold"/>
                                            <p:tgtEl>
                                              <p:spTgt spid="148"/>
                                            </p:tgtEl>
                                            <p:attrNameLst>
                                              <p:attrName>ppt_x</p:attrName>
                                            </p:attrNameLst>
                                          </p:cBhvr>
                                          <p:tavLst>
                                            <p:tav tm="0">
                                              <p:val>
                                                <p:strVal val="#ppt_x"/>
                                              </p:val>
                                            </p:tav>
                                            <p:tav tm="100000">
                                              <p:val>
                                                <p:strVal val="#ppt_x"/>
                                              </p:val>
                                            </p:tav>
                                          </p:tavLst>
                                        </p:anim>
                                        <p:anim calcmode="lin" valueType="num">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cBhvr additive="base">
                                            <p:cTn id="19" dur="1500" fill="hold"/>
                                            <p:tgtEl>
                                              <p:spTgt spid="147"/>
                                            </p:tgtEl>
                                            <p:attrNameLst>
                                              <p:attrName>ppt_x</p:attrName>
                                            </p:attrNameLst>
                                          </p:cBhvr>
                                          <p:tavLst>
                                            <p:tav tm="0">
                                              <p:val>
                                                <p:strVal val="#ppt_x"/>
                                              </p:val>
                                            </p:tav>
                                            <p:tav tm="100000">
                                              <p:val>
                                                <p:strVal val="#ppt_x"/>
                                              </p:val>
                                            </p:tav>
                                          </p:tavLst>
                                        </p:anim>
                                        <p:anim calcmode="lin" valueType="num">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cBhvr additive="base">
                                            <p:cTn id="23" dur="1500" fill="hold"/>
                                            <p:tgtEl>
                                              <p:spTgt spid="141"/>
                                            </p:tgtEl>
                                            <p:attrNameLst>
                                              <p:attrName>ppt_x</p:attrName>
                                            </p:attrNameLst>
                                          </p:cBhvr>
                                          <p:tavLst>
                                            <p:tav tm="0">
                                              <p:val>
                                                <p:strVal val="#ppt_x"/>
                                              </p:val>
                                            </p:tav>
                                            <p:tav tm="100000">
                                              <p:val>
                                                <p:strVal val="#ppt_x"/>
                                              </p:val>
                                            </p:tav>
                                          </p:tavLst>
                                        </p:anim>
                                        <p:anim calcmode="lin" valueType="num">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cBhvr additive="base">
                                            <p:cTn id="27" dur="1500" fill="hold"/>
                                            <p:tgtEl>
                                              <p:spTgt spid="144"/>
                                            </p:tgtEl>
                                            <p:attrNameLst>
                                              <p:attrName>ppt_x</p:attrName>
                                            </p:attrNameLst>
                                          </p:cBhvr>
                                          <p:tavLst>
                                            <p:tav tm="0">
                                              <p:val>
                                                <p:strVal val="#ppt_x"/>
                                              </p:val>
                                            </p:tav>
                                            <p:tav tm="100000">
                                              <p:val>
                                                <p:strVal val="#ppt_x"/>
                                              </p:val>
                                            </p:tav>
                                          </p:tavLst>
                                        </p:anim>
                                        <p:anim calcmode="lin" valueType="num">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cBhvr additive="base">
                                            <p:cTn id="31" dur="1500" fill="hold"/>
                                            <p:tgtEl>
                                              <p:spTgt spid="140"/>
                                            </p:tgtEl>
                                            <p:attrNameLst>
                                              <p:attrName>ppt_x</p:attrName>
                                            </p:attrNameLst>
                                          </p:cBhvr>
                                          <p:tavLst>
                                            <p:tav tm="0">
                                              <p:val>
                                                <p:strVal val="#ppt_x"/>
                                              </p:val>
                                            </p:tav>
                                            <p:tav tm="100000">
                                              <p:val>
                                                <p:strVal val="#ppt_x"/>
                                              </p:val>
                                            </p:tav>
                                          </p:tavLst>
                                        </p:anim>
                                        <p:anim calcmode="lin" valueType="num">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cBhvr additive="base">
                                            <p:cTn id="35" dur="1500" fill="hold"/>
                                            <p:tgtEl>
                                              <p:spTgt spid="145"/>
                                            </p:tgtEl>
                                            <p:attrNameLst>
                                              <p:attrName>ppt_x</p:attrName>
                                            </p:attrNameLst>
                                          </p:cBhvr>
                                          <p:tavLst>
                                            <p:tav tm="0">
                                              <p:val>
                                                <p:strVal val="#ppt_x"/>
                                              </p:val>
                                            </p:tav>
                                            <p:tav tm="100000">
                                              <p:val>
                                                <p:strVal val="#ppt_x"/>
                                              </p:val>
                                            </p:tav>
                                          </p:tavLst>
                                        </p:anim>
                                        <p:anim calcmode="lin" valueType="num">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cBhvr additive="base">
                                            <p:cTn id="39" dur="1500" fill="hold"/>
                                            <p:tgtEl>
                                              <p:spTgt spid="143"/>
                                            </p:tgtEl>
                                            <p:attrNameLst>
                                              <p:attrName>ppt_x</p:attrName>
                                            </p:attrNameLst>
                                          </p:cBhvr>
                                          <p:tavLst>
                                            <p:tav tm="0">
                                              <p:val>
                                                <p:strVal val="#ppt_x"/>
                                              </p:val>
                                            </p:tav>
                                            <p:tav tm="100000">
                                              <p:val>
                                                <p:strVal val="#ppt_x"/>
                                              </p:val>
                                            </p:tav>
                                          </p:tavLst>
                                        </p:anim>
                                        <p:anim calcmode="lin" valueType="num">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1500" fill="hold"/>
                                            <p:tgtEl>
                                              <p:spTgt spid="142"/>
                                            </p:tgtEl>
                                            <p:attrNameLst>
                                              <p:attrName>ppt_x</p:attrName>
                                            </p:attrNameLst>
                                          </p:cBhvr>
                                          <p:tavLst>
                                            <p:tav tm="0">
                                              <p:val>
                                                <p:strVal val="#ppt_x"/>
                                              </p:val>
                                            </p:tav>
                                            <p:tav tm="100000">
                                              <p:val>
                                                <p:strVal val="#ppt_x"/>
                                              </p:val>
                                            </p:tav>
                                          </p:tavLst>
                                        </p:anim>
                                        <p:anim calcmode="lin" valueType="num">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1500" fill="hold"/>
                                            <p:tgtEl>
                                              <p:spTgt spid="139"/>
                                            </p:tgtEl>
                                            <p:attrNameLst>
                                              <p:attrName>ppt_x</p:attrName>
                                            </p:attrNameLst>
                                          </p:cBhvr>
                                          <p:tavLst>
                                            <p:tav tm="0">
                                              <p:val>
                                                <p:strVal val="#ppt_x"/>
                                              </p:val>
                                            </p:tav>
                                            <p:tav tm="100000">
                                              <p:val>
                                                <p:strVal val="#ppt_x"/>
                                              </p:val>
                                            </p:tav>
                                          </p:tavLst>
                                        </p:anim>
                                        <p:anim calcmode="lin" valueType="num">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1500" fill="hold"/>
                                            <p:tgtEl>
                                              <p:spTgt spid="138"/>
                                            </p:tgtEl>
                                            <p:attrNameLst>
                                              <p:attrName>ppt_x</p:attrName>
                                            </p:attrNameLst>
                                          </p:cBhvr>
                                          <p:tavLst>
                                            <p:tav tm="0">
                                              <p:val>
                                                <p:strVal val="#ppt_x"/>
                                              </p:val>
                                            </p:tav>
                                            <p:tav tm="100000">
                                              <p:val>
                                                <p:strVal val="#ppt_x"/>
                                              </p:val>
                                            </p:tav>
                                          </p:tavLst>
                                        </p:anim>
                                        <p:anim calcmode="lin" valueType="num">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par>
                                    <p:cTn id="77" presetID="31" presetClass="entr" presetSubtype="0" fill="hold" nodeType="withEffect">
                                      <p:stCondLst>
                                        <p:cond delay="1300"/>
                                      </p:stCondLst>
                                      <p:childTnLst>
                                        <p:set>
                                          <p:cBhvr>
                                            <p:cTn id="78" dur="1" fill="hold">
                                              <p:stCondLst>
                                                <p:cond delay="0"/>
                                              </p:stCondLst>
                                            </p:cTn>
                                            <p:tgtEl>
                                              <p:spTgt spid="2"/>
                                            </p:tgtEl>
                                            <p:attrNameLst>
                                              <p:attrName>style.visibility</p:attrName>
                                            </p:attrNameLst>
                                          </p:cBhvr>
                                          <p:to>
                                            <p:strVal val="visible"/>
                                          </p:to>
                                        </p:set>
                                        <p:anim calcmode="lin" valueType="num">
                                          <p:cBhvr>
                                            <p:cTn id="79" dur="1000" fill="hold"/>
                                            <p:tgtEl>
                                              <p:spTgt spid="2"/>
                                            </p:tgtEl>
                                            <p:attrNameLst>
                                              <p:attrName>ppt_w</p:attrName>
                                            </p:attrNameLst>
                                          </p:cBhvr>
                                          <p:tavLst>
                                            <p:tav tm="0">
                                              <p:val>
                                                <p:fltVal val="0"/>
                                              </p:val>
                                            </p:tav>
                                            <p:tav tm="100000">
                                              <p:val>
                                                <p:strVal val="#ppt_w"/>
                                              </p:val>
                                            </p:tav>
                                          </p:tavLst>
                                        </p:anim>
                                        <p:anim calcmode="lin" valueType="num">
                                          <p:cBhvr>
                                            <p:cTn id="80" dur="1000" fill="hold"/>
                                            <p:tgtEl>
                                              <p:spTgt spid="2"/>
                                            </p:tgtEl>
                                            <p:attrNameLst>
                                              <p:attrName>ppt_h</p:attrName>
                                            </p:attrNameLst>
                                          </p:cBhvr>
                                          <p:tavLst>
                                            <p:tav tm="0">
                                              <p:val>
                                                <p:fltVal val="0"/>
                                              </p:val>
                                            </p:tav>
                                            <p:tav tm="100000">
                                              <p:val>
                                                <p:strVal val="#ppt_h"/>
                                              </p:val>
                                            </p:tav>
                                          </p:tavLst>
                                        </p:anim>
                                        <p:anim calcmode="lin" valueType="num">
                                          <p:cBhvr>
                                            <p:cTn id="81" dur="1000" fill="hold"/>
                                            <p:tgtEl>
                                              <p:spTgt spid="2"/>
                                            </p:tgtEl>
                                            <p:attrNameLst>
                                              <p:attrName>style.rotation</p:attrName>
                                            </p:attrNameLst>
                                          </p:cBhvr>
                                          <p:tavLst>
                                            <p:tav tm="0">
                                              <p:val>
                                                <p:fltVal val="90"/>
                                              </p:val>
                                            </p:tav>
                                            <p:tav tm="100000">
                                              <p:val>
                                                <p:fltVal val="0"/>
                                              </p:val>
                                            </p:tav>
                                          </p:tavLst>
                                        </p:anim>
                                        <p:animEffect transition="in" filter="fade">
                                          <p:cBhvr>
                                            <p:cTn id="82" dur="1000"/>
                                            <p:tgtEl>
                                              <p:spTgt spid="2"/>
                                            </p:tgtEl>
                                          </p:cBhvr>
                                        </p:animEffect>
                                      </p:childTnLst>
                                    </p:cTn>
                                  </p:par>
                                  <p:par>
                                    <p:cTn id="83" presetID="31" presetClass="entr" presetSubtype="0" fill="hold" grpId="1" nodeType="withEffect">
                                      <p:stCondLst>
                                        <p:cond delay="0"/>
                                      </p:stCondLst>
                                      <p:childTnLst>
                                        <p:set>
                                          <p:cBhvr>
                                            <p:cTn id="84" dur="1" fill="hold">
                                              <p:stCondLst>
                                                <p:cond delay="0"/>
                                              </p:stCondLst>
                                            </p:cTn>
                                            <p:tgtEl>
                                              <p:spTgt spid="172"/>
                                            </p:tgtEl>
                                            <p:attrNameLst>
                                              <p:attrName>style.visibility</p:attrName>
                                            </p:attrNameLst>
                                          </p:cBhvr>
                                          <p:to>
                                            <p:strVal val="visible"/>
                                          </p:to>
                                        </p:set>
                                        <p:anim calcmode="lin" valueType="num">
                                          <p:cBhvr>
                                            <p:cTn id="85" dur="1000" fill="hold"/>
                                            <p:tgtEl>
                                              <p:spTgt spid="172"/>
                                            </p:tgtEl>
                                            <p:attrNameLst>
                                              <p:attrName>ppt_w</p:attrName>
                                            </p:attrNameLst>
                                          </p:cBhvr>
                                          <p:tavLst>
                                            <p:tav tm="0">
                                              <p:val>
                                                <p:fltVal val="0"/>
                                              </p:val>
                                            </p:tav>
                                            <p:tav tm="100000">
                                              <p:val>
                                                <p:strVal val="#ppt_w"/>
                                              </p:val>
                                            </p:tav>
                                          </p:tavLst>
                                        </p:anim>
                                        <p:anim calcmode="lin" valueType="num">
                                          <p:cBhvr>
                                            <p:cTn id="86" dur="1000" fill="hold"/>
                                            <p:tgtEl>
                                              <p:spTgt spid="172"/>
                                            </p:tgtEl>
                                            <p:attrNameLst>
                                              <p:attrName>ppt_h</p:attrName>
                                            </p:attrNameLst>
                                          </p:cBhvr>
                                          <p:tavLst>
                                            <p:tav tm="0">
                                              <p:val>
                                                <p:fltVal val="0"/>
                                              </p:val>
                                            </p:tav>
                                            <p:tav tm="100000">
                                              <p:val>
                                                <p:strVal val="#ppt_h"/>
                                              </p:val>
                                            </p:tav>
                                          </p:tavLst>
                                        </p:anim>
                                        <p:anim calcmode="lin" valueType="num">
                                          <p:cBhvr>
                                            <p:cTn id="87" dur="1000" fill="hold"/>
                                            <p:tgtEl>
                                              <p:spTgt spid="172"/>
                                            </p:tgtEl>
                                            <p:attrNameLst>
                                              <p:attrName>style.rotation</p:attrName>
                                            </p:attrNameLst>
                                          </p:cBhvr>
                                          <p:tavLst>
                                            <p:tav tm="0">
                                              <p:val>
                                                <p:fltVal val="90"/>
                                              </p:val>
                                            </p:tav>
                                            <p:tav tm="100000">
                                              <p:val>
                                                <p:fltVal val="0"/>
                                              </p:val>
                                            </p:tav>
                                          </p:tavLst>
                                        </p:anim>
                                        <p:animEffect transition="in" filter="fade">
                                          <p:cBhvr>
                                            <p:cTn id="88" dur="1000"/>
                                            <p:tgtEl>
                                              <p:spTgt spid="172"/>
                                            </p:tgtEl>
                                          </p:cBhvr>
                                        </p:animEffect>
                                      </p:childTnLst>
                                    </p:cTn>
                                  </p:par>
                                </p:childTnLst>
                              </p:cTn>
                            </p:par>
                          </p:childTnLst>
                        </p:cTn>
                      </p:par>
                      <p:par>
                        <p:cTn id="89" fill="hold">
                          <p:stCondLst>
                            <p:cond delay="indefinite"/>
                          </p:stCondLst>
                          <p:childTnLst>
                            <p:par>
                              <p:cTn id="90" fill="hold">
                                <p:stCondLst>
                                  <p:cond delay="0"/>
                                </p:stCondLst>
                                <p:childTnLst>
                                  <p:par>
                                    <p:cTn id="91" presetID="26" presetClass="exit" presetSubtype="0" fill="hold" grpId="0" nodeType="clickEffect">
                                      <p:stCondLst>
                                        <p:cond delay="0"/>
                                      </p:stCondLst>
                                      <p:childTnLst>
                                        <p:animEffect transition="out" filter="wipe(down)">
                                          <p:cBhvr>
                                            <p:cTn id="92" dur="180" accel="50000">
                                              <p:stCondLst>
                                                <p:cond delay="1820"/>
                                              </p:stCondLst>
                                            </p:cTn>
                                            <p:tgtEl>
                                              <p:spTgt spid="172"/>
                                            </p:tgtEl>
                                          </p:cBhvr>
                                        </p:animEffect>
                                        <p:anim calcmode="lin" valueType="num">
                                          <p:cBhvr>
                                            <p:cTn id="93" dur="1822" tmFilter="0,0; 0.14,0.31; 0.43,0.73; 0.71,0.91; 1.0,1.0">
                                              <p:stCondLst>
                                                <p:cond delay="0"/>
                                              </p:stCondLst>
                                            </p:cTn>
                                            <p:tgtEl>
                                              <p:spTgt spid="172"/>
                                            </p:tgtEl>
                                            <p:attrNameLst>
                                              <p:attrName>ppt_x</p:attrName>
                                            </p:attrNameLst>
                                          </p:cBhvr>
                                          <p:tavLst>
                                            <p:tav tm="0">
                                              <p:val>
                                                <p:strVal val="ppt_x"/>
                                              </p:val>
                                            </p:tav>
                                            <p:tav tm="100000">
                                              <p:val>
                                                <p:strVal val="#ppt_x+0.25"/>
                                              </p:val>
                                            </p:tav>
                                          </p:tavLst>
                                        </p:anim>
                                        <p:anim calcmode="lin" valueType="num">
                                          <p:cBhvr>
                                            <p:cTn id="94" dur="178">
                                              <p:stCondLst>
                                                <p:cond delay="1822"/>
                                              </p:stCondLst>
                                            </p:cTn>
                                            <p:tgtEl>
                                              <p:spTgt spid="172"/>
                                            </p:tgtEl>
                                            <p:attrNameLst>
                                              <p:attrName>ppt_x</p:attrName>
                                            </p:attrNameLst>
                                          </p:cBhvr>
                                          <p:tavLst>
                                            <p:tav tm="0">
                                              <p:val>
                                                <p:strVal val="ppt_x"/>
                                              </p:val>
                                            </p:tav>
                                            <p:tav tm="100000">
                                              <p:val>
                                                <p:strVal val="ppt_x"/>
                                              </p:val>
                                            </p:tav>
                                          </p:tavLst>
                                        </p:anim>
                                        <p:anim calcmode="lin" valueType="num">
                                          <p:cBhvr>
                                            <p:cTn id="95" dur="664" tmFilter="0.0,0.0;0.25,0.07;0.50,0.2;0.75,0.467;1.0,1.0">
                                              <p:stCondLst>
                                                <p:cond delay="0"/>
                                              </p:stCondLst>
                                            </p:cTn>
                                            <p:tgtEl>
                                              <p:spTgt spid="17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6" dur="664" tmFilter="0, 0; 0.125,0.2665; 0.25,0.4; 0.375,0.465; 0.5,0.5;  0.625,0.535; 0.75,0.6; 0.875,0.7335; 1,1">
                                              <p:stCondLst>
                                                <p:cond delay="664"/>
                                              </p:stCondLst>
                                            </p:cTn>
                                            <p:tgtEl>
                                              <p:spTgt spid="17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7" dur="332" tmFilter="0, 0; 0.125,0.2665; 0.25,0.4; 0.375,0.465; 0.5,0.5;  0.625,0.535; 0.75,0.6; 0.875,0.7335; 1,1">
                                              <p:stCondLst>
                                                <p:cond delay="1324"/>
                                              </p:stCondLst>
                                            </p:cTn>
                                            <p:tgtEl>
                                              <p:spTgt spid="17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8" dur="164" tmFilter="0, 0; 0.125,0.2665; 0.25,0.4; 0.375,0.465; 0.5,0.5;  0.625,0.535; 0.75,0.6; 0.875,0.7335; 1,1">
                                              <p:stCondLst>
                                                <p:cond delay="1656"/>
                                              </p:stCondLst>
                                            </p:cTn>
                                            <p:tgtEl>
                                              <p:spTgt spid="17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9" dur="180" accel="50000">
                                              <p:stCondLst>
                                                <p:cond delay="1820"/>
                                              </p:stCondLst>
                                            </p:cTn>
                                            <p:tgtEl>
                                              <p:spTgt spid="172"/>
                                            </p:tgtEl>
                                            <p:attrNameLst>
                                              <p:attrName>ppt_y</p:attrName>
                                            </p:attrNameLst>
                                          </p:cBhvr>
                                          <p:tavLst>
                                            <p:tav tm="0">
                                              <p:val>
                                                <p:strVal val="ppt_y"/>
                                              </p:val>
                                            </p:tav>
                                            <p:tav tm="100000">
                                              <p:val>
                                                <p:strVal val="ppt_y+ppt_h"/>
                                              </p:val>
                                            </p:tav>
                                          </p:tavLst>
                                        </p:anim>
                                        <p:animScale>
                                          <p:cBhvr>
                                            <p:cTn id="100" dur="26">
                                              <p:stCondLst>
                                                <p:cond delay="620"/>
                                              </p:stCondLst>
                                            </p:cTn>
                                            <p:tgtEl>
                                              <p:spTgt spid="172"/>
                                            </p:tgtEl>
                                          </p:cBhvr>
                                          <p:to x="100000" y="60000"/>
                                        </p:animScale>
                                        <p:animScale>
                                          <p:cBhvr>
                                            <p:cTn id="101" dur="166" decel="50000">
                                              <p:stCondLst>
                                                <p:cond delay="646"/>
                                              </p:stCondLst>
                                            </p:cTn>
                                            <p:tgtEl>
                                              <p:spTgt spid="172"/>
                                            </p:tgtEl>
                                          </p:cBhvr>
                                          <p:to x="100000" y="100000"/>
                                        </p:animScale>
                                        <p:animScale>
                                          <p:cBhvr>
                                            <p:cTn id="102" dur="26">
                                              <p:stCondLst>
                                                <p:cond delay="1312"/>
                                              </p:stCondLst>
                                            </p:cTn>
                                            <p:tgtEl>
                                              <p:spTgt spid="172"/>
                                            </p:tgtEl>
                                          </p:cBhvr>
                                          <p:to x="100000" y="80000"/>
                                        </p:animScale>
                                        <p:animScale>
                                          <p:cBhvr>
                                            <p:cTn id="103" dur="166" decel="50000">
                                              <p:stCondLst>
                                                <p:cond delay="1338"/>
                                              </p:stCondLst>
                                            </p:cTn>
                                            <p:tgtEl>
                                              <p:spTgt spid="172"/>
                                            </p:tgtEl>
                                          </p:cBhvr>
                                          <p:to x="100000" y="100000"/>
                                        </p:animScale>
                                        <p:animScale>
                                          <p:cBhvr>
                                            <p:cTn id="104" dur="26">
                                              <p:stCondLst>
                                                <p:cond delay="1642"/>
                                              </p:stCondLst>
                                            </p:cTn>
                                            <p:tgtEl>
                                              <p:spTgt spid="172"/>
                                            </p:tgtEl>
                                          </p:cBhvr>
                                          <p:to x="100000" y="90000"/>
                                        </p:animScale>
                                        <p:animScale>
                                          <p:cBhvr>
                                            <p:cTn id="105" dur="166" decel="50000">
                                              <p:stCondLst>
                                                <p:cond delay="1668"/>
                                              </p:stCondLst>
                                            </p:cTn>
                                            <p:tgtEl>
                                              <p:spTgt spid="172"/>
                                            </p:tgtEl>
                                          </p:cBhvr>
                                          <p:to x="100000" y="100000"/>
                                        </p:animScale>
                                        <p:animScale>
                                          <p:cBhvr>
                                            <p:cTn id="106" dur="26">
                                              <p:stCondLst>
                                                <p:cond delay="1808"/>
                                              </p:stCondLst>
                                            </p:cTn>
                                            <p:tgtEl>
                                              <p:spTgt spid="172"/>
                                            </p:tgtEl>
                                          </p:cBhvr>
                                          <p:to x="100000" y="95000"/>
                                        </p:animScale>
                                        <p:animScale>
                                          <p:cBhvr>
                                            <p:cTn id="107" dur="166" decel="50000">
                                              <p:stCondLst>
                                                <p:cond delay="1834"/>
                                              </p:stCondLst>
                                            </p:cTn>
                                            <p:tgtEl>
                                              <p:spTgt spid="172"/>
                                            </p:tgtEl>
                                          </p:cBhvr>
                                          <p:to x="100000" y="100000"/>
                                        </p:animScale>
                                        <p:set>
                                          <p:cBhvr>
                                            <p:cTn id="108" dur="1" fill="hold">
                                              <p:stCondLst>
                                                <p:cond delay="1999"/>
                                              </p:stCondLst>
                                            </p:cTn>
                                            <p:tgtEl>
                                              <p:spTgt spid="172"/>
                                            </p:tgtEl>
                                            <p:attrNameLst>
                                              <p:attrName>style.visibility</p:attrName>
                                            </p:attrNameLst>
                                          </p:cBhvr>
                                          <p:to>
                                            <p:strVal val="hidden"/>
                                          </p:to>
                                        </p:set>
                                      </p:childTnLst>
                                    </p:cTn>
                                  </p:par>
                                  <p:par>
                                    <p:cTn id="109" presetID="31" presetClass="entr" presetSubtype="0" fill="hold" grpId="1" nodeType="withEffect">
                                      <p:stCondLst>
                                        <p:cond delay="0"/>
                                      </p:stCondLst>
                                      <p:childTnLst>
                                        <p:set>
                                          <p:cBhvr>
                                            <p:cTn id="110" dur="1" fill="hold">
                                              <p:stCondLst>
                                                <p:cond delay="0"/>
                                              </p:stCondLst>
                                            </p:cTn>
                                            <p:tgtEl>
                                              <p:spTgt spid="174"/>
                                            </p:tgtEl>
                                            <p:attrNameLst>
                                              <p:attrName>style.visibility</p:attrName>
                                            </p:attrNameLst>
                                          </p:cBhvr>
                                          <p:to>
                                            <p:strVal val="visible"/>
                                          </p:to>
                                        </p:set>
                                        <p:anim calcmode="lin" valueType="num">
                                          <p:cBhvr>
                                            <p:cTn id="111" dur="1000" fill="hold"/>
                                            <p:tgtEl>
                                              <p:spTgt spid="174"/>
                                            </p:tgtEl>
                                            <p:attrNameLst>
                                              <p:attrName>ppt_w</p:attrName>
                                            </p:attrNameLst>
                                          </p:cBhvr>
                                          <p:tavLst>
                                            <p:tav tm="0">
                                              <p:val>
                                                <p:fltVal val="0"/>
                                              </p:val>
                                            </p:tav>
                                            <p:tav tm="100000">
                                              <p:val>
                                                <p:strVal val="#ppt_w"/>
                                              </p:val>
                                            </p:tav>
                                          </p:tavLst>
                                        </p:anim>
                                        <p:anim calcmode="lin" valueType="num">
                                          <p:cBhvr>
                                            <p:cTn id="112" dur="1000" fill="hold"/>
                                            <p:tgtEl>
                                              <p:spTgt spid="174"/>
                                            </p:tgtEl>
                                            <p:attrNameLst>
                                              <p:attrName>ppt_h</p:attrName>
                                            </p:attrNameLst>
                                          </p:cBhvr>
                                          <p:tavLst>
                                            <p:tav tm="0">
                                              <p:val>
                                                <p:fltVal val="0"/>
                                              </p:val>
                                            </p:tav>
                                            <p:tav tm="100000">
                                              <p:val>
                                                <p:strVal val="#ppt_h"/>
                                              </p:val>
                                            </p:tav>
                                          </p:tavLst>
                                        </p:anim>
                                        <p:anim calcmode="lin" valueType="num">
                                          <p:cBhvr>
                                            <p:cTn id="113" dur="1000" fill="hold"/>
                                            <p:tgtEl>
                                              <p:spTgt spid="174"/>
                                            </p:tgtEl>
                                            <p:attrNameLst>
                                              <p:attrName>style.rotation</p:attrName>
                                            </p:attrNameLst>
                                          </p:cBhvr>
                                          <p:tavLst>
                                            <p:tav tm="0">
                                              <p:val>
                                                <p:fltVal val="90"/>
                                              </p:val>
                                            </p:tav>
                                            <p:tav tm="100000">
                                              <p:val>
                                                <p:fltVal val="0"/>
                                              </p:val>
                                            </p:tav>
                                          </p:tavLst>
                                        </p:anim>
                                        <p:animEffect transition="in" filter="fade">
                                          <p:cBhvr>
                                            <p:cTn id="114" dur="1000"/>
                                            <p:tgtEl>
                                              <p:spTgt spid="174"/>
                                            </p:tgtEl>
                                          </p:cBhvr>
                                        </p:animEffect>
                                      </p:childTnLst>
                                    </p:cTn>
                                  </p:par>
                                </p:childTnLst>
                              </p:cTn>
                            </p:par>
                          </p:childTnLst>
                        </p:cTn>
                      </p:par>
                      <p:par>
                        <p:cTn id="115" fill="hold">
                          <p:stCondLst>
                            <p:cond delay="indefinite"/>
                          </p:stCondLst>
                          <p:childTnLst>
                            <p:par>
                              <p:cTn id="116" fill="hold">
                                <p:stCondLst>
                                  <p:cond delay="0"/>
                                </p:stCondLst>
                                <p:childTnLst>
                                  <p:par>
                                    <p:cTn id="117" presetID="26" presetClass="exit" presetSubtype="0" fill="hold" grpId="0" nodeType="clickEffect">
                                      <p:stCondLst>
                                        <p:cond delay="0"/>
                                      </p:stCondLst>
                                      <p:childTnLst>
                                        <p:animEffect transition="out" filter="wipe(down)">
                                          <p:cBhvr>
                                            <p:cTn id="118" dur="180" accel="50000">
                                              <p:stCondLst>
                                                <p:cond delay="1820"/>
                                              </p:stCondLst>
                                            </p:cTn>
                                            <p:tgtEl>
                                              <p:spTgt spid="174"/>
                                            </p:tgtEl>
                                          </p:cBhvr>
                                        </p:animEffect>
                                        <p:anim calcmode="lin" valueType="num">
                                          <p:cBhvr>
                                            <p:cTn id="119" dur="1822" tmFilter="0,0; 0.14,0.31; 0.43,0.73; 0.71,0.91; 1.0,1.0">
                                              <p:stCondLst>
                                                <p:cond delay="0"/>
                                              </p:stCondLst>
                                            </p:cTn>
                                            <p:tgtEl>
                                              <p:spTgt spid="174"/>
                                            </p:tgtEl>
                                            <p:attrNameLst>
                                              <p:attrName>ppt_x</p:attrName>
                                            </p:attrNameLst>
                                          </p:cBhvr>
                                          <p:tavLst>
                                            <p:tav tm="0">
                                              <p:val>
                                                <p:strVal val="ppt_x"/>
                                              </p:val>
                                            </p:tav>
                                            <p:tav tm="100000">
                                              <p:val>
                                                <p:strVal val="#ppt_x+0.25"/>
                                              </p:val>
                                            </p:tav>
                                          </p:tavLst>
                                        </p:anim>
                                        <p:anim calcmode="lin" valueType="num">
                                          <p:cBhvr>
                                            <p:cTn id="120" dur="178">
                                              <p:stCondLst>
                                                <p:cond delay="1822"/>
                                              </p:stCondLst>
                                            </p:cTn>
                                            <p:tgtEl>
                                              <p:spTgt spid="174"/>
                                            </p:tgtEl>
                                            <p:attrNameLst>
                                              <p:attrName>ppt_x</p:attrName>
                                            </p:attrNameLst>
                                          </p:cBhvr>
                                          <p:tavLst>
                                            <p:tav tm="0">
                                              <p:val>
                                                <p:strVal val="ppt_x"/>
                                              </p:val>
                                            </p:tav>
                                            <p:tav tm="100000">
                                              <p:val>
                                                <p:strVal val="ppt_x"/>
                                              </p:val>
                                            </p:tav>
                                          </p:tavLst>
                                        </p:anim>
                                        <p:anim calcmode="lin" valueType="num">
                                          <p:cBhvr>
                                            <p:cTn id="121" dur="664" tmFilter="0.0,0.0;0.25,0.07;0.50,0.2;0.75,0.467;1.0,1.0">
                                              <p:stCondLst>
                                                <p:cond delay="0"/>
                                              </p:stCondLst>
                                            </p:cTn>
                                            <p:tgtEl>
                                              <p:spTgt spid="17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2" dur="664" tmFilter="0, 0; 0.125,0.2665; 0.25,0.4; 0.375,0.465; 0.5,0.5;  0.625,0.535; 0.75,0.6; 0.875,0.7335; 1,1">
                                              <p:stCondLst>
                                                <p:cond delay="664"/>
                                              </p:stCondLst>
                                            </p:cTn>
                                            <p:tgtEl>
                                              <p:spTgt spid="17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23" dur="332" tmFilter="0, 0; 0.125,0.2665; 0.25,0.4; 0.375,0.465; 0.5,0.5;  0.625,0.535; 0.75,0.6; 0.875,0.7335; 1,1">
                                              <p:stCondLst>
                                                <p:cond delay="1324"/>
                                              </p:stCondLst>
                                            </p:cTn>
                                            <p:tgtEl>
                                              <p:spTgt spid="17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4" dur="164" tmFilter="0, 0; 0.125,0.2665; 0.25,0.4; 0.375,0.465; 0.5,0.5;  0.625,0.535; 0.75,0.6; 0.875,0.7335; 1,1">
                                              <p:stCondLst>
                                                <p:cond delay="1656"/>
                                              </p:stCondLst>
                                            </p:cTn>
                                            <p:tgtEl>
                                              <p:spTgt spid="17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5" dur="180" accel="50000">
                                              <p:stCondLst>
                                                <p:cond delay="1820"/>
                                              </p:stCondLst>
                                            </p:cTn>
                                            <p:tgtEl>
                                              <p:spTgt spid="174"/>
                                            </p:tgtEl>
                                            <p:attrNameLst>
                                              <p:attrName>ppt_y</p:attrName>
                                            </p:attrNameLst>
                                          </p:cBhvr>
                                          <p:tavLst>
                                            <p:tav tm="0">
                                              <p:val>
                                                <p:strVal val="ppt_y"/>
                                              </p:val>
                                            </p:tav>
                                            <p:tav tm="100000">
                                              <p:val>
                                                <p:strVal val="ppt_y+ppt_h"/>
                                              </p:val>
                                            </p:tav>
                                          </p:tavLst>
                                        </p:anim>
                                        <p:animScale>
                                          <p:cBhvr>
                                            <p:cTn id="126" dur="26">
                                              <p:stCondLst>
                                                <p:cond delay="620"/>
                                              </p:stCondLst>
                                            </p:cTn>
                                            <p:tgtEl>
                                              <p:spTgt spid="174"/>
                                            </p:tgtEl>
                                          </p:cBhvr>
                                          <p:to x="100000" y="60000"/>
                                        </p:animScale>
                                        <p:animScale>
                                          <p:cBhvr>
                                            <p:cTn id="127" dur="166" decel="50000">
                                              <p:stCondLst>
                                                <p:cond delay="646"/>
                                              </p:stCondLst>
                                            </p:cTn>
                                            <p:tgtEl>
                                              <p:spTgt spid="174"/>
                                            </p:tgtEl>
                                          </p:cBhvr>
                                          <p:to x="100000" y="100000"/>
                                        </p:animScale>
                                        <p:animScale>
                                          <p:cBhvr>
                                            <p:cTn id="128" dur="26">
                                              <p:stCondLst>
                                                <p:cond delay="1312"/>
                                              </p:stCondLst>
                                            </p:cTn>
                                            <p:tgtEl>
                                              <p:spTgt spid="174"/>
                                            </p:tgtEl>
                                          </p:cBhvr>
                                          <p:to x="100000" y="80000"/>
                                        </p:animScale>
                                        <p:animScale>
                                          <p:cBhvr>
                                            <p:cTn id="129" dur="166" decel="50000">
                                              <p:stCondLst>
                                                <p:cond delay="1338"/>
                                              </p:stCondLst>
                                            </p:cTn>
                                            <p:tgtEl>
                                              <p:spTgt spid="174"/>
                                            </p:tgtEl>
                                          </p:cBhvr>
                                          <p:to x="100000" y="100000"/>
                                        </p:animScale>
                                        <p:animScale>
                                          <p:cBhvr>
                                            <p:cTn id="130" dur="26">
                                              <p:stCondLst>
                                                <p:cond delay="1642"/>
                                              </p:stCondLst>
                                            </p:cTn>
                                            <p:tgtEl>
                                              <p:spTgt spid="174"/>
                                            </p:tgtEl>
                                          </p:cBhvr>
                                          <p:to x="100000" y="90000"/>
                                        </p:animScale>
                                        <p:animScale>
                                          <p:cBhvr>
                                            <p:cTn id="131" dur="166" decel="50000">
                                              <p:stCondLst>
                                                <p:cond delay="1668"/>
                                              </p:stCondLst>
                                            </p:cTn>
                                            <p:tgtEl>
                                              <p:spTgt spid="174"/>
                                            </p:tgtEl>
                                          </p:cBhvr>
                                          <p:to x="100000" y="100000"/>
                                        </p:animScale>
                                        <p:animScale>
                                          <p:cBhvr>
                                            <p:cTn id="132" dur="26">
                                              <p:stCondLst>
                                                <p:cond delay="1808"/>
                                              </p:stCondLst>
                                            </p:cTn>
                                            <p:tgtEl>
                                              <p:spTgt spid="174"/>
                                            </p:tgtEl>
                                          </p:cBhvr>
                                          <p:to x="100000" y="95000"/>
                                        </p:animScale>
                                        <p:animScale>
                                          <p:cBhvr>
                                            <p:cTn id="133" dur="166" decel="50000">
                                              <p:stCondLst>
                                                <p:cond delay="1834"/>
                                              </p:stCondLst>
                                            </p:cTn>
                                            <p:tgtEl>
                                              <p:spTgt spid="174"/>
                                            </p:tgtEl>
                                          </p:cBhvr>
                                          <p:to x="100000" y="100000"/>
                                        </p:animScale>
                                        <p:set>
                                          <p:cBhvr>
                                            <p:cTn id="134" dur="1" fill="hold">
                                              <p:stCondLst>
                                                <p:cond delay="1999"/>
                                              </p:stCondLst>
                                            </p:cTn>
                                            <p:tgtEl>
                                              <p:spTgt spid="174"/>
                                            </p:tgtEl>
                                            <p:attrNameLst>
                                              <p:attrName>style.visibility</p:attrName>
                                            </p:attrNameLst>
                                          </p:cBhvr>
                                          <p:to>
                                            <p:strVal val="hidden"/>
                                          </p:to>
                                        </p:set>
                                      </p:childTnLst>
                                    </p:cTn>
                                  </p:par>
                                  <p:par>
                                    <p:cTn id="135" presetID="31" presetClass="entr" presetSubtype="0" fill="hold" grpId="1" nodeType="withEffect">
                                      <p:stCondLst>
                                        <p:cond delay="0"/>
                                      </p:stCondLst>
                                      <p:childTnLst>
                                        <p:set>
                                          <p:cBhvr>
                                            <p:cTn id="136" dur="1" fill="hold">
                                              <p:stCondLst>
                                                <p:cond delay="0"/>
                                              </p:stCondLst>
                                            </p:cTn>
                                            <p:tgtEl>
                                              <p:spTgt spid="175"/>
                                            </p:tgtEl>
                                            <p:attrNameLst>
                                              <p:attrName>style.visibility</p:attrName>
                                            </p:attrNameLst>
                                          </p:cBhvr>
                                          <p:to>
                                            <p:strVal val="visible"/>
                                          </p:to>
                                        </p:set>
                                        <p:anim calcmode="lin" valueType="num">
                                          <p:cBhvr>
                                            <p:cTn id="137" dur="1000" fill="hold"/>
                                            <p:tgtEl>
                                              <p:spTgt spid="175"/>
                                            </p:tgtEl>
                                            <p:attrNameLst>
                                              <p:attrName>ppt_w</p:attrName>
                                            </p:attrNameLst>
                                          </p:cBhvr>
                                          <p:tavLst>
                                            <p:tav tm="0">
                                              <p:val>
                                                <p:fltVal val="0"/>
                                              </p:val>
                                            </p:tav>
                                            <p:tav tm="100000">
                                              <p:val>
                                                <p:strVal val="#ppt_w"/>
                                              </p:val>
                                            </p:tav>
                                          </p:tavLst>
                                        </p:anim>
                                        <p:anim calcmode="lin" valueType="num">
                                          <p:cBhvr>
                                            <p:cTn id="138" dur="1000" fill="hold"/>
                                            <p:tgtEl>
                                              <p:spTgt spid="175"/>
                                            </p:tgtEl>
                                            <p:attrNameLst>
                                              <p:attrName>ppt_h</p:attrName>
                                            </p:attrNameLst>
                                          </p:cBhvr>
                                          <p:tavLst>
                                            <p:tav tm="0">
                                              <p:val>
                                                <p:fltVal val="0"/>
                                              </p:val>
                                            </p:tav>
                                            <p:tav tm="100000">
                                              <p:val>
                                                <p:strVal val="#ppt_h"/>
                                              </p:val>
                                            </p:tav>
                                          </p:tavLst>
                                        </p:anim>
                                        <p:anim calcmode="lin" valueType="num">
                                          <p:cBhvr>
                                            <p:cTn id="139" dur="1000" fill="hold"/>
                                            <p:tgtEl>
                                              <p:spTgt spid="175"/>
                                            </p:tgtEl>
                                            <p:attrNameLst>
                                              <p:attrName>style.rotation</p:attrName>
                                            </p:attrNameLst>
                                          </p:cBhvr>
                                          <p:tavLst>
                                            <p:tav tm="0">
                                              <p:val>
                                                <p:fltVal val="90"/>
                                              </p:val>
                                            </p:tav>
                                            <p:tav tm="100000">
                                              <p:val>
                                                <p:fltVal val="0"/>
                                              </p:val>
                                            </p:tav>
                                          </p:tavLst>
                                        </p:anim>
                                        <p:animEffect transition="in" filter="fade">
                                          <p:cBhvr>
                                            <p:cTn id="140" dur="1000"/>
                                            <p:tgtEl>
                                              <p:spTgt spid="175"/>
                                            </p:tgtEl>
                                          </p:cBhvr>
                                        </p:animEffect>
                                      </p:childTnLst>
                                    </p:cTn>
                                  </p:par>
                                </p:childTnLst>
                              </p:cTn>
                            </p:par>
                          </p:childTnLst>
                        </p:cTn>
                      </p:par>
                      <p:par>
                        <p:cTn id="141" fill="hold">
                          <p:stCondLst>
                            <p:cond delay="indefinite"/>
                          </p:stCondLst>
                          <p:childTnLst>
                            <p:par>
                              <p:cTn id="142" fill="hold">
                                <p:stCondLst>
                                  <p:cond delay="0"/>
                                </p:stCondLst>
                                <p:childTnLst>
                                  <p:par>
                                    <p:cTn id="143" presetID="26" presetClass="exit" presetSubtype="0" fill="hold" grpId="0" nodeType="clickEffect">
                                      <p:stCondLst>
                                        <p:cond delay="0"/>
                                      </p:stCondLst>
                                      <p:childTnLst>
                                        <p:animEffect transition="out" filter="wipe(down)">
                                          <p:cBhvr>
                                            <p:cTn id="144" dur="180" accel="50000">
                                              <p:stCondLst>
                                                <p:cond delay="1820"/>
                                              </p:stCondLst>
                                            </p:cTn>
                                            <p:tgtEl>
                                              <p:spTgt spid="175"/>
                                            </p:tgtEl>
                                          </p:cBhvr>
                                        </p:animEffect>
                                        <p:anim calcmode="lin" valueType="num">
                                          <p:cBhvr>
                                            <p:cTn id="145" dur="1822" tmFilter="0,0; 0.14,0.31; 0.43,0.73; 0.71,0.91; 1.0,1.0">
                                              <p:stCondLst>
                                                <p:cond delay="0"/>
                                              </p:stCondLst>
                                            </p:cTn>
                                            <p:tgtEl>
                                              <p:spTgt spid="175"/>
                                            </p:tgtEl>
                                            <p:attrNameLst>
                                              <p:attrName>ppt_x</p:attrName>
                                            </p:attrNameLst>
                                          </p:cBhvr>
                                          <p:tavLst>
                                            <p:tav tm="0">
                                              <p:val>
                                                <p:strVal val="ppt_x"/>
                                              </p:val>
                                            </p:tav>
                                            <p:tav tm="100000">
                                              <p:val>
                                                <p:strVal val="#ppt_x+0.25"/>
                                              </p:val>
                                            </p:tav>
                                          </p:tavLst>
                                        </p:anim>
                                        <p:anim calcmode="lin" valueType="num">
                                          <p:cBhvr>
                                            <p:cTn id="146" dur="178">
                                              <p:stCondLst>
                                                <p:cond delay="1822"/>
                                              </p:stCondLst>
                                            </p:cTn>
                                            <p:tgtEl>
                                              <p:spTgt spid="175"/>
                                            </p:tgtEl>
                                            <p:attrNameLst>
                                              <p:attrName>ppt_x</p:attrName>
                                            </p:attrNameLst>
                                          </p:cBhvr>
                                          <p:tavLst>
                                            <p:tav tm="0">
                                              <p:val>
                                                <p:strVal val="ppt_x"/>
                                              </p:val>
                                            </p:tav>
                                            <p:tav tm="100000">
                                              <p:val>
                                                <p:strVal val="ppt_x"/>
                                              </p:val>
                                            </p:tav>
                                          </p:tavLst>
                                        </p:anim>
                                        <p:anim calcmode="lin" valueType="num">
                                          <p:cBhvr>
                                            <p:cTn id="147" dur="664" tmFilter="0.0,0.0;0.25,0.07;0.50,0.2;0.75,0.467;1.0,1.0">
                                              <p:stCondLst>
                                                <p:cond delay="0"/>
                                              </p:stCondLst>
                                            </p:cTn>
                                            <p:tgtEl>
                                              <p:spTgt spid="17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8" dur="664" tmFilter="0, 0; 0.125,0.2665; 0.25,0.4; 0.375,0.465; 0.5,0.5;  0.625,0.535; 0.75,0.6; 0.875,0.7335; 1,1">
                                              <p:stCondLst>
                                                <p:cond delay="664"/>
                                              </p:stCondLst>
                                            </p:cTn>
                                            <p:tgtEl>
                                              <p:spTgt spid="17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9" dur="332" tmFilter="0, 0; 0.125,0.2665; 0.25,0.4; 0.375,0.465; 0.5,0.5;  0.625,0.535; 0.75,0.6; 0.875,0.7335; 1,1">
                                              <p:stCondLst>
                                                <p:cond delay="1324"/>
                                              </p:stCondLst>
                                            </p:cTn>
                                            <p:tgtEl>
                                              <p:spTgt spid="17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0" dur="164" tmFilter="0, 0; 0.125,0.2665; 0.25,0.4; 0.375,0.465; 0.5,0.5;  0.625,0.535; 0.75,0.6; 0.875,0.7335; 1,1">
                                              <p:stCondLst>
                                                <p:cond delay="1656"/>
                                              </p:stCondLst>
                                            </p:cTn>
                                            <p:tgtEl>
                                              <p:spTgt spid="17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1" dur="180" accel="50000">
                                              <p:stCondLst>
                                                <p:cond delay="1820"/>
                                              </p:stCondLst>
                                            </p:cTn>
                                            <p:tgtEl>
                                              <p:spTgt spid="175"/>
                                            </p:tgtEl>
                                            <p:attrNameLst>
                                              <p:attrName>ppt_y</p:attrName>
                                            </p:attrNameLst>
                                          </p:cBhvr>
                                          <p:tavLst>
                                            <p:tav tm="0">
                                              <p:val>
                                                <p:strVal val="ppt_y"/>
                                              </p:val>
                                            </p:tav>
                                            <p:tav tm="100000">
                                              <p:val>
                                                <p:strVal val="ppt_y+ppt_h"/>
                                              </p:val>
                                            </p:tav>
                                          </p:tavLst>
                                        </p:anim>
                                        <p:animScale>
                                          <p:cBhvr>
                                            <p:cTn id="152" dur="26">
                                              <p:stCondLst>
                                                <p:cond delay="620"/>
                                              </p:stCondLst>
                                            </p:cTn>
                                            <p:tgtEl>
                                              <p:spTgt spid="175"/>
                                            </p:tgtEl>
                                          </p:cBhvr>
                                          <p:to x="100000" y="60000"/>
                                        </p:animScale>
                                        <p:animScale>
                                          <p:cBhvr>
                                            <p:cTn id="153" dur="166" decel="50000">
                                              <p:stCondLst>
                                                <p:cond delay="646"/>
                                              </p:stCondLst>
                                            </p:cTn>
                                            <p:tgtEl>
                                              <p:spTgt spid="175"/>
                                            </p:tgtEl>
                                          </p:cBhvr>
                                          <p:to x="100000" y="100000"/>
                                        </p:animScale>
                                        <p:animScale>
                                          <p:cBhvr>
                                            <p:cTn id="154" dur="26">
                                              <p:stCondLst>
                                                <p:cond delay="1312"/>
                                              </p:stCondLst>
                                            </p:cTn>
                                            <p:tgtEl>
                                              <p:spTgt spid="175"/>
                                            </p:tgtEl>
                                          </p:cBhvr>
                                          <p:to x="100000" y="80000"/>
                                        </p:animScale>
                                        <p:animScale>
                                          <p:cBhvr>
                                            <p:cTn id="155" dur="166" decel="50000">
                                              <p:stCondLst>
                                                <p:cond delay="1338"/>
                                              </p:stCondLst>
                                            </p:cTn>
                                            <p:tgtEl>
                                              <p:spTgt spid="175"/>
                                            </p:tgtEl>
                                          </p:cBhvr>
                                          <p:to x="100000" y="100000"/>
                                        </p:animScale>
                                        <p:animScale>
                                          <p:cBhvr>
                                            <p:cTn id="156" dur="26">
                                              <p:stCondLst>
                                                <p:cond delay="1642"/>
                                              </p:stCondLst>
                                            </p:cTn>
                                            <p:tgtEl>
                                              <p:spTgt spid="175"/>
                                            </p:tgtEl>
                                          </p:cBhvr>
                                          <p:to x="100000" y="90000"/>
                                        </p:animScale>
                                        <p:animScale>
                                          <p:cBhvr>
                                            <p:cTn id="157" dur="166" decel="50000">
                                              <p:stCondLst>
                                                <p:cond delay="1668"/>
                                              </p:stCondLst>
                                            </p:cTn>
                                            <p:tgtEl>
                                              <p:spTgt spid="175"/>
                                            </p:tgtEl>
                                          </p:cBhvr>
                                          <p:to x="100000" y="100000"/>
                                        </p:animScale>
                                        <p:animScale>
                                          <p:cBhvr>
                                            <p:cTn id="158" dur="26">
                                              <p:stCondLst>
                                                <p:cond delay="1808"/>
                                              </p:stCondLst>
                                            </p:cTn>
                                            <p:tgtEl>
                                              <p:spTgt spid="175"/>
                                            </p:tgtEl>
                                          </p:cBhvr>
                                          <p:to x="100000" y="95000"/>
                                        </p:animScale>
                                        <p:animScale>
                                          <p:cBhvr>
                                            <p:cTn id="159" dur="166" decel="50000">
                                              <p:stCondLst>
                                                <p:cond delay="1834"/>
                                              </p:stCondLst>
                                            </p:cTn>
                                            <p:tgtEl>
                                              <p:spTgt spid="175"/>
                                            </p:tgtEl>
                                          </p:cBhvr>
                                          <p:to x="100000" y="100000"/>
                                        </p:animScale>
                                        <p:set>
                                          <p:cBhvr>
                                            <p:cTn id="160" dur="1" fill="hold">
                                              <p:stCondLst>
                                                <p:cond delay="1999"/>
                                              </p:stCondLst>
                                            </p:cTn>
                                            <p:tgtEl>
                                              <p:spTgt spid="175"/>
                                            </p:tgtEl>
                                            <p:attrNameLst>
                                              <p:attrName>style.visibility</p:attrName>
                                            </p:attrNameLst>
                                          </p:cBhvr>
                                          <p:to>
                                            <p:strVal val="hidden"/>
                                          </p:to>
                                        </p:set>
                                      </p:childTnLst>
                                    </p:cTn>
                                  </p:par>
                                  <p:par>
                                    <p:cTn id="161" presetID="31" presetClass="entr" presetSubtype="0" fill="hold" grpId="1" nodeType="withEffect">
                                      <p:stCondLst>
                                        <p:cond delay="0"/>
                                      </p:stCondLst>
                                      <p:childTnLst>
                                        <p:set>
                                          <p:cBhvr>
                                            <p:cTn id="162" dur="1" fill="hold">
                                              <p:stCondLst>
                                                <p:cond delay="0"/>
                                              </p:stCondLst>
                                            </p:cTn>
                                            <p:tgtEl>
                                              <p:spTgt spid="176"/>
                                            </p:tgtEl>
                                            <p:attrNameLst>
                                              <p:attrName>style.visibility</p:attrName>
                                            </p:attrNameLst>
                                          </p:cBhvr>
                                          <p:to>
                                            <p:strVal val="visible"/>
                                          </p:to>
                                        </p:set>
                                        <p:anim calcmode="lin" valueType="num">
                                          <p:cBhvr>
                                            <p:cTn id="163" dur="1000" fill="hold"/>
                                            <p:tgtEl>
                                              <p:spTgt spid="176"/>
                                            </p:tgtEl>
                                            <p:attrNameLst>
                                              <p:attrName>ppt_w</p:attrName>
                                            </p:attrNameLst>
                                          </p:cBhvr>
                                          <p:tavLst>
                                            <p:tav tm="0">
                                              <p:val>
                                                <p:fltVal val="0"/>
                                              </p:val>
                                            </p:tav>
                                            <p:tav tm="100000">
                                              <p:val>
                                                <p:strVal val="#ppt_w"/>
                                              </p:val>
                                            </p:tav>
                                          </p:tavLst>
                                        </p:anim>
                                        <p:anim calcmode="lin" valueType="num">
                                          <p:cBhvr>
                                            <p:cTn id="164" dur="1000" fill="hold"/>
                                            <p:tgtEl>
                                              <p:spTgt spid="176"/>
                                            </p:tgtEl>
                                            <p:attrNameLst>
                                              <p:attrName>ppt_h</p:attrName>
                                            </p:attrNameLst>
                                          </p:cBhvr>
                                          <p:tavLst>
                                            <p:tav tm="0">
                                              <p:val>
                                                <p:fltVal val="0"/>
                                              </p:val>
                                            </p:tav>
                                            <p:tav tm="100000">
                                              <p:val>
                                                <p:strVal val="#ppt_h"/>
                                              </p:val>
                                            </p:tav>
                                          </p:tavLst>
                                        </p:anim>
                                        <p:anim calcmode="lin" valueType="num">
                                          <p:cBhvr>
                                            <p:cTn id="165" dur="1000" fill="hold"/>
                                            <p:tgtEl>
                                              <p:spTgt spid="176"/>
                                            </p:tgtEl>
                                            <p:attrNameLst>
                                              <p:attrName>style.rotation</p:attrName>
                                            </p:attrNameLst>
                                          </p:cBhvr>
                                          <p:tavLst>
                                            <p:tav tm="0">
                                              <p:val>
                                                <p:fltVal val="90"/>
                                              </p:val>
                                            </p:tav>
                                            <p:tav tm="100000">
                                              <p:val>
                                                <p:fltVal val="0"/>
                                              </p:val>
                                            </p:tav>
                                          </p:tavLst>
                                        </p:anim>
                                        <p:animEffect transition="in" filter="fade">
                                          <p:cBhvr>
                                            <p:cTn id="166" dur="1000"/>
                                            <p:tgtEl>
                                              <p:spTgt spid="176"/>
                                            </p:tgtEl>
                                          </p:cBhvr>
                                        </p:animEffect>
                                      </p:childTnLst>
                                    </p:cTn>
                                  </p:par>
                                </p:childTnLst>
                              </p:cTn>
                            </p:par>
                          </p:childTnLst>
                        </p:cTn>
                      </p:par>
                      <p:par>
                        <p:cTn id="167" fill="hold">
                          <p:stCondLst>
                            <p:cond delay="indefinite"/>
                          </p:stCondLst>
                          <p:childTnLst>
                            <p:par>
                              <p:cTn id="168" fill="hold">
                                <p:stCondLst>
                                  <p:cond delay="0"/>
                                </p:stCondLst>
                                <p:childTnLst>
                                  <p:par>
                                    <p:cTn id="169" presetID="26" presetClass="exit" presetSubtype="0" fill="hold" grpId="0" nodeType="clickEffect">
                                      <p:stCondLst>
                                        <p:cond delay="0"/>
                                      </p:stCondLst>
                                      <p:childTnLst>
                                        <p:animEffect transition="out" filter="wipe(down)">
                                          <p:cBhvr>
                                            <p:cTn id="170" dur="180" accel="50000">
                                              <p:stCondLst>
                                                <p:cond delay="1820"/>
                                              </p:stCondLst>
                                            </p:cTn>
                                            <p:tgtEl>
                                              <p:spTgt spid="176"/>
                                            </p:tgtEl>
                                          </p:cBhvr>
                                        </p:animEffect>
                                        <p:anim calcmode="lin" valueType="num">
                                          <p:cBhvr>
                                            <p:cTn id="171" dur="1822" tmFilter="0,0; 0.14,0.31; 0.43,0.73; 0.71,0.91; 1.0,1.0">
                                              <p:stCondLst>
                                                <p:cond delay="0"/>
                                              </p:stCondLst>
                                            </p:cTn>
                                            <p:tgtEl>
                                              <p:spTgt spid="176"/>
                                            </p:tgtEl>
                                            <p:attrNameLst>
                                              <p:attrName>ppt_x</p:attrName>
                                            </p:attrNameLst>
                                          </p:cBhvr>
                                          <p:tavLst>
                                            <p:tav tm="0">
                                              <p:val>
                                                <p:strVal val="ppt_x"/>
                                              </p:val>
                                            </p:tav>
                                            <p:tav tm="100000">
                                              <p:val>
                                                <p:strVal val="#ppt_x+0.25"/>
                                              </p:val>
                                            </p:tav>
                                          </p:tavLst>
                                        </p:anim>
                                        <p:anim calcmode="lin" valueType="num">
                                          <p:cBhvr>
                                            <p:cTn id="172" dur="178">
                                              <p:stCondLst>
                                                <p:cond delay="1822"/>
                                              </p:stCondLst>
                                            </p:cTn>
                                            <p:tgtEl>
                                              <p:spTgt spid="176"/>
                                            </p:tgtEl>
                                            <p:attrNameLst>
                                              <p:attrName>ppt_x</p:attrName>
                                            </p:attrNameLst>
                                          </p:cBhvr>
                                          <p:tavLst>
                                            <p:tav tm="0">
                                              <p:val>
                                                <p:strVal val="ppt_x"/>
                                              </p:val>
                                            </p:tav>
                                            <p:tav tm="100000">
                                              <p:val>
                                                <p:strVal val="ppt_x"/>
                                              </p:val>
                                            </p:tav>
                                          </p:tavLst>
                                        </p:anim>
                                        <p:anim calcmode="lin" valueType="num">
                                          <p:cBhvr>
                                            <p:cTn id="173" dur="664" tmFilter="0.0,0.0;0.25,0.07;0.50,0.2;0.75,0.467;1.0,1.0">
                                              <p:stCondLst>
                                                <p:cond delay="0"/>
                                              </p:stCondLst>
                                            </p:cTn>
                                            <p:tgtEl>
                                              <p:spTgt spid="17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4" dur="664" tmFilter="0, 0; 0.125,0.2665; 0.25,0.4; 0.375,0.465; 0.5,0.5;  0.625,0.535; 0.75,0.6; 0.875,0.7335; 1,1">
                                              <p:stCondLst>
                                                <p:cond delay="664"/>
                                              </p:stCondLst>
                                            </p:cTn>
                                            <p:tgtEl>
                                              <p:spTgt spid="17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5" dur="332" tmFilter="0, 0; 0.125,0.2665; 0.25,0.4; 0.375,0.465; 0.5,0.5;  0.625,0.535; 0.75,0.6; 0.875,0.7335; 1,1">
                                              <p:stCondLst>
                                                <p:cond delay="1324"/>
                                              </p:stCondLst>
                                            </p:cTn>
                                            <p:tgtEl>
                                              <p:spTgt spid="17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6" dur="164" tmFilter="0, 0; 0.125,0.2665; 0.25,0.4; 0.375,0.465; 0.5,0.5;  0.625,0.535; 0.75,0.6; 0.875,0.7335; 1,1">
                                              <p:stCondLst>
                                                <p:cond delay="1656"/>
                                              </p:stCondLst>
                                            </p:cTn>
                                            <p:tgtEl>
                                              <p:spTgt spid="17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77" dur="180" accel="50000">
                                              <p:stCondLst>
                                                <p:cond delay="1820"/>
                                              </p:stCondLst>
                                            </p:cTn>
                                            <p:tgtEl>
                                              <p:spTgt spid="176"/>
                                            </p:tgtEl>
                                            <p:attrNameLst>
                                              <p:attrName>ppt_y</p:attrName>
                                            </p:attrNameLst>
                                          </p:cBhvr>
                                          <p:tavLst>
                                            <p:tav tm="0">
                                              <p:val>
                                                <p:strVal val="ppt_y"/>
                                              </p:val>
                                            </p:tav>
                                            <p:tav tm="100000">
                                              <p:val>
                                                <p:strVal val="ppt_y+ppt_h"/>
                                              </p:val>
                                            </p:tav>
                                          </p:tavLst>
                                        </p:anim>
                                        <p:animScale>
                                          <p:cBhvr>
                                            <p:cTn id="178" dur="26">
                                              <p:stCondLst>
                                                <p:cond delay="620"/>
                                              </p:stCondLst>
                                            </p:cTn>
                                            <p:tgtEl>
                                              <p:spTgt spid="176"/>
                                            </p:tgtEl>
                                          </p:cBhvr>
                                          <p:to x="100000" y="60000"/>
                                        </p:animScale>
                                        <p:animScale>
                                          <p:cBhvr>
                                            <p:cTn id="179" dur="166" decel="50000">
                                              <p:stCondLst>
                                                <p:cond delay="646"/>
                                              </p:stCondLst>
                                            </p:cTn>
                                            <p:tgtEl>
                                              <p:spTgt spid="176"/>
                                            </p:tgtEl>
                                          </p:cBhvr>
                                          <p:to x="100000" y="100000"/>
                                        </p:animScale>
                                        <p:animScale>
                                          <p:cBhvr>
                                            <p:cTn id="180" dur="26">
                                              <p:stCondLst>
                                                <p:cond delay="1312"/>
                                              </p:stCondLst>
                                            </p:cTn>
                                            <p:tgtEl>
                                              <p:spTgt spid="176"/>
                                            </p:tgtEl>
                                          </p:cBhvr>
                                          <p:to x="100000" y="80000"/>
                                        </p:animScale>
                                        <p:animScale>
                                          <p:cBhvr>
                                            <p:cTn id="181" dur="166" decel="50000">
                                              <p:stCondLst>
                                                <p:cond delay="1338"/>
                                              </p:stCondLst>
                                            </p:cTn>
                                            <p:tgtEl>
                                              <p:spTgt spid="176"/>
                                            </p:tgtEl>
                                          </p:cBhvr>
                                          <p:to x="100000" y="100000"/>
                                        </p:animScale>
                                        <p:animScale>
                                          <p:cBhvr>
                                            <p:cTn id="182" dur="26">
                                              <p:stCondLst>
                                                <p:cond delay="1642"/>
                                              </p:stCondLst>
                                            </p:cTn>
                                            <p:tgtEl>
                                              <p:spTgt spid="176"/>
                                            </p:tgtEl>
                                          </p:cBhvr>
                                          <p:to x="100000" y="90000"/>
                                        </p:animScale>
                                        <p:animScale>
                                          <p:cBhvr>
                                            <p:cTn id="183" dur="166" decel="50000">
                                              <p:stCondLst>
                                                <p:cond delay="1668"/>
                                              </p:stCondLst>
                                            </p:cTn>
                                            <p:tgtEl>
                                              <p:spTgt spid="176"/>
                                            </p:tgtEl>
                                          </p:cBhvr>
                                          <p:to x="100000" y="100000"/>
                                        </p:animScale>
                                        <p:animScale>
                                          <p:cBhvr>
                                            <p:cTn id="184" dur="26">
                                              <p:stCondLst>
                                                <p:cond delay="1808"/>
                                              </p:stCondLst>
                                            </p:cTn>
                                            <p:tgtEl>
                                              <p:spTgt spid="176"/>
                                            </p:tgtEl>
                                          </p:cBhvr>
                                          <p:to x="100000" y="95000"/>
                                        </p:animScale>
                                        <p:animScale>
                                          <p:cBhvr>
                                            <p:cTn id="185" dur="166" decel="50000">
                                              <p:stCondLst>
                                                <p:cond delay="1834"/>
                                              </p:stCondLst>
                                            </p:cTn>
                                            <p:tgtEl>
                                              <p:spTgt spid="176"/>
                                            </p:tgtEl>
                                          </p:cBhvr>
                                          <p:to x="100000" y="100000"/>
                                        </p:animScale>
                                        <p:set>
                                          <p:cBhvr>
                                            <p:cTn id="186" dur="1" fill="hold">
                                              <p:stCondLst>
                                                <p:cond delay="1999"/>
                                              </p:stCondLst>
                                            </p:cTn>
                                            <p:tgtEl>
                                              <p:spTgt spid="1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2" grpId="0"/>
          <p:bldP spid="172" grpId="1"/>
          <p:bldP spid="174" grpId="0"/>
          <p:bldP spid="174" grpId="1"/>
          <p:bldP spid="175" grpId="0"/>
          <p:bldP spid="175" grpId="1"/>
          <p:bldP spid="176" grpId="0"/>
          <p:bldP spid="176"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val 180">
            <a:extLst>
              <a:ext uri="{FF2B5EF4-FFF2-40B4-BE49-F238E27FC236}">
                <a16:creationId xmlns:a16="http://schemas.microsoft.com/office/drawing/2014/main" id="{F79C51BC-1FBD-47F6-8228-A3F8861765CF}"/>
              </a:ext>
            </a:extLst>
          </p:cNvPr>
          <p:cNvSpPr/>
          <p:nvPr/>
        </p:nvSpPr>
        <p:spPr>
          <a:xfrm>
            <a:off x="9610752" y="0"/>
            <a:ext cx="2403077" cy="2403077"/>
          </a:xfrm>
          <a:prstGeom prst="ellipse">
            <a:avLst/>
          </a:prstGeom>
          <a:solidFill>
            <a:srgbClr val="FF0000"/>
          </a:solidFill>
          <a:ln w="38100">
            <a:solidFill>
              <a:schemeClr val="accent1"/>
            </a:solid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2" name="Oval 181">
            <a:extLst>
              <a:ext uri="{FF2B5EF4-FFF2-40B4-BE49-F238E27FC236}">
                <a16:creationId xmlns:a16="http://schemas.microsoft.com/office/drawing/2014/main" id="{14B3BB76-E5E9-4E4E-9A0D-52888C90A723}"/>
              </a:ext>
            </a:extLst>
          </p:cNvPr>
          <p:cNvSpPr/>
          <p:nvPr/>
        </p:nvSpPr>
        <p:spPr>
          <a:xfrm>
            <a:off x="10391158" y="680209"/>
            <a:ext cx="842264" cy="842264"/>
          </a:xfrm>
          <a:prstGeom prst="ellipse">
            <a:avLst/>
          </a:prstGeom>
          <a:solidFill>
            <a:srgbClr val="FFFF00"/>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3" name="Oval 182">
            <a:extLst>
              <a:ext uri="{FF2B5EF4-FFF2-40B4-BE49-F238E27FC236}">
                <a16:creationId xmlns:a16="http://schemas.microsoft.com/office/drawing/2014/main" id="{ADDF4971-1600-48E4-8F1D-7017568CB149}"/>
              </a:ext>
            </a:extLst>
          </p:cNvPr>
          <p:cNvSpPr/>
          <p:nvPr/>
        </p:nvSpPr>
        <p:spPr>
          <a:xfrm>
            <a:off x="4462263" y="6084952"/>
            <a:ext cx="183301" cy="183301"/>
          </a:xfrm>
          <a:prstGeom prst="ellipse">
            <a:avLst/>
          </a:prstGeom>
          <a:solidFill>
            <a:schemeClr val="bg1"/>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 name="Horizontal Scroll 1"/>
          <p:cNvSpPr/>
          <p:nvPr/>
        </p:nvSpPr>
        <p:spPr>
          <a:xfrm>
            <a:off x="152465" y="66579"/>
            <a:ext cx="2577830" cy="2457796"/>
          </a:xfrm>
          <a:prstGeom prst="horizontalScroll">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228554">
              <a:defRPr/>
            </a:pPr>
            <a:r>
              <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M</a:t>
            </a:r>
            <a:r>
              <a:rPr lang="en-US" sz="28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ôi</a:t>
            </a:r>
            <a:r>
              <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trường</a:t>
            </a:r>
            <a:endPar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defTabSz="228554">
              <a:defRPr/>
            </a:pPr>
            <a:r>
              <a:rPr lang="en-US" sz="28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động</a:t>
            </a:r>
            <a:endPar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defTabSz="228554">
              <a:defRPr/>
            </a:pP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phạm</a:t>
            </a:r>
            <a:endPar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559" y="428363"/>
            <a:ext cx="3633284" cy="28102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167" y="3450571"/>
            <a:ext cx="4522551" cy="30836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08" y="3515512"/>
            <a:ext cx="4222109" cy="2953785"/>
          </a:xfrm>
          <a:prstGeom prst="rect">
            <a:avLst/>
          </a:prstGeom>
        </p:spPr>
      </p:pic>
    </p:spTree>
    <p:extLst>
      <p:ext uri="{BB962C8B-B14F-4D97-AF65-F5344CB8AC3E}">
        <p14:creationId xmlns:p14="http://schemas.microsoft.com/office/powerpoint/2010/main" val="362303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ppt_w</p:attrName>
                                        </p:attrNameLst>
                                      </p:cBhvr>
                                      <p:tavLst>
                                        <p:tav tm="0">
                                          <p:val>
                                            <p:fltVal val="0"/>
                                          </p:val>
                                        </p:tav>
                                        <p:tav tm="100000">
                                          <p:val>
                                            <p:strVal val="#ppt_w"/>
                                          </p:val>
                                        </p:tav>
                                      </p:tavLst>
                                    </p:anim>
                                    <p:anim calcmode="lin" valueType="num">
                                      <p:cBhvr>
                                        <p:cTn id="8" dur="500" fill="hold"/>
                                        <p:tgtEl>
                                          <p:spTgt spid="182"/>
                                        </p:tgtEl>
                                        <p:attrNameLst>
                                          <p:attrName>ppt_h</p:attrName>
                                        </p:attrNameLst>
                                      </p:cBhvr>
                                      <p:tavLst>
                                        <p:tav tm="0">
                                          <p:val>
                                            <p:fltVal val="0"/>
                                          </p:val>
                                        </p:tav>
                                        <p:tav tm="100000">
                                          <p:val>
                                            <p:strVal val="#ppt_h"/>
                                          </p:val>
                                        </p:tav>
                                      </p:tavLst>
                                    </p:anim>
                                    <p:anim calcmode="lin" valueType="num">
                                      <p:cBhvr>
                                        <p:cTn id="9" dur="500" fill="hold"/>
                                        <p:tgtEl>
                                          <p:spTgt spid="182"/>
                                        </p:tgtEl>
                                        <p:attrNameLst>
                                          <p:attrName>style.rotation</p:attrName>
                                        </p:attrNameLst>
                                      </p:cBhvr>
                                      <p:tavLst>
                                        <p:tav tm="0">
                                          <p:val>
                                            <p:fltVal val="360"/>
                                          </p:val>
                                        </p:tav>
                                        <p:tav tm="100000">
                                          <p:val>
                                            <p:fltVal val="0"/>
                                          </p:val>
                                        </p:tav>
                                      </p:tavLst>
                                    </p:anim>
                                    <p:animEffect transition="in" filter="fade">
                                      <p:cBhvr>
                                        <p:cTn id="10" dur="500"/>
                                        <p:tgtEl>
                                          <p:spTgt spid="182"/>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83"/>
                                        </p:tgtEl>
                                        <p:attrNameLst>
                                          <p:attrName>style.visibility</p:attrName>
                                        </p:attrNameLst>
                                      </p:cBhvr>
                                      <p:to>
                                        <p:strVal val="visible"/>
                                      </p:to>
                                    </p:set>
                                    <p:anim calcmode="lin" valueType="num">
                                      <p:cBhvr>
                                        <p:cTn id="13" dur="500" fill="hold"/>
                                        <p:tgtEl>
                                          <p:spTgt spid="183"/>
                                        </p:tgtEl>
                                        <p:attrNameLst>
                                          <p:attrName>ppt_w</p:attrName>
                                        </p:attrNameLst>
                                      </p:cBhvr>
                                      <p:tavLst>
                                        <p:tav tm="0">
                                          <p:val>
                                            <p:fltVal val="0"/>
                                          </p:val>
                                        </p:tav>
                                        <p:tav tm="100000">
                                          <p:val>
                                            <p:strVal val="#ppt_w"/>
                                          </p:val>
                                        </p:tav>
                                      </p:tavLst>
                                    </p:anim>
                                    <p:anim calcmode="lin" valueType="num">
                                      <p:cBhvr>
                                        <p:cTn id="14" dur="500" fill="hold"/>
                                        <p:tgtEl>
                                          <p:spTgt spid="183"/>
                                        </p:tgtEl>
                                        <p:attrNameLst>
                                          <p:attrName>ppt_h</p:attrName>
                                        </p:attrNameLst>
                                      </p:cBhvr>
                                      <p:tavLst>
                                        <p:tav tm="0">
                                          <p:val>
                                            <p:fltVal val="0"/>
                                          </p:val>
                                        </p:tav>
                                        <p:tav tm="100000">
                                          <p:val>
                                            <p:strVal val="#ppt_h"/>
                                          </p:val>
                                        </p:tav>
                                      </p:tavLst>
                                    </p:anim>
                                    <p:anim calcmode="lin" valueType="num">
                                      <p:cBhvr>
                                        <p:cTn id="15" dur="500" fill="hold"/>
                                        <p:tgtEl>
                                          <p:spTgt spid="183"/>
                                        </p:tgtEl>
                                        <p:attrNameLst>
                                          <p:attrName>style.rotation</p:attrName>
                                        </p:attrNameLst>
                                      </p:cBhvr>
                                      <p:tavLst>
                                        <p:tav tm="0">
                                          <p:val>
                                            <p:fltVal val="360"/>
                                          </p:val>
                                        </p:tav>
                                        <p:tav tm="100000">
                                          <p:val>
                                            <p:fltVal val="0"/>
                                          </p:val>
                                        </p:tav>
                                      </p:tavLst>
                                    </p:anim>
                                    <p:animEffect transition="in" filter="fade">
                                      <p:cBhvr>
                                        <p:cTn id="16" dur="500"/>
                                        <p:tgtEl>
                                          <p:spTgt spid="183"/>
                                        </p:tgtEl>
                                      </p:cBhvr>
                                    </p:animEffect>
                                  </p:childTnLst>
                                </p:cTn>
                              </p:par>
                              <p:par>
                                <p:cTn id="17" presetID="6" presetClass="emph" presetSubtype="0" repeatCount="indefinite" accel="46000" decel="54000" autoRev="1" fill="hold" grpId="1" nodeType="withEffect">
                                  <p:stCondLst>
                                    <p:cond delay="0"/>
                                  </p:stCondLst>
                                  <p:childTnLst>
                                    <p:animScale>
                                      <p:cBhvr>
                                        <p:cTn id="18" dur="1500" fill="hold"/>
                                        <p:tgtEl>
                                          <p:spTgt spid="183"/>
                                        </p:tgtEl>
                                      </p:cBhvr>
                                      <p:by x="125000" y="125000"/>
                                    </p:animScale>
                                  </p:childTnLst>
                                </p:cTn>
                              </p:par>
                              <p:par>
                                <p:cTn id="19" presetID="49" presetClass="entr" presetSubtype="0" decel="100000" fill="hold" grpId="0" nodeType="withEffect">
                                  <p:stCondLst>
                                    <p:cond delay="200"/>
                                  </p:stCondLst>
                                  <p:childTnLst>
                                    <p:set>
                                      <p:cBhvr>
                                        <p:cTn id="20" dur="1" fill="hold">
                                          <p:stCondLst>
                                            <p:cond delay="0"/>
                                          </p:stCondLst>
                                        </p:cTn>
                                        <p:tgtEl>
                                          <p:spTgt spid="181"/>
                                        </p:tgtEl>
                                        <p:attrNameLst>
                                          <p:attrName>style.visibility</p:attrName>
                                        </p:attrNameLst>
                                      </p:cBhvr>
                                      <p:to>
                                        <p:strVal val="visible"/>
                                      </p:to>
                                    </p:set>
                                    <p:anim calcmode="lin" valueType="num">
                                      <p:cBhvr>
                                        <p:cTn id="21" dur="500" fill="hold"/>
                                        <p:tgtEl>
                                          <p:spTgt spid="181"/>
                                        </p:tgtEl>
                                        <p:attrNameLst>
                                          <p:attrName>ppt_w</p:attrName>
                                        </p:attrNameLst>
                                      </p:cBhvr>
                                      <p:tavLst>
                                        <p:tav tm="0">
                                          <p:val>
                                            <p:fltVal val="0"/>
                                          </p:val>
                                        </p:tav>
                                        <p:tav tm="100000">
                                          <p:val>
                                            <p:strVal val="#ppt_w"/>
                                          </p:val>
                                        </p:tav>
                                      </p:tavLst>
                                    </p:anim>
                                    <p:anim calcmode="lin" valueType="num">
                                      <p:cBhvr>
                                        <p:cTn id="22" dur="500" fill="hold"/>
                                        <p:tgtEl>
                                          <p:spTgt spid="181"/>
                                        </p:tgtEl>
                                        <p:attrNameLst>
                                          <p:attrName>ppt_h</p:attrName>
                                        </p:attrNameLst>
                                      </p:cBhvr>
                                      <p:tavLst>
                                        <p:tav tm="0">
                                          <p:val>
                                            <p:fltVal val="0"/>
                                          </p:val>
                                        </p:tav>
                                        <p:tav tm="100000">
                                          <p:val>
                                            <p:strVal val="#ppt_h"/>
                                          </p:val>
                                        </p:tav>
                                      </p:tavLst>
                                    </p:anim>
                                    <p:anim calcmode="lin" valueType="num">
                                      <p:cBhvr>
                                        <p:cTn id="23" dur="500" fill="hold"/>
                                        <p:tgtEl>
                                          <p:spTgt spid="181"/>
                                        </p:tgtEl>
                                        <p:attrNameLst>
                                          <p:attrName>style.rotation</p:attrName>
                                        </p:attrNameLst>
                                      </p:cBhvr>
                                      <p:tavLst>
                                        <p:tav tm="0">
                                          <p:val>
                                            <p:fltVal val="360"/>
                                          </p:val>
                                        </p:tav>
                                        <p:tav tm="100000">
                                          <p:val>
                                            <p:fltVal val="0"/>
                                          </p:val>
                                        </p:tav>
                                      </p:tavLst>
                                    </p:anim>
                                    <p:animEffect transition="in" filter="fade">
                                      <p:cBhvr>
                                        <p:cTn id="24" dur="500"/>
                                        <p:tgtEl>
                                          <p:spTgt spid="181"/>
                                        </p:tgtEl>
                                      </p:cBhvr>
                                    </p:animEffect>
                                  </p:childTnLst>
                                </p:cTn>
                              </p:par>
                              <p:par>
                                <p:cTn id="25" presetID="6" presetClass="emph" presetSubtype="0" repeatCount="indefinite" accel="46000" decel="54000" autoRev="1" fill="hold" grpId="1" nodeType="withEffect">
                                  <p:stCondLst>
                                    <p:cond delay="0"/>
                                  </p:stCondLst>
                                  <p:childTnLst>
                                    <p:animScale>
                                      <p:cBhvr>
                                        <p:cTn id="26" dur="2300" fill="hold"/>
                                        <p:tgtEl>
                                          <p:spTgt spid="181"/>
                                        </p:tgtEl>
                                      </p:cBhvr>
                                      <p:by x="125000" y="125000"/>
                                    </p:animScale>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heel(1)">
                                      <p:cBhvr>
                                        <p:cTn id="35" dur="2000"/>
                                        <p:tgtEl>
                                          <p:spTgt spid="3"/>
                                        </p:tgtEl>
                                      </p:cBhvr>
                                    </p:animEffect>
                                  </p:childTnLst>
                                </p:cTn>
                              </p:par>
                              <p:par>
                                <p:cTn id="36" presetID="22" presetClass="entr" presetSubtype="4"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16" presetClass="entr" presetSubtype="21"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1" grpId="1" animBg="1"/>
      <p:bldP spid="182" grpId="0" animBg="1"/>
      <p:bldP spid="183" grpId="0" animBg="1"/>
      <p:bldP spid="183" grpId="1"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62A258F-7399-4751-9F17-8EA8A2D4F5CE}"/>
              </a:ext>
            </a:extLst>
          </p:cNvPr>
          <p:cNvSpPr/>
          <p:nvPr/>
        </p:nvSpPr>
        <p:spPr>
          <a:xfrm>
            <a:off x="3477650" y="4750804"/>
            <a:ext cx="5163868" cy="1329038"/>
          </a:xfrm>
          <a:custGeom>
            <a:avLst/>
            <a:gdLst>
              <a:gd name="connsiteX0" fmla="*/ 2311241 w 7105650"/>
              <a:gd name="connsiteY0" fmla="*/ 1829276 h 1828800"/>
              <a:gd name="connsiteX1" fmla="*/ 915829 w 7105650"/>
              <a:gd name="connsiteY1" fmla="*/ 1602581 h 1828800"/>
              <a:gd name="connsiteX2" fmla="*/ 7144 w 7105650"/>
              <a:gd name="connsiteY2" fmla="*/ 1273016 h 1828800"/>
              <a:gd name="connsiteX3" fmla="*/ 54769 w 7105650"/>
              <a:gd name="connsiteY3" fmla="*/ 1169194 h 1828800"/>
              <a:gd name="connsiteX4" fmla="*/ 950119 w 7105650"/>
              <a:gd name="connsiteY4" fmla="*/ 1493044 h 1828800"/>
              <a:gd name="connsiteX5" fmla="*/ 2689384 w 7105650"/>
              <a:gd name="connsiteY5" fmla="*/ 1688306 h 1828800"/>
              <a:gd name="connsiteX6" fmla="*/ 3894296 w 7105650"/>
              <a:gd name="connsiteY6" fmla="*/ 1125379 h 1828800"/>
              <a:gd name="connsiteX7" fmla="*/ 7090886 w 7105650"/>
              <a:gd name="connsiteY7" fmla="*/ 7144 h 1828800"/>
              <a:gd name="connsiteX8" fmla="*/ 7099459 w 7105650"/>
              <a:gd name="connsiteY8" fmla="*/ 121444 h 1828800"/>
              <a:gd name="connsiteX9" fmla="*/ 3956209 w 7105650"/>
              <a:gd name="connsiteY9" fmla="*/ 1221581 h 1828800"/>
              <a:gd name="connsiteX10" fmla="*/ 2706529 w 7105650"/>
              <a:gd name="connsiteY10" fmla="*/ 1801654 h 1828800"/>
              <a:gd name="connsiteX11" fmla="*/ 2311241 w 7105650"/>
              <a:gd name="connsiteY11" fmla="*/ 1829276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05650" h="1828800">
                <a:moveTo>
                  <a:pt x="2311241" y="1829276"/>
                </a:moveTo>
                <a:cubicBezTo>
                  <a:pt x="1813084" y="1829276"/>
                  <a:pt x="1295876" y="1713071"/>
                  <a:pt x="915829" y="1602581"/>
                </a:cubicBezTo>
                <a:cubicBezTo>
                  <a:pt x="394811" y="1451134"/>
                  <a:pt x="10954" y="1274921"/>
                  <a:pt x="7144" y="1273016"/>
                </a:cubicBezTo>
                <a:lnTo>
                  <a:pt x="54769" y="1169194"/>
                </a:lnTo>
                <a:cubicBezTo>
                  <a:pt x="58579" y="1171099"/>
                  <a:pt x="436721" y="1343501"/>
                  <a:pt x="950119" y="1493044"/>
                </a:cubicBezTo>
                <a:cubicBezTo>
                  <a:pt x="1420654" y="1630204"/>
                  <a:pt x="2105502" y="1775936"/>
                  <a:pt x="2689384" y="1688306"/>
                </a:cubicBezTo>
                <a:cubicBezTo>
                  <a:pt x="3117057" y="1624489"/>
                  <a:pt x="3477102" y="1393031"/>
                  <a:pt x="3894296" y="1125379"/>
                </a:cubicBezTo>
                <a:cubicBezTo>
                  <a:pt x="4589622" y="679609"/>
                  <a:pt x="5454492" y="124301"/>
                  <a:pt x="7090886" y="7144"/>
                </a:cubicBezTo>
                <a:lnTo>
                  <a:pt x="7099459" y="121444"/>
                </a:lnTo>
                <a:cubicBezTo>
                  <a:pt x="5491639" y="235744"/>
                  <a:pt x="4640104" y="782479"/>
                  <a:pt x="3956209" y="1221581"/>
                </a:cubicBezTo>
                <a:cubicBezTo>
                  <a:pt x="3527584" y="1496854"/>
                  <a:pt x="3158014" y="1734026"/>
                  <a:pt x="2706529" y="1801654"/>
                </a:cubicBezTo>
                <a:cubicBezTo>
                  <a:pt x="2576989" y="1820704"/>
                  <a:pt x="2444591" y="1829276"/>
                  <a:pt x="2311241" y="1829276"/>
                </a:cubicBezTo>
                <a:close/>
              </a:path>
            </a:pathLst>
          </a:custGeom>
          <a:solidFill>
            <a:schemeClr val="tx1">
              <a:lumMod val="90000"/>
              <a:lumOff val="10000"/>
            </a:schemeClr>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56" name="Group 55">
            <a:extLst>
              <a:ext uri="{FF2B5EF4-FFF2-40B4-BE49-F238E27FC236}">
                <a16:creationId xmlns:a16="http://schemas.microsoft.com/office/drawing/2014/main" id="{5165AD02-67D5-4B65-88A8-EAD386A7E9D7}"/>
              </a:ext>
            </a:extLst>
          </p:cNvPr>
          <p:cNvGrpSpPr/>
          <p:nvPr/>
        </p:nvGrpSpPr>
        <p:grpSpPr>
          <a:xfrm>
            <a:off x="0" y="3218257"/>
            <a:ext cx="2276671" cy="3638242"/>
            <a:chOff x="0" y="6436459"/>
            <a:chExt cx="4553934" cy="7277431"/>
          </a:xfrm>
        </p:grpSpPr>
        <p:sp>
          <p:nvSpPr>
            <p:cNvPr id="5" name="Freeform: Shape 4">
              <a:extLst>
                <a:ext uri="{FF2B5EF4-FFF2-40B4-BE49-F238E27FC236}">
                  <a16:creationId xmlns:a16="http://schemas.microsoft.com/office/drawing/2014/main" id="{91F5DE44-8AF8-40B2-B758-23A2FD9D1B80}"/>
                </a:ext>
              </a:extLst>
            </p:cNvPr>
            <p:cNvSpPr/>
            <p:nvPr/>
          </p:nvSpPr>
          <p:spPr>
            <a:xfrm>
              <a:off x="96922" y="11000084"/>
              <a:ext cx="2783036" cy="2713806"/>
            </a:xfrm>
            <a:custGeom>
              <a:avLst/>
              <a:gdLst>
                <a:gd name="connsiteX0" fmla="*/ 7144 w 1914525"/>
                <a:gd name="connsiteY0" fmla="*/ 7144 h 1866900"/>
                <a:gd name="connsiteX1" fmla="*/ 135731 w 1914525"/>
                <a:gd name="connsiteY1" fmla="*/ 1862614 h 1866900"/>
                <a:gd name="connsiteX2" fmla="*/ 1915954 w 1914525"/>
                <a:gd name="connsiteY2" fmla="*/ 1862614 h 1866900"/>
                <a:gd name="connsiteX3" fmla="*/ 1766411 w 1914525"/>
                <a:gd name="connsiteY3" fmla="*/ 743426 h 1866900"/>
              </a:gdLst>
              <a:ahLst/>
              <a:cxnLst>
                <a:cxn ang="0">
                  <a:pos x="connsiteX0" y="connsiteY0"/>
                </a:cxn>
                <a:cxn ang="0">
                  <a:pos x="connsiteX1" y="connsiteY1"/>
                </a:cxn>
                <a:cxn ang="0">
                  <a:pos x="connsiteX2" y="connsiteY2"/>
                </a:cxn>
                <a:cxn ang="0">
                  <a:pos x="connsiteX3" y="connsiteY3"/>
                </a:cxn>
              </a:cxnLst>
              <a:rect l="l" t="t" r="r" b="b"/>
              <a:pathLst>
                <a:path w="1914525" h="1866900">
                  <a:moveTo>
                    <a:pt x="7144" y="7144"/>
                  </a:moveTo>
                  <a:lnTo>
                    <a:pt x="135731" y="1862614"/>
                  </a:lnTo>
                  <a:lnTo>
                    <a:pt x="1915954" y="1862614"/>
                  </a:lnTo>
                  <a:lnTo>
                    <a:pt x="1766411" y="743426"/>
                  </a:lnTo>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6" name="Freeform: Shape 5">
              <a:extLst>
                <a:ext uri="{FF2B5EF4-FFF2-40B4-BE49-F238E27FC236}">
                  <a16:creationId xmlns:a16="http://schemas.microsoft.com/office/drawing/2014/main" id="{01266020-66A3-4A76-B88D-FC3649991327}"/>
                </a:ext>
              </a:extLst>
            </p:cNvPr>
            <p:cNvSpPr/>
            <p:nvPr/>
          </p:nvSpPr>
          <p:spPr>
            <a:xfrm>
              <a:off x="81692" y="7451366"/>
              <a:ext cx="4472242" cy="5081464"/>
            </a:xfrm>
            <a:custGeom>
              <a:avLst/>
              <a:gdLst>
                <a:gd name="connsiteX0" fmla="*/ 2958941 w 3076575"/>
                <a:gd name="connsiteY0" fmla="*/ 1871186 h 3495675"/>
                <a:gd name="connsiteX1" fmla="*/ 2725579 w 3076575"/>
                <a:gd name="connsiteY1" fmla="*/ 2044541 h 3495675"/>
                <a:gd name="connsiteX2" fmla="*/ 2576989 w 3076575"/>
                <a:gd name="connsiteY2" fmla="*/ 2108359 h 3495675"/>
                <a:gd name="connsiteX3" fmla="*/ 2595086 w 3076575"/>
                <a:gd name="connsiteY3" fmla="*/ 2382679 h 3495675"/>
                <a:gd name="connsiteX4" fmla="*/ 2448401 w 3076575"/>
                <a:gd name="connsiteY4" fmla="*/ 2880836 h 3495675"/>
                <a:gd name="connsiteX5" fmla="*/ 2448401 w 3076575"/>
                <a:gd name="connsiteY5" fmla="*/ 2880836 h 3495675"/>
                <a:gd name="connsiteX6" fmla="*/ 1788319 w 3076575"/>
                <a:gd name="connsiteY6" fmla="*/ 3472339 h 3495675"/>
                <a:gd name="connsiteX7" fmla="*/ 1617821 w 3076575"/>
                <a:gd name="connsiteY7" fmla="*/ 3494246 h 3495675"/>
                <a:gd name="connsiteX8" fmla="*/ 987266 w 3076575"/>
                <a:gd name="connsiteY8" fmla="*/ 3494246 h 3495675"/>
                <a:gd name="connsiteX9" fmla="*/ 7144 w 3076575"/>
                <a:gd name="connsiteY9" fmla="*/ 2299811 h 3495675"/>
                <a:gd name="connsiteX10" fmla="*/ 7144 w 3076575"/>
                <a:gd name="connsiteY10" fmla="*/ 987266 h 3495675"/>
                <a:gd name="connsiteX11" fmla="*/ 987266 w 3076575"/>
                <a:gd name="connsiteY11" fmla="*/ 7144 h 3495675"/>
                <a:gd name="connsiteX12" fmla="*/ 1617821 w 3076575"/>
                <a:gd name="connsiteY12" fmla="*/ 7144 h 3495675"/>
                <a:gd name="connsiteX13" fmla="*/ 2253139 w 3076575"/>
                <a:gd name="connsiteY13" fmla="*/ 242411 h 3495675"/>
                <a:gd name="connsiteX14" fmla="*/ 2255044 w 3076575"/>
                <a:gd name="connsiteY14" fmla="*/ 243364 h 3495675"/>
                <a:gd name="connsiteX15" fmla="*/ 2446496 w 3076575"/>
                <a:gd name="connsiteY15" fmla="*/ 489109 h 3495675"/>
                <a:gd name="connsiteX16" fmla="*/ 2927509 w 3076575"/>
                <a:gd name="connsiteY16" fmla="*/ 1208246 h 3495675"/>
                <a:gd name="connsiteX17" fmla="*/ 3065621 w 3076575"/>
                <a:gd name="connsiteY17" fmla="*/ 1451134 h 3495675"/>
                <a:gd name="connsiteX18" fmla="*/ 2958941 w 3076575"/>
                <a:gd name="connsiteY18" fmla="*/ 1871186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575" h="3495675">
                  <a:moveTo>
                    <a:pt x="2958941" y="1871186"/>
                  </a:moveTo>
                  <a:cubicBezTo>
                    <a:pt x="2897029" y="1947386"/>
                    <a:pt x="2816066" y="2005489"/>
                    <a:pt x="2725579" y="2044541"/>
                  </a:cubicBezTo>
                  <a:lnTo>
                    <a:pt x="2576989" y="2108359"/>
                  </a:lnTo>
                  <a:lnTo>
                    <a:pt x="2595086" y="2382679"/>
                  </a:lnTo>
                  <a:cubicBezTo>
                    <a:pt x="2581751" y="2548414"/>
                    <a:pt x="2530316" y="2721769"/>
                    <a:pt x="2448401" y="2880836"/>
                  </a:cubicBezTo>
                  <a:cubicBezTo>
                    <a:pt x="2448401" y="2880836"/>
                    <a:pt x="2448401" y="2880836"/>
                    <a:pt x="2448401" y="2880836"/>
                  </a:cubicBezTo>
                  <a:cubicBezTo>
                    <a:pt x="2303621" y="3163729"/>
                    <a:pt x="2065496" y="3400901"/>
                    <a:pt x="1788319" y="3472339"/>
                  </a:cubicBezTo>
                  <a:cubicBezTo>
                    <a:pt x="1733074" y="3486626"/>
                    <a:pt x="1675924" y="3494246"/>
                    <a:pt x="1617821" y="3494246"/>
                  </a:cubicBezTo>
                  <a:lnTo>
                    <a:pt x="987266" y="3494246"/>
                  </a:lnTo>
                  <a:cubicBezTo>
                    <a:pt x="448151" y="3493294"/>
                    <a:pt x="7144" y="2838926"/>
                    <a:pt x="7144" y="2299811"/>
                  </a:cubicBezTo>
                  <a:lnTo>
                    <a:pt x="7144" y="987266"/>
                  </a:lnTo>
                  <a:cubicBezTo>
                    <a:pt x="7144" y="448151"/>
                    <a:pt x="448151" y="7144"/>
                    <a:pt x="987266" y="7144"/>
                  </a:cubicBezTo>
                  <a:lnTo>
                    <a:pt x="1617821" y="7144"/>
                  </a:lnTo>
                  <a:cubicBezTo>
                    <a:pt x="1859756" y="7144"/>
                    <a:pt x="2081689" y="95726"/>
                    <a:pt x="2253139" y="242411"/>
                  </a:cubicBezTo>
                  <a:cubicBezTo>
                    <a:pt x="2254091" y="242411"/>
                    <a:pt x="2254091" y="243364"/>
                    <a:pt x="2255044" y="243364"/>
                  </a:cubicBezTo>
                  <a:cubicBezTo>
                    <a:pt x="2343626" y="302419"/>
                    <a:pt x="2409349" y="389096"/>
                    <a:pt x="2446496" y="489109"/>
                  </a:cubicBezTo>
                  <a:cubicBezTo>
                    <a:pt x="2545556" y="758666"/>
                    <a:pt x="2712244" y="995839"/>
                    <a:pt x="2927509" y="1208246"/>
                  </a:cubicBezTo>
                  <a:cubicBezTo>
                    <a:pt x="2995136" y="1274921"/>
                    <a:pt x="3044666" y="1358741"/>
                    <a:pt x="3065621" y="1451134"/>
                  </a:cubicBezTo>
                  <a:cubicBezTo>
                    <a:pt x="3098959" y="1601629"/>
                    <a:pt x="3058954" y="1748314"/>
                    <a:pt x="2958941" y="1871186"/>
                  </a:cubicBezTo>
                  <a:close/>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7" name="Freeform: Shape 6">
              <a:extLst>
                <a:ext uri="{FF2B5EF4-FFF2-40B4-BE49-F238E27FC236}">
                  <a16:creationId xmlns:a16="http://schemas.microsoft.com/office/drawing/2014/main" id="{9AE13277-435E-4706-A621-6E8286383E77}"/>
                </a:ext>
              </a:extLst>
            </p:cNvPr>
            <p:cNvSpPr/>
            <p:nvPr/>
          </p:nvSpPr>
          <p:spPr>
            <a:xfrm>
              <a:off x="2871650" y="9082419"/>
              <a:ext cx="415379" cy="512300"/>
            </a:xfrm>
            <a:custGeom>
              <a:avLst/>
              <a:gdLst>
                <a:gd name="connsiteX0" fmla="*/ 285274 w 285750"/>
                <a:gd name="connsiteY0" fmla="*/ 180499 h 352425"/>
                <a:gd name="connsiteX1" fmla="*/ 146209 w 285750"/>
                <a:gd name="connsiteY1" fmla="*/ 353854 h 352425"/>
                <a:gd name="connsiteX2" fmla="*/ 7144 w 285750"/>
                <a:gd name="connsiteY2" fmla="*/ 180499 h 352425"/>
                <a:gd name="connsiteX3" fmla="*/ 146209 w 285750"/>
                <a:gd name="connsiteY3" fmla="*/ 7144 h 352425"/>
                <a:gd name="connsiteX4" fmla="*/ 285274 w 285750"/>
                <a:gd name="connsiteY4" fmla="*/ 180499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352425">
                  <a:moveTo>
                    <a:pt x="285274" y="180499"/>
                  </a:moveTo>
                  <a:cubicBezTo>
                    <a:pt x="285274" y="276240"/>
                    <a:pt x="223012" y="353854"/>
                    <a:pt x="146209" y="353854"/>
                  </a:cubicBezTo>
                  <a:cubicBezTo>
                    <a:pt x="69405" y="353854"/>
                    <a:pt x="7144" y="276240"/>
                    <a:pt x="7144" y="180499"/>
                  </a:cubicBezTo>
                  <a:cubicBezTo>
                    <a:pt x="7144" y="84758"/>
                    <a:pt x="69405" y="7144"/>
                    <a:pt x="146209" y="7144"/>
                  </a:cubicBezTo>
                  <a:cubicBezTo>
                    <a:pt x="223012" y="7144"/>
                    <a:pt x="285274" y="84758"/>
                    <a:pt x="285274" y="180499"/>
                  </a:cubicBezTo>
                  <a:close/>
                </a:path>
              </a:pathLst>
            </a:custGeom>
            <a:solidFill>
              <a:srgbClr val="1B146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8" name="Freeform: Shape 7">
              <a:extLst>
                <a:ext uri="{FF2B5EF4-FFF2-40B4-BE49-F238E27FC236}">
                  <a16:creationId xmlns:a16="http://schemas.microsoft.com/office/drawing/2014/main" id="{F7C7713A-B8E8-45B9-AF06-D4AB3EB48C59}"/>
                </a:ext>
              </a:extLst>
            </p:cNvPr>
            <p:cNvSpPr/>
            <p:nvPr/>
          </p:nvSpPr>
          <p:spPr>
            <a:xfrm>
              <a:off x="2574472" y="8664780"/>
              <a:ext cx="595376" cy="401533"/>
            </a:xfrm>
            <a:custGeom>
              <a:avLst/>
              <a:gdLst>
                <a:gd name="connsiteX0" fmla="*/ 377316 w 409575"/>
                <a:gd name="connsiteY0" fmla="*/ 138239 h 276225"/>
                <a:gd name="connsiteX1" fmla="*/ 99186 w 409575"/>
                <a:gd name="connsiteY1" fmla="*/ 268731 h 276225"/>
                <a:gd name="connsiteX2" fmla="*/ 22034 w 409575"/>
                <a:gd name="connsiteY2" fmla="*/ 241109 h 276225"/>
                <a:gd name="connsiteX3" fmla="*/ 12509 w 409575"/>
                <a:gd name="connsiteY3" fmla="*/ 220154 h 276225"/>
                <a:gd name="connsiteX4" fmla="*/ 40131 w 409575"/>
                <a:gd name="connsiteY4" fmla="*/ 143001 h 276225"/>
                <a:gd name="connsiteX5" fmla="*/ 318261 w 409575"/>
                <a:gd name="connsiteY5" fmla="*/ 12509 h 276225"/>
                <a:gd name="connsiteX6" fmla="*/ 395414 w 409575"/>
                <a:gd name="connsiteY6" fmla="*/ 40131 h 276225"/>
                <a:gd name="connsiteX7" fmla="*/ 404939 w 409575"/>
                <a:gd name="connsiteY7" fmla="*/ 61086 h 276225"/>
                <a:gd name="connsiteX8" fmla="*/ 377316 w 409575"/>
                <a:gd name="connsiteY8" fmla="*/ 138239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76225">
                  <a:moveTo>
                    <a:pt x="377316" y="138239"/>
                  </a:moveTo>
                  <a:lnTo>
                    <a:pt x="99186" y="268731"/>
                  </a:lnTo>
                  <a:cubicBezTo>
                    <a:pt x="70611" y="282066"/>
                    <a:pt x="35369" y="269684"/>
                    <a:pt x="22034" y="241109"/>
                  </a:cubicBezTo>
                  <a:lnTo>
                    <a:pt x="12509" y="220154"/>
                  </a:lnTo>
                  <a:cubicBezTo>
                    <a:pt x="-826" y="191579"/>
                    <a:pt x="11556" y="156336"/>
                    <a:pt x="40131" y="143001"/>
                  </a:cubicBezTo>
                  <a:lnTo>
                    <a:pt x="318261" y="12509"/>
                  </a:lnTo>
                  <a:cubicBezTo>
                    <a:pt x="346836" y="-826"/>
                    <a:pt x="382079" y="11556"/>
                    <a:pt x="395414" y="40131"/>
                  </a:cubicBezTo>
                  <a:lnTo>
                    <a:pt x="404939" y="61086"/>
                  </a:lnTo>
                  <a:cubicBezTo>
                    <a:pt x="419226" y="90614"/>
                    <a:pt x="406844" y="124904"/>
                    <a:pt x="377316" y="138239"/>
                  </a:cubicBezTo>
                  <a:close/>
                </a:path>
              </a:pathLst>
            </a:custGeom>
            <a:solidFill>
              <a:srgbClr val="050C6B"/>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9" name="Freeform: Shape 8">
              <a:extLst>
                <a:ext uri="{FF2B5EF4-FFF2-40B4-BE49-F238E27FC236}">
                  <a16:creationId xmlns:a16="http://schemas.microsoft.com/office/drawing/2014/main" id="{161A8FA5-B7D2-48A1-BA96-E5CE90BAE009}"/>
                </a:ext>
              </a:extLst>
            </p:cNvPr>
            <p:cNvSpPr/>
            <p:nvPr/>
          </p:nvSpPr>
          <p:spPr>
            <a:xfrm>
              <a:off x="958140" y="6659378"/>
              <a:ext cx="3239953" cy="1813820"/>
            </a:xfrm>
            <a:custGeom>
              <a:avLst/>
              <a:gdLst>
                <a:gd name="connsiteX0" fmla="*/ 2229326 w 2228850"/>
                <a:gd name="connsiteY0" fmla="*/ 253841 h 1247775"/>
                <a:gd name="connsiteX1" fmla="*/ 1482566 w 2228850"/>
                <a:gd name="connsiteY1" fmla="*/ 1213961 h 1247775"/>
                <a:gd name="connsiteX2" fmla="*/ 1378744 w 2228850"/>
                <a:gd name="connsiteY2" fmla="*/ 1240631 h 1247775"/>
                <a:gd name="connsiteX3" fmla="*/ 2037874 w 2228850"/>
                <a:gd name="connsiteY3" fmla="*/ 307181 h 1247775"/>
                <a:gd name="connsiteX4" fmla="*/ 2006441 w 2228850"/>
                <a:gd name="connsiteY4" fmla="*/ 61436 h 1247775"/>
                <a:gd name="connsiteX5" fmla="*/ 7144 w 2228850"/>
                <a:gd name="connsiteY5" fmla="*/ 571024 h 1247775"/>
                <a:gd name="connsiteX6" fmla="*/ 93821 w 2228850"/>
                <a:gd name="connsiteY6" fmla="*/ 544354 h 1247775"/>
                <a:gd name="connsiteX7" fmla="*/ 2196941 w 2228850"/>
                <a:gd name="connsiteY7" fmla="*/ 7144 h 1247775"/>
                <a:gd name="connsiteX8" fmla="*/ 2229326 w 2228850"/>
                <a:gd name="connsiteY8" fmla="*/ 253841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247775">
                  <a:moveTo>
                    <a:pt x="2229326" y="253841"/>
                  </a:moveTo>
                  <a:cubicBezTo>
                    <a:pt x="2229326" y="695801"/>
                    <a:pt x="1931194" y="1099661"/>
                    <a:pt x="1482566" y="1213961"/>
                  </a:cubicBezTo>
                  <a:lnTo>
                    <a:pt x="1378744" y="1240631"/>
                  </a:lnTo>
                  <a:cubicBezTo>
                    <a:pt x="1777841" y="1098709"/>
                    <a:pt x="2037874" y="719614"/>
                    <a:pt x="2037874" y="307181"/>
                  </a:cubicBezTo>
                  <a:cubicBezTo>
                    <a:pt x="2037874" y="226219"/>
                    <a:pt x="2027396" y="143351"/>
                    <a:pt x="2006441" y="61436"/>
                  </a:cubicBezTo>
                  <a:lnTo>
                    <a:pt x="7144" y="571024"/>
                  </a:lnTo>
                  <a:cubicBezTo>
                    <a:pt x="35719" y="560546"/>
                    <a:pt x="64294" y="551974"/>
                    <a:pt x="93821" y="544354"/>
                  </a:cubicBezTo>
                  <a:lnTo>
                    <a:pt x="2196941" y="7144"/>
                  </a:lnTo>
                  <a:cubicBezTo>
                    <a:pt x="2218849" y="90011"/>
                    <a:pt x="2229326" y="172879"/>
                    <a:pt x="2229326" y="253841"/>
                  </a:cubicBezTo>
                  <a:close/>
                </a:path>
              </a:pathLst>
            </a:custGeom>
            <a:solidFill>
              <a:srgbClr val="040C5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0" name="Freeform: Shape 9">
              <a:extLst>
                <a:ext uri="{FF2B5EF4-FFF2-40B4-BE49-F238E27FC236}">
                  <a16:creationId xmlns:a16="http://schemas.microsoft.com/office/drawing/2014/main" id="{2036DC93-B8B6-4DE9-ACC0-E03C2FD252CB}"/>
                </a:ext>
              </a:extLst>
            </p:cNvPr>
            <p:cNvSpPr/>
            <p:nvPr/>
          </p:nvSpPr>
          <p:spPr>
            <a:xfrm>
              <a:off x="19384" y="9533797"/>
              <a:ext cx="1163060" cy="1163060"/>
            </a:xfrm>
            <a:custGeom>
              <a:avLst/>
              <a:gdLst>
                <a:gd name="connsiteX0" fmla="*/ 796766 w 800100"/>
                <a:gd name="connsiteY0" fmla="*/ 7144 h 800100"/>
                <a:gd name="connsiteX1" fmla="*/ 796766 w 800100"/>
                <a:gd name="connsiteY1" fmla="*/ 103346 h 800100"/>
                <a:gd name="connsiteX2" fmla="*/ 107156 w 800100"/>
                <a:gd name="connsiteY2" fmla="*/ 792956 h 800100"/>
                <a:gd name="connsiteX3" fmla="*/ 7144 w 800100"/>
                <a:gd name="connsiteY3" fmla="*/ 792956 h 800100"/>
                <a:gd name="connsiteX4" fmla="*/ 7144 w 800100"/>
                <a:gd name="connsiteY4" fmla="*/ 696754 h 800100"/>
                <a:gd name="connsiteX5" fmla="*/ 107156 w 800100"/>
                <a:gd name="connsiteY5" fmla="*/ 696754 h 800100"/>
                <a:gd name="connsiteX6" fmla="*/ 796766 w 800100"/>
                <a:gd name="connsiteY6" fmla="*/ 714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6766" y="7144"/>
                  </a:moveTo>
                  <a:lnTo>
                    <a:pt x="796766" y="103346"/>
                  </a:lnTo>
                  <a:cubicBezTo>
                    <a:pt x="796766" y="484346"/>
                    <a:pt x="488156" y="792956"/>
                    <a:pt x="107156" y="792956"/>
                  </a:cubicBezTo>
                  <a:lnTo>
                    <a:pt x="7144" y="792956"/>
                  </a:lnTo>
                  <a:lnTo>
                    <a:pt x="7144" y="696754"/>
                  </a:lnTo>
                  <a:lnTo>
                    <a:pt x="107156" y="696754"/>
                  </a:lnTo>
                  <a:cubicBezTo>
                    <a:pt x="488156" y="696754"/>
                    <a:pt x="796766" y="388144"/>
                    <a:pt x="796766" y="7144"/>
                  </a:cubicBezTo>
                  <a:close/>
                </a:path>
              </a:pathLst>
            </a:custGeom>
            <a:solidFill>
              <a:srgbClr val="040C5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1" name="Freeform: Shape 10">
              <a:extLst>
                <a:ext uri="{FF2B5EF4-FFF2-40B4-BE49-F238E27FC236}">
                  <a16:creationId xmlns:a16="http://schemas.microsoft.com/office/drawing/2014/main" id="{F44A904F-527A-4921-B01C-54BED4086CDC}"/>
                </a:ext>
              </a:extLst>
            </p:cNvPr>
            <p:cNvSpPr/>
            <p:nvPr/>
          </p:nvSpPr>
          <p:spPr>
            <a:xfrm>
              <a:off x="0" y="6436459"/>
              <a:ext cx="3918404" cy="5967605"/>
            </a:xfrm>
            <a:custGeom>
              <a:avLst/>
              <a:gdLst>
                <a:gd name="connsiteX0" fmla="*/ 2018824 w 2695575"/>
                <a:gd name="connsiteY0" fmla="*/ 2717959 h 4105275"/>
                <a:gd name="connsiteX1" fmla="*/ 1650206 w 2695575"/>
                <a:gd name="connsiteY1" fmla="*/ 2516981 h 4105275"/>
                <a:gd name="connsiteX2" fmla="*/ 1503521 w 2695575"/>
                <a:gd name="connsiteY2" fmla="*/ 2123599 h 4105275"/>
                <a:gd name="connsiteX3" fmla="*/ 1503521 w 2695575"/>
                <a:gd name="connsiteY3" fmla="*/ 1530191 h 4105275"/>
                <a:gd name="connsiteX4" fmla="*/ 2037874 w 2695575"/>
                <a:gd name="connsiteY4" fmla="*/ 1393984 h 4105275"/>
                <a:gd name="connsiteX5" fmla="*/ 2697004 w 2695575"/>
                <a:gd name="connsiteY5" fmla="*/ 460534 h 4105275"/>
                <a:gd name="connsiteX6" fmla="*/ 2665571 w 2695575"/>
                <a:gd name="connsiteY6" fmla="*/ 214789 h 4105275"/>
                <a:gd name="connsiteX7" fmla="*/ 2580799 w 2695575"/>
                <a:gd name="connsiteY7" fmla="*/ 236696 h 4105275"/>
                <a:gd name="connsiteX8" fmla="*/ 2535079 w 2695575"/>
                <a:gd name="connsiteY8" fmla="*/ 12859 h 4105275"/>
                <a:gd name="connsiteX9" fmla="*/ 2206466 w 2695575"/>
                <a:gd name="connsiteY9" fmla="*/ 171926 h 4105275"/>
                <a:gd name="connsiteX10" fmla="*/ 2123599 w 2695575"/>
                <a:gd name="connsiteY10" fmla="*/ 7144 h 4105275"/>
                <a:gd name="connsiteX11" fmla="*/ 2123599 w 2695575"/>
                <a:gd name="connsiteY11" fmla="*/ 7144 h 4105275"/>
                <a:gd name="connsiteX12" fmla="*/ 1472089 w 2695575"/>
                <a:gd name="connsiteY12" fmla="*/ 519589 h 4105275"/>
                <a:gd name="connsiteX13" fmla="*/ 666274 w 2695575"/>
                <a:gd name="connsiteY13" fmla="*/ 724376 h 4105275"/>
                <a:gd name="connsiteX14" fmla="*/ 7144 w 2695575"/>
                <a:gd name="connsiteY14" fmla="*/ 1657826 h 4105275"/>
                <a:gd name="connsiteX15" fmla="*/ 20479 w 2695575"/>
                <a:gd name="connsiteY15" fmla="*/ 1820704 h 4105275"/>
                <a:gd name="connsiteX16" fmla="*/ 20479 w 2695575"/>
                <a:gd name="connsiteY16" fmla="*/ 2827496 h 4105275"/>
                <a:gd name="connsiteX17" fmla="*/ 120491 w 2695575"/>
                <a:gd name="connsiteY17" fmla="*/ 2827496 h 4105275"/>
                <a:gd name="connsiteX18" fmla="*/ 810101 w 2695575"/>
                <a:gd name="connsiteY18" fmla="*/ 2137886 h 4105275"/>
                <a:gd name="connsiteX19" fmla="*/ 810101 w 2695575"/>
                <a:gd name="connsiteY19" fmla="*/ 2123599 h 4105275"/>
                <a:gd name="connsiteX20" fmla="*/ 1268254 w 2695575"/>
                <a:gd name="connsiteY20" fmla="*/ 2123599 h 4105275"/>
                <a:gd name="connsiteX21" fmla="*/ 1268254 w 2695575"/>
                <a:gd name="connsiteY21" fmla="*/ 3402806 h 4105275"/>
                <a:gd name="connsiteX22" fmla="*/ 1693069 w 2695575"/>
                <a:gd name="connsiteY22" fmla="*/ 4091464 h 4105275"/>
                <a:gd name="connsiteX23" fmla="*/ 1707356 w 2695575"/>
                <a:gd name="connsiteY23" fmla="*/ 4099084 h 4105275"/>
                <a:gd name="connsiteX24" fmla="*/ 2504599 w 2695575"/>
                <a:gd name="connsiteY24" fmla="*/ 3578066 h 4105275"/>
                <a:gd name="connsiteX25" fmla="*/ 2504599 w 2695575"/>
                <a:gd name="connsiteY25" fmla="*/ 3578066 h 4105275"/>
                <a:gd name="connsiteX26" fmla="*/ 2651284 w 2695575"/>
                <a:gd name="connsiteY26" fmla="*/ 3079909 h 4105275"/>
                <a:gd name="connsiteX27" fmla="*/ 2633186 w 2695575"/>
                <a:gd name="connsiteY27" fmla="*/ 2805589 h 4105275"/>
                <a:gd name="connsiteX28" fmla="*/ 2018824 w 2695575"/>
                <a:gd name="connsiteY28" fmla="*/ 2717959 h 410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95575" h="4105275">
                  <a:moveTo>
                    <a:pt x="2018824" y="2717959"/>
                  </a:moveTo>
                  <a:cubicBezTo>
                    <a:pt x="1871186" y="2697004"/>
                    <a:pt x="1741646" y="2622709"/>
                    <a:pt x="1650206" y="2516981"/>
                  </a:cubicBezTo>
                  <a:cubicBezTo>
                    <a:pt x="1558766" y="2411254"/>
                    <a:pt x="1503521" y="2273141"/>
                    <a:pt x="1503521" y="2123599"/>
                  </a:cubicBezTo>
                  <a:lnTo>
                    <a:pt x="1503521" y="1530191"/>
                  </a:lnTo>
                  <a:lnTo>
                    <a:pt x="2037874" y="1393984"/>
                  </a:lnTo>
                  <a:cubicBezTo>
                    <a:pt x="2436971" y="1252061"/>
                    <a:pt x="2697004" y="872966"/>
                    <a:pt x="2697004" y="460534"/>
                  </a:cubicBezTo>
                  <a:cubicBezTo>
                    <a:pt x="2697004" y="379571"/>
                    <a:pt x="2686526" y="296704"/>
                    <a:pt x="2665571" y="214789"/>
                  </a:cubicBezTo>
                  <a:lnTo>
                    <a:pt x="2580799" y="236696"/>
                  </a:lnTo>
                  <a:cubicBezTo>
                    <a:pt x="2584609" y="161449"/>
                    <a:pt x="2570321" y="85249"/>
                    <a:pt x="2535079" y="12859"/>
                  </a:cubicBezTo>
                  <a:lnTo>
                    <a:pt x="2206466" y="171926"/>
                  </a:lnTo>
                  <a:cubicBezTo>
                    <a:pt x="2191226" y="113824"/>
                    <a:pt x="2163604" y="57626"/>
                    <a:pt x="2123599" y="7144"/>
                  </a:cubicBezTo>
                  <a:lnTo>
                    <a:pt x="2123599" y="7144"/>
                  </a:lnTo>
                  <a:lnTo>
                    <a:pt x="1472089" y="519589"/>
                  </a:lnTo>
                  <a:lnTo>
                    <a:pt x="666274" y="724376"/>
                  </a:lnTo>
                  <a:cubicBezTo>
                    <a:pt x="267176" y="866299"/>
                    <a:pt x="7144" y="1245394"/>
                    <a:pt x="7144" y="1657826"/>
                  </a:cubicBezTo>
                  <a:cubicBezTo>
                    <a:pt x="7144" y="1711166"/>
                    <a:pt x="11906" y="1765459"/>
                    <a:pt x="20479" y="1820704"/>
                  </a:cubicBezTo>
                  <a:lnTo>
                    <a:pt x="20479" y="2827496"/>
                  </a:lnTo>
                  <a:lnTo>
                    <a:pt x="120491" y="2827496"/>
                  </a:lnTo>
                  <a:cubicBezTo>
                    <a:pt x="501491" y="2827496"/>
                    <a:pt x="810101" y="2518886"/>
                    <a:pt x="810101" y="2137886"/>
                  </a:cubicBezTo>
                  <a:lnTo>
                    <a:pt x="810101" y="2123599"/>
                  </a:lnTo>
                  <a:lnTo>
                    <a:pt x="1268254" y="2123599"/>
                  </a:lnTo>
                  <a:lnTo>
                    <a:pt x="1268254" y="3402806"/>
                  </a:lnTo>
                  <a:cubicBezTo>
                    <a:pt x="1245394" y="3738086"/>
                    <a:pt x="1469231" y="3959066"/>
                    <a:pt x="1693069" y="4091464"/>
                  </a:cubicBezTo>
                  <a:cubicBezTo>
                    <a:pt x="1697831" y="4094321"/>
                    <a:pt x="1702594" y="4097179"/>
                    <a:pt x="1707356" y="4099084"/>
                  </a:cubicBezTo>
                  <a:cubicBezTo>
                    <a:pt x="2175034" y="3927634"/>
                    <a:pt x="2497931" y="3585686"/>
                    <a:pt x="2504599" y="3578066"/>
                  </a:cubicBezTo>
                  <a:cubicBezTo>
                    <a:pt x="2504599" y="3578066"/>
                    <a:pt x="2504599" y="3578066"/>
                    <a:pt x="2504599" y="3578066"/>
                  </a:cubicBezTo>
                  <a:cubicBezTo>
                    <a:pt x="2585561" y="3418999"/>
                    <a:pt x="2637949" y="3246596"/>
                    <a:pt x="2651284" y="3079909"/>
                  </a:cubicBezTo>
                  <a:lnTo>
                    <a:pt x="2633186" y="2805589"/>
                  </a:lnTo>
                  <a:lnTo>
                    <a:pt x="2018824" y="2717959"/>
                  </a:lnTo>
                  <a:close/>
                </a:path>
              </a:pathLst>
            </a:custGeom>
            <a:solidFill>
              <a:srgbClr val="050C6B"/>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2" name="Freeform: Shape 11">
              <a:extLst>
                <a:ext uri="{FF2B5EF4-FFF2-40B4-BE49-F238E27FC236}">
                  <a16:creationId xmlns:a16="http://schemas.microsoft.com/office/drawing/2014/main" id="{3861CD6E-6B46-49DC-8A25-7D3997EF2881}"/>
                </a:ext>
              </a:extLst>
            </p:cNvPr>
            <p:cNvSpPr/>
            <p:nvPr/>
          </p:nvSpPr>
          <p:spPr>
            <a:xfrm>
              <a:off x="2241848" y="10673151"/>
              <a:ext cx="1495363" cy="263073"/>
            </a:xfrm>
            <a:custGeom>
              <a:avLst/>
              <a:gdLst>
                <a:gd name="connsiteX0" fmla="*/ 1021427 w 1028700"/>
                <a:gd name="connsiteY0" fmla="*/ 124417 h 180975"/>
                <a:gd name="connsiteX1" fmla="*/ 610899 w 1028700"/>
                <a:gd name="connsiteY1" fmla="*/ 104414 h 180975"/>
                <a:gd name="connsiteX2" fmla="*/ 216564 w 1028700"/>
                <a:gd name="connsiteY2" fmla="*/ 48217 h 180975"/>
                <a:gd name="connsiteX3" fmla="*/ 7967 w 1028700"/>
                <a:gd name="connsiteY3" fmla="*/ 177757 h 180975"/>
                <a:gd name="connsiteX4" fmla="*/ 216564 w 1028700"/>
                <a:gd name="connsiteY4" fmla="*/ 16785 h 180975"/>
                <a:gd name="connsiteX5" fmla="*/ 610899 w 1028700"/>
                <a:gd name="connsiteY5" fmla="*/ 72982 h 180975"/>
                <a:gd name="connsiteX6" fmla="*/ 1021427 w 1028700"/>
                <a:gd name="connsiteY6" fmla="*/ 1244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180975">
                  <a:moveTo>
                    <a:pt x="1021427" y="124417"/>
                  </a:moveTo>
                  <a:cubicBezTo>
                    <a:pt x="1007139" y="70124"/>
                    <a:pt x="901412" y="87270"/>
                    <a:pt x="610899" y="104414"/>
                  </a:cubicBezTo>
                  <a:cubicBezTo>
                    <a:pt x="451832" y="113939"/>
                    <a:pt x="316577" y="84412"/>
                    <a:pt x="216564" y="48217"/>
                  </a:cubicBezTo>
                  <a:cubicBezTo>
                    <a:pt x="117504" y="12974"/>
                    <a:pt x="18444" y="82507"/>
                    <a:pt x="7967" y="177757"/>
                  </a:cubicBezTo>
                  <a:cubicBezTo>
                    <a:pt x="-3463" y="67267"/>
                    <a:pt x="106074" y="-23220"/>
                    <a:pt x="216564" y="16785"/>
                  </a:cubicBezTo>
                  <a:cubicBezTo>
                    <a:pt x="317529" y="52980"/>
                    <a:pt x="451832" y="82507"/>
                    <a:pt x="610899" y="72982"/>
                  </a:cubicBezTo>
                  <a:cubicBezTo>
                    <a:pt x="948085" y="52980"/>
                    <a:pt x="1036667" y="32977"/>
                    <a:pt x="1021427" y="124417"/>
                  </a:cubicBezTo>
                  <a:close/>
                </a:path>
              </a:pathLst>
            </a:custGeom>
            <a:solidFill>
              <a:srgbClr val="D1095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3" name="Freeform: Shape 12">
              <a:extLst>
                <a:ext uri="{FF2B5EF4-FFF2-40B4-BE49-F238E27FC236}">
                  <a16:creationId xmlns:a16="http://schemas.microsoft.com/office/drawing/2014/main" id="{6473049F-9F90-4B86-9D7A-69E24A5587CC}"/>
                </a:ext>
              </a:extLst>
            </p:cNvPr>
            <p:cNvSpPr/>
            <p:nvPr/>
          </p:nvSpPr>
          <p:spPr>
            <a:xfrm>
              <a:off x="2244429" y="10719326"/>
              <a:ext cx="1481517" cy="969217"/>
            </a:xfrm>
            <a:custGeom>
              <a:avLst/>
              <a:gdLst>
                <a:gd name="connsiteX0" fmla="*/ 1019651 w 1019175"/>
                <a:gd name="connsiteY0" fmla="*/ 92652 h 666750"/>
                <a:gd name="connsiteX1" fmla="*/ 1014889 w 1019175"/>
                <a:gd name="connsiteY1" fmla="*/ 115512 h 666750"/>
                <a:gd name="connsiteX2" fmla="*/ 460534 w 1019175"/>
                <a:gd name="connsiteY2" fmla="*/ 659389 h 666750"/>
                <a:gd name="connsiteX3" fmla="*/ 10954 w 1019175"/>
                <a:gd name="connsiteY3" fmla="*/ 169804 h 666750"/>
                <a:gd name="connsiteX4" fmla="*/ 7144 w 1019175"/>
                <a:gd name="connsiteY4" fmla="*/ 145992 h 666750"/>
                <a:gd name="connsiteX5" fmla="*/ 215741 w 1019175"/>
                <a:gd name="connsiteY5" fmla="*/ 16452 h 666750"/>
                <a:gd name="connsiteX6" fmla="*/ 610076 w 1019175"/>
                <a:gd name="connsiteY6" fmla="*/ 72649 h 666750"/>
                <a:gd name="connsiteX7" fmla="*/ 1019651 w 1019175"/>
                <a:gd name="connsiteY7" fmla="*/ 9265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666750">
                  <a:moveTo>
                    <a:pt x="1019651" y="92652"/>
                  </a:moveTo>
                  <a:cubicBezTo>
                    <a:pt x="1018699" y="99319"/>
                    <a:pt x="1016794" y="106939"/>
                    <a:pt x="1014889" y="115512"/>
                  </a:cubicBezTo>
                  <a:cubicBezTo>
                    <a:pt x="982504" y="232669"/>
                    <a:pt x="897731" y="712729"/>
                    <a:pt x="460534" y="659389"/>
                  </a:cubicBezTo>
                  <a:cubicBezTo>
                    <a:pt x="166211" y="623194"/>
                    <a:pt x="61436" y="361257"/>
                    <a:pt x="10954" y="169804"/>
                  </a:cubicBezTo>
                  <a:cubicBezTo>
                    <a:pt x="9049" y="162184"/>
                    <a:pt x="7144" y="153612"/>
                    <a:pt x="7144" y="145992"/>
                  </a:cubicBezTo>
                  <a:cubicBezTo>
                    <a:pt x="17621" y="50742"/>
                    <a:pt x="116681" y="-18791"/>
                    <a:pt x="215741" y="16452"/>
                  </a:cubicBezTo>
                  <a:cubicBezTo>
                    <a:pt x="316706" y="52647"/>
                    <a:pt x="451009" y="82174"/>
                    <a:pt x="610076" y="72649"/>
                  </a:cubicBezTo>
                  <a:cubicBezTo>
                    <a:pt x="899636" y="55504"/>
                    <a:pt x="1005364" y="38359"/>
                    <a:pt x="1019651" y="92652"/>
                  </a:cubicBezTo>
                  <a:close/>
                </a:path>
              </a:pathLst>
            </a:custGeom>
            <a:solidFill>
              <a:srgbClr val="F40F5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4" name="Freeform: Shape 13">
              <a:extLst>
                <a:ext uri="{FF2B5EF4-FFF2-40B4-BE49-F238E27FC236}">
                  <a16:creationId xmlns:a16="http://schemas.microsoft.com/office/drawing/2014/main" id="{CFD1FDED-3D78-47C6-9DE7-95E74B46F63A}"/>
                </a:ext>
              </a:extLst>
            </p:cNvPr>
            <p:cNvSpPr/>
            <p:nvPr/>
          </p:nvSpPr>
          <p:spPr>
            <a:xfrm>
              <a:off x="2470118" y="11627305"/>
              <a:ext cx="1176906" cy="830757"/>
            </a:xfrm>
            <a:custGeom>
              <a:avLst/>
              <a:gdLst>
                <a:gd name="connsiteX0" fmla="*/ 805339 w 809625"/>
                <a:gd name="connsiteY0" fmla="*/ 7144 h 571500"/>
                <a:gd name="connsiteX1" fmla="*/ 794861 w 809625"/>
                <a:gd name="connsiteY1" fmla="*/ 28099 h 571500"/>
                <a:gd name="connsiteX2" fmla="*/ 784384 w 809625"/>
                <a:gd name="connsiteY2" fmla="*/ 46196 h 571500"/>
                <a:gd name="connsiteX3" fmla="*/ 760571 w 809625"/>
                <a:gd name="connsiteY3" fmla="*/ 88106 h 571500"/>
                <a:gd name="connsiteX4" fmla="*/ 750094 w 809625"/>
                <a:gd name="connsiteY4" fmla="*/ 105251 h 571500"/>
                <a:gd name="connsiteX5" fmla="*/ 683419 w 809625"/>
                <a:gd name="connsiteY5" fmla="*/ 203359 h 571500"/>
                <a:gd name="connsiteX6" fmla="*/ 670084 w 809625"/>
                <a:gd name="connsiteY6" fmla="*/ 221456 h 571500"/>
                <a:gd name="connsiteX7" fmla="*/ 656749 w 809625"/>
                <a:gd name="connsiteY7" fmla="*/ 237649 h 571500"/>
                <a:gd name="connsiteX8" fmla="*/ 596741 w 809625"/>
                <a:gd name="connsiteY8" fmla="*/ 308134 h 571500"/>
                <a:gd name="connsiteX9" fmla="*/ 585311 w 809625"/>
                <a:gd name="connsiteY9" fmla="*/ 319564 h 571500"/>
                <a:gd name="connsiteX10" fmla="*/ 500539 w 809625"/>
                <a:gd name="connsiteY10" fmla="*/ 401479 h 571500"/>
                <a:gd name="connsiteX11" fmla="*/ 483394 w 809625"/>
                <a:gd name="connsiteY11" fmla="*/ 415766 h 571500"/>
                <a:gd name="connsiteX12" fmla="*/ 468154 w 809625"/>
                <a:gd name="connsiteY12" fmla="*/ 428149 h 571500"/>
                <a:gd name="connsiteX13" fmla="*/ 466249 w 809625"/>
                <a:gd name="connsiteY13" fmla="*/ 430054 h 571500"/>
                <a:gd name="connsiteX14" fmla="*/ 449104 w 809625"/>
                <a:gd name="connsiteY14" fmla="*/ 443389 h 571500"/>
                <a:gd name="connsiteX15" fmla="*/ 393859 w 809625"/>
                <a:gd name="connsiteY15" fmla="*/ 482441 h 571500"/>
                <a:gd name="connsiteX16" fmla="*/ 377666 w 809625"/>
                <a:gd name="connsiteY16" fmla="*/ 492919 h 571500"/>
                <a:gd name="connsiteX17" fmla="*/ 359569 w 809625"/>
                <a:gd name="connsiteY17" fmla="*/ 504349 h 571500"/>
                <a:gd name="connsiteX18" fmla="*/ 322421 w 809625"/>
                <a:gd name="connsiteY18" fmla="*/ 525304 h 571500"/>
                <a:gd name="connsiteX19" fmla="*/ 7144 w 809625"/>
                <a:gd name="connsiteY19" fmla="*/ 525304 h 571500"/>
                <a:gd name="connsiteX20" fmla="*/ 805339 w 809625"/>
                <a:gd name="connsiteY20"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9625" h="571500">
                  <a:moveTo>
                    <a:pt x="805339" y="7144"/>
                  </a:moveTo>
                  <a:cubicBezTo>
                    <a:pt x="801529" y="13811"/>
                    <a:pt x="797719" y="20479"/>
                    <a:pt x="794861" y="28099"/>
                  </a:cubicBezTo>
                  <a:cubicBezTo>
                    <a:pt x="792004" y="33814"/>
                    <a:pt x="788194" y="40481"/>
                    <a:pt x="784384" y="46196"/>
                  </a:cubicBezTo>
                  <a:cubicBezTo>
                    <a:pt x="776764" y="60484"/>
                    <a:pt x="768191" y="74771"/>
                    <a:pt x="760571" y="88106"/>
                  </a:cubicBezTo>
                  <a:cubicBezTo>
                    <a:pt x="756761" y="93821"/>
                    <a:pt x="753904" y="99536"/>
                    <a:pt x="750094" y="105251"/>
                  </a:cubicBezTo>
                  <a:cubicBezTo>
                    <a:pt x="729139" y="138589"/>
                    <a:pt x="707231" y="171926"/>
                    <a:pt x="683419" y="203359"/>
                  </a:cubicBezTo>
                  <a:cubicBezTo>
                    <a:pt x="678656" y="209074"/>
                    <a:pt x="673894" y="215741"/>
                    <a:pt x="670084" y="221456"/>
                  </a:cubicBezTo>
                  <a:cubicBezTo>
                    <a:pt x="666274" y="227171"/>
                    <a:pt x="661511" y="232886"/>
                    <a:pt x="656749" y="237649"/>
                  </a:cubicBezTo>
                  <a:cubicBezTo>
                    <a:pt x="637699" y="262414"/>
                    <a:pt x="617696" y="286226"/>
                    <a:pt x="596741" y="308134"/>
                  </a:cubicBezTo>
                  <a:cubicBezTo>
                    <a:pt x="592931" y="311944"/>
                    <a:pt x="589121" y="315754"/>
                    <a:pt x="585311" y="319564"/>
                  </a:cubicBezTo>
                  <a:cubicBezTo>
                    <a:pt x="557689" y="349091"/>
                    <a:pt x="530066" y="375761"/>
                    <a:pt x="500539" y="401479"/>
                  </a:cubicBezTo>
                  <a:cubicBezTo>
                    <a:pt x="494824" y="406241"/>
                    <a:pt x="489109" y="411004"/>
                    <a:pt x="483394" y="415766"/>
                  </a:cubicBezTo>
                  <a:cubicBezTo>
                    <a:pt x="478631" y="419576"/>
                    <a:pt x="472916" y="424339"/>
                    <a:pt x="468154" y="428149"/>
                  </a:cubicBezTo>
                  <a:cubicBezTo>
                    <a:pt x="467201" y="429101"/>
                    <a:pt x="467201" y="429101"/>
                    <a:pt x="466249" y="430054"/>
                  </a:cubicBezTo>
                  <a:cubicBezTo>
                    <a:pt x="460534" y="434816"/>
                    <a:pt x="454819" y="439579"/>
                    <a:pt x="449104" y="443389"/>
                  </a:cubicBezTo>
                  <a:cubicBezTo>
                    <a:pt x="431006" y="457676"/>
                    <a:pt x="412909" y="470059"/>
                    <a:pt x="393859" y="482441"/>
                  </a:cubicBezTo>
                  <a:cubicBezTo>
                    <a:pt x="388144" y="486251"/>
                    <a:pt x="382429" y="490061"/>
                    <a:pt x="377666" y="492919"/>
                  </a:cubicBezTo>
                  <a:cubicBezTo>
                    <a:pt x="371951" y="496729"/>
                    <a:pt x="365284" y="500539"/>
                    <a:pt x="359569" y="504349"/>
                  </a:cubicBezTo>
                  <a:cubicBezTo>
                    <a:pt x="347186" y="511969"/>
                    <a:pt x="334804" y="518636"/>
                    <a:pt x="322421" y="525304"/>
                  </a:cubicBezTo>
                  <a:cubicBezTo>
                    <a:pt x="224314" y="578644"/>
                    <a:pt x="105251" y="577691"/>
                    <a:pt x="7144" y="525304"/>
                  </a:cubicBezTo>
                  <a:cubicBezTo>
                    <a:pt x="474821" y="357664"/>
                    <a:pt x="798671" y="14764"/>
                    <a:pt x="805339" y="7144"/>
                  </a:cubicBezTo>
                  <a:close/>
                </a:path>
              </a:pathLst>
            </a:custGeom>
            <a:solidFill>
              <a:srgbClr val="040C5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5" name="Freeform: Shape 14">
              <a:extLst>
                <a:ext uri="{FF2B5EF4-FFF2-40B4-BE49-F238E27FC236}">
                  <a16:creationId xmlns:a16="http://schemas.microsoft.com/office/drawing/2014/main" id="{88FDC4CE-FE0A-48D4-B0E6-E1FB2598EEF7}"/>
                </a:ext>
              </a:extLst>
            </p:cNvPr>
            <p:cNvSpPr/>
            <p:nvPr/>
          </p:nvSpPr>
          <p:spPr>
            <a:xfrm>
              <a:off x="1848435" y="12386063"/>
              <a:ext cx="1093830" cy="152305"/>
            </a:xfrm>
            <a:custGeom>
              <a:avLst/>
              <a:gdLst>
                <a:gd name="connsiteX0" fmla="*/ 750094 w 752475"/>
                <a:gd name="connsiteY0" fmla="*/ 7144 h 104775"/>
                <a:gd name="connsiteX1" fmla="*/ 402431 w 752475"/>
                <a:gd name="connsiteY1" fmla="*/ 99536 h 104775"/>
                <a:gd name="connsiteX2" fmla="*/ 7144 w 752475"/>
                <a:gd name="connsiteY2" fmla="*/ 99536 h 104775"/>
                <a:gd name="connsiteX3" fmla="*/ 434816 w 752475"/>
                <a:gd name="connsiteY3" fmla="*/ 7144 h 104775"/>
                <a:gd name="connsiteX4" fmla="*/ 750094 w 752475"/>
                <a:gd name="connsiteY4" fmla="*/ 7144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104775">
                  <a:moveTo>
                    <a:pt x="750094" y="7144"/>
                  </a:moveTo>
                  <a:cubicBezTo>
                    <a:pt x="641509" y="65246"/>
                    <a:pt x="524351" y="99536"/>
                    <a:pt x="402431" y="99536"/>
                  </a:cubicBezTo>
                  <a:lnTo>
                    <a:pt x="7144" y="99536"/>
                  </a:lnTo>
                  <a:cubicBezTo>
                    <a:pt x="158591" y="90011"/>
                    <a:pt x="302419" y="55721"/>
                    <a:pt x="434816" y="7144"/>
                  </a:cubicBezTo>
                  <a:cubicBezTo>
                    <a:pt x="532924" y="58579"/>
                    <a:pt x="651986" y="59531"/>
                    <a:pt x="750094" y="7144"/>
                  </a:cubicBezTo>
                  <a:close/>
                </a:path>
              </a:pathLst>
            </a:custGeom>
            <a:solidFill>
              <a:srgbClr val="FFC0A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6" name="Freeform: Shape 15">
              <a:extLst>
                <a:ext uri="{FF2B5EF4-FFF2-40B4-BE49-F238E27FC236}">
                  <a16:creationId xmlns:a16="http://schemas.microsoft.com/office/drawing/2014/main" id="{7E4E847D-2D7C-43B0-B068-5A2F4EC0F1F2}"/>
                </a:ext>
              </a:extLst>
            </p:cNvPr>
            <p:cNvSpPr/>
            <p:nvPr/>
          </p:nvSpPr>
          <p:spPr>
            <a:xfrm>
              <a:off x="2928419" y="12355602"/>
              <a:ext cx="69230" cy="41538"/>
            </a:xfrm>
            <a:custGeom>
              <a:avLst/>
              <a:gdLst>
                <a:gd name="connsiteX0" fmla="*/ 7144 w 47625"/>
                <a:gd name="connsiteY0" fmla="*/ 28099 h 28575"/>
                <a:gd name="connsiteX1" fmla="*/ 44291 w 47625"/>
                <a:gd name="connsiteY1" fmla="*/ 7144 h 28575"/>
                <a:gd name="connsiteX2" fmla="*/ 7144 w 47625"/>
                <a:gd name="connsiteY2" fmla="*/ 28099 h 28575"/>
              </a:gdLst>
              <a:ahLst/>
              <a:cxnLst>
                <a:cxn ang="0">
                  <a:pos x="connsiteX0" y="connsiteY0"/>
                </a:cxn>
                <a:cxn ang="0">
                  <a:pos x="connsiteX1" y="connsiteY1"/>
                </a:cxn>
                <a:cxn ang="0">
                  <a:pos x="connsiteX2" y="connsiteY2"/>
                </a:cxn>
              </a:cxnLst>
              <a:rect l="l" t="t" r="r" b="b"/>
              <a:pathLst>
                <a:path w="47625" h="28575">
                  <a:moveTo>
                    <a:pt x="7144" y="28099"/>
                  </a:moveTo>
                  <a:cubicBezTo>
                    <a:pt x="19526" y="21431"/>
                    <a:pt x="31909" y="13811"/>
                    <a:pt x="44291" y="7144"/>
                  </a:cubicBezTo>
                  <a:cubicBezTo>
                    <a:pt x="32861" y="13811"/>
                    <a:pt x="20479" y="21431"/>
                    <a:pt x="7144" y="28099"/>
                  </a:cubicBezTo>
                  <a:close/>
                </a:path>
              </a:pathLst>
            </a:custGeom>
            <a:solidFill>
              <a:srgbClr val="FFC0A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7" name="Freeform: Shape 16">
              <a:extLst>
                <a:ext uri="{FF2B5EF4-FFF2-40B4-BE49-F238E27FC236}">
                  <a16:creationId xmlns:a16="http://schemas.microsoft.com/office/drawing/2014/main" id="{E0614D83-ABF0-4F45-83E8-A348DB63A809}"/>
                </a:ext>
              </a:extLst>
            </p:cNvPr>
            <p:cNvSpPr/>
            <p:nvPr/>
          </p:nvSpPr>
          <p:spPr>
            <a:xfrm>
              <a:off x="990550" y="8832012"/>
              <a:ext cx="858449" cy="1287673"/>
            </a:xfrm>
            <a:custGeom>
              <a:avLst/>
              <a:gdLst>
                <a:gd name="connsiteX0" fmla="*/ 572540 w 590550"/>
                <a:gd name="connsiteY0" fmla="*/ 384194 h 885825"/>
                <a:gd name="connsiteX1" fmla="*/ 359180 w 590550"/>
                <a:gd name="connsiteY1" fmla="*/ 42246 h 885825"/>
                <a:gd name="connsiteX2" fmla="*/ 68668 w 590550"/>
                <a:gd name="connsiteY2" fmla="*/ 76536 h 885825"/>
                <a:gd name="connsiteX3" fmla="*/ 17233 w 590550"/>
                <a:gd name="connsiteY3" fmla="*/ 367049 h 885825"/>
                <a:gd name="connsiteX4" fmla="*/ 144868 w 590550"/>
                <a:gd name="connsiteY4" fmla="*/ 640416 h 885825"/>
                <a:gd name="connsiteX5" fmla="*/ 289648 w 590550"/>
                <a:gd name="connsiteY5" fmla="*/ 870921 h 885825"/>
                <a:gd name="connsiteX6" fmla="*/ 468718 w 590550"/>
                <a:gd name="connsiteY6" fmla="*/ 785196 h 885825"/>
                <a:gd name="connsiteX7" fmla="*/ 572540 w 590550"/>
                <a:gd name="connsiteY7" fmla="*/ 384194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885825">
                  <a:moveTo>
                    <a:pt x="572540" y="384194"/>
                  </a:moveTo>
                  <a:cubicBezTo>
                    <a:pt x="572540" y="384194"/>
                    <a:pt x="503960" y="93681"/>
                    <a:pt x="359180" y="42246"/>
                  </a:cubicBezTo>
                  <a:cubicBezTo>
                    <a:pt x="213448" y="-9189"/>
                    <a:pt x="119150" y="-9189"/>
                    <a:pt x="68668" y="76536"/>
                  </a:cubicBezTo>
                  <a:cubicBezTo>
                    <a:pt x="17233" y="162261"/>
                    <a:pt x="-8485" y="272751"/>
                    <a:pt x="17233" y="367049"/>
                  </a:cubicBezTo>
                  <a:cubicBezTo>
                    <a:pt x="42950" y="461346"/>
                    <a:pt x="120103" y="563264"/>
                    <a:pt x="144868" y="640416"/>
                  </a:cubicBezTo>
                  <a:cubicBezTo>
                    <a:pt x="170585" y="717568"/>
                    <a:pt x="230593" y="853776"/>
                    <a:pt x="289648" y="870921"/>
                  </a:cubicBezTo>
                  <a:cubicBezTo>
                    <a:pt x="348703" y="888066"/>
                    <a:pt x="409663" y="896639"/>
                    <a:pt x="468718" y="785196"/>
                  </a:cubicBezTo>
                  <a:cubicBezTo>
                    <a:pt x="529678" y="673754"/>
                    <a:pt x="631595" y="606126"/>
                    <a:pt x="572540" y="384194"/>
                  </a:cubicBezTo>
                  <a:close/>
                </a:path>
              </a:pathLst>
            </a:custGeom>
            <a:solidFill>
              <a:srgbClr val="FFC0A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18" name="Freeform: Shape 17">
              <a:extLst>
                <a:ext uri="{FF2B5EF4-FFF2-40B4-BE49-F238E27FC236}">
                  <a16:creationId xmlns:a16="http://schemas.microsoft.com/office/drawing/2014/main" id="{08E0ED0F-19CF-4D55-9138-8BF79A9ABEFA}"/>
                </a:ext>
              </a:extLst>
            </p:cNvPr>
            <p:cNvSpPr/>
            <p:nvPr/>
          </p:nvSpPr>
          <p:spPr>
            <a:xfrm>
              <a:off x="1133872" y="8956656"/>
              <a:ext cx="567684" cy="844603"/>
            </a:xfrm>
            <a:custGeom>
              <a:avLst/>
              <a:gdLst>
                <a:gd name="connsiteX0" fmla="*/ 379648 w 390525"/>
                <a:gd name="connsiteY0" fmla="*/ 254633 h 581025"/>
                <a:gd name="connsiteX1" fmla="*/ 238678 w 390525"/>
                <a:gd name="connsiteY1" fmla="*/ 29843 h 581025"/>
                <a:gd name="connsiteX2" fmla="*/ 47226 w 390525"/>
                <a:gd name="connsiteY2" fmla="*/ 52703 h 581025"/>
                <a:gd name="connsiteX3" fmla="*/ 13888 w 390525"/>
                <a:gd name="connsiteY3" fmla="*/ 244155 h 581025"/>
                <a:gd name="connsiteX4" fmla="*/ 98661 w 390525"/>
                <a:gd name="connsiteY4" fmla="*/ 424178 h 581025"/>
                <a:gd name="connsiteX5" fmla="*/ 193911 w 390525"/>
                <a:gd name="connsiteY5" fmla="*/ 575625 h 581025"/>
                <a:gd name="connsiteX6" fmla="*/ 312021 w 390525"/>
                <a:gd name="connsiteY6" fmla="*/ 519428 h 581025"/>
                <a:gd name="connsiteX7" fmla="*/ 379648 w 390525"/>
                <a:gd name="connsiteY7" fmla="*/ 254633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25" h="581025">
                  <a:moveTo>
                    <a:pt x="379648" y="254633"/>
                  </a:moveTo>
                  <a:cubicBezTo>
                    <a:pt x="379648" y="254633"/>
                    <a:pt x="334881" y="63180"/>
                    <a:pt x="238678" y="29843"/>
                  </a:cubicBezTo>
                  <a:cubicBezTo>
                    <a:pt x="142476" y="-3495"/>
                    <a:pt x="81516" y="-3495"/>
                    <a:pt x="47226" y="52703"/>
                  </a:cubicBezTo>
                  <a:cubicBezTo>
                    <a:pt x="13888" y="108900"/>
                    <a:pt x="-3257" y="182243"/>
                    <a:pt x="13888" y="244155"/>
                  </a:cubicBezTo>
                  <a:cubicBezTo>
                    <a:pt x="31033" y="306068"/>
                    <a:pt x="81516" y="373695"/>
                    <a:pt x="98661" y="424178"/>
                  </a:cubicBezTo>
                  <a:cubicBezTo>
                    <a:pt x="115806" y="474660"/>
                    <a:pt x="154858" y="565148"/>
                    <a:pt x="193911" y="575625"/>
                  </a:cubicBezTo>
                  <a:cubicBezTo>
                    <a:pt x="232963" y="587055"/>
                    <a:pt x="272968" y="592770"/>
                    <a:pt x="312021" y="519428"/>
                  </a:cubicBezTo>
                  <a:cubicBezTo>
                    <a:pt x="352026" y="446085"/>
                    <a:pt x="419653" y="400365"/>
                    <a:pt x="379648" y="254633"/>
                  </a:cubicBezTo>
                  <a:close/>
                </a:path>
              </a:pathLst>
            </a:custGeom>
            <a:solidFill>
              <a:srgbClr val="F4A98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57" name="Group 56">
            <a:extLst>
              <a:ext uri="{FF2B5EF4-FFF2-40B4-BE49-F238E27FC236}">
                <a16:creationId xmlns:a16="http://schemas.microsoft.com/office/drawing/2014/main" id="{4D1F3728-97BE-42E0-8702-3EEFCB84DCBD}"/>
              </a:ext>
            </a:extLst>
          </p:cNvPr>
          <p:cNvGrpSpPr/>
          <p:nvPr/>
        </p:nvGrpSpPr>
        <p:grpSpPr>
          <a:xfrm>
            <a:off x="2185300" y="5061428"/>
            <a:ext cx="1387875" cy="2548193"/>
            <a:chOff x="4371168" y="10123281"/>
            <a:chExt cx="2776112" cy="5097049"/>
          </a:xfrm>
        </p:grpSpPr>
        <p:sp>
          <p:nvSpPr>
            <p:cNvPr id="19" name="Freeform: Shape 18">
              <a:extLst>
                <a:ext uri="{FF2B5EF4-FFF2-40B4-BE49-F238E27FC236}">
                  <a16:creationId xmlns:a16="http://schemas.microsoft.com/office/drawing/2014/main" id="{112D250D-120B-46D5-B410-B5A96261C073}"/>
                </a:ext>
              </a:extLst>
            </p:cNvPr>
            <p:cNvSpPr/>
            <p:nvPr/>
          </p:nvSpPr>
          <p:spPr>
            <a:xfrm>
              <a:off x="4423782" y="12880364"/>
              <a:ext cx="2118431" cy="2339966"/>
            </a:xfrm>
            <a:custGeom>
              <a:avLst/>
              <a:gdLst>
                <a:gd name="connsiteX0" fmla="*/ 330041 w 1457325"/>
                <a:gd name="connsiteY0" fmla="*/ 7144 h 1609725"/>
                <a:gd name="connsiteX1" fmla="*/ 7144 w 1457325"/>
                <a:gd name="connsiteY1" fmla="*/ 1612106 h 1609725"/>
                <a:gd name="connsiteX2" fmla="*/ 1208246 w 1457325"/>
                <a:gd name="connsiteY2" fmla="*/ 1612106 h 1609725"/>
                <a:gd name="connsiteX3" fmla="*/ 1453039 w 1457325"/>
                <a:gd name="connsiteY3" fmla="*/ 151924 h 1609725"/>
              </a:gdLst>
              <a:ahLst/>
              <a:cxnLst>
                <a:cxn ang="0">
                  <a:pos x="connsiteX0" y="connsiteY0"/>
                </a:cxn>
                <a:cxn ang="0">
                  <a:pos x="connsiteX1" y="connsiteY1"/>
                </a:cxn>
                <a:cxn ang="0">
                  <a:pos x="connsiteX2" y="connsiteY2"/>
                </a:cxn>
                <a:cxn ang="0">
                  <a:pos x="connsiteX3" y="connsiteY3"/>
                </a:cxn>
              </a:cxnLst>
              <a:rect l="l" t="t" r="r" b="b"/>
              <a:pathLst>
                <a:path w="1457325" h="1609725">
                  <a:moveTo>
                    <a:pt x="330041" y="7144"/>
                  </a:moveTo>
                  <a:cubicBezTo>
                    <a:pt x="330041" y="7144"/>
                    <a:pt x="397669" y="1155859"/>
                    <a:pt x="7144" y="1612106"/>
                  </a:cubicBezTo>
                  <a:lnTo>
                    <a:pt x="1208246" y="1612106"/>
                  </a:lnTo>
                  <a:lnTo>
                    <a:pt x="1453039" y="151924"/>
                  </a:lnTo>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0" name="Freeform: Shape 19">
              <a:extLst>
                <a:ext uri="{FF2B5EF4-FFF2-40B4-BE49-F238E27FC236}">
                  <a16:creationId xmlns:a16="http://schemas.microsoft.com/office/drawing/2014/main" id="{D4965BFF-6B1C-4BA2-9BD4-396FB42C7D9E}"/>
                </a:ext>
              </a:extLst>
            </p:cNvPr>
            <p:cNvSpPr/>
            <p:nvPr/>
          </p:nvSpPr>
          <p:spPr>
            <a:xfrm>
              <a:off x="4742239" y="11414964"/>
              <a:ext cx="2284582" cy="2215352"/>
            </a:xfrm>
            <a:custGeom>
              <a:avLst/>
              <a:gdLst>
                <a:gd name="connsiteX0" fmla="*/ 1566386 w 1571625"/>
                <a:gd name="connsiteY0" fmla="*/ 247517 h 1524000"/>
                <a:gd name="connsiteX1" fmla="*/ 1522571 w 1571625"/>
                <a:gd name="connsiteY1" fmla="*/ 506597 h 1524000"/>
                <a:gd name="connsiteX2" fmla="*/ 1079659 w 1571625"/>
                <a:gd name="connsiteY2" fmla="*/ 1347654 h 1524000"/>
                <a:gd name="connsiteX3" fmla="*/ 347186 w 1571625"/>
                <a:gd name="connsiteY3" fmla="*/ 1400994 h 1524000"/>
                <a:gd name="connsiteX4" fmla="*/ 7144 w 1571625"/>
                <a:gd name="connsiteY4" fmla="*/ 594227 h 1524000"/>
                <a:gd name="connsiteX5" fmla="*/ 1566386 w 1571625"/>
                <a:gd name="connsiteY5" fmla="*/ 247517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1625" h="1524000">
                  <a:moveTo>
                    <a:pt x="1566386" y="247517"/>
                  </a:moveTo>
                  <a:cubicBezTo>
                    <a:pt x="1567339" y="316097"/>
                    <a:pt x="1554004" y="401822"/>
                    <a:pt x="1522571" y="506597"/>
                  </a:cubicBezTo>
                  <a:cubicBezTo>
                    <a:pt x="1394936" y="933317"/>
                    <a:pt x="1238726" y="1196206"/>
                    <a:pt x="1079659" y="1347654"/>
                  </a:cubicBezTo>
                  <a:cubicBezTo>
                    <a:pt x="801529" y="1612449"/>
                    <a:pt x="512921" y="1537202"/>
                    <a:pt x="347186" y="1400994"/>
                  </a:cubicBezTo>
                  <a:cubicBezTo>
                    <a:pt x="86201" y="1186681"/>
                    <a:pt x="7144" y="594227"/>
                    <a:pt x="7144" y="594227"/>
                  </a:cubicBezTo>
                  <a:cubicBezTo>
                    <a:pt x="7144" y="594227"/>
                    <a:pt x="1554004" y="-450666"/>
                    <a:pt x="1566386" y="247517"/>
                  </a:cubicBezTo>
                  <a:close/>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1" name="Freeform: Shape 20">
              <a:extLst>
                <a:ext uri="{FF2B5EF4-FFF2-40B4-BE49-F238E27FC236}">
                  <a16:creationId xmlns:a16="http://schemas.microsoft.com/office/drawing/2014/main" id="{CFCA28AB-0AFC-4049-9BAE-4F5481C33E92}"/>
                </a:ext>
              </a:extLst>
            </p:cNvPr>
            <p:cNvSpPr/>
            <p:nvPr/>
          </p:nvSpPr>
          <p:spPr>
            <a:xfrm>
              <a:off x="5249001" y="11764381"/>
              <a:ext cx="1772282" cy="1619976"/>
            </a:xfrm>
            <a:custGeom>
              <a:avLst/>
              <a:gdLst>
                <a:gd name="connsiteX0" fmla="*/ 1217771 w 1219200"/>
                <a:gd name="connsiteY0" fmla="*/ 7144 h 1114425"/>
                <a:gd name="connsiteX1" fmla="*/ 1173956 w 1219200"/>
                <a:gd name="connsiteY1" fmla="*/ 266224 h 1114425"/>
                <a:gd name="connsiteX2" fmla="*/ 731044 w 1219200"/>
                <a:gd name="connsiteY2" fmla="*/ 1107281 h 1114425"/>
                <a:gd name="connsiteX3" fmla="*/ 7144 w 1219200"/>
                <a:gd name="connsiteY3" fmla="*/ 334804 h 1114425"/>
                <a:gd name="connsiteX4" fmla="*/ 1217771 w 1219200"/>
                <a:gd name="connsiteY4" fmla="*/ 7144 h 111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114425">
                  <a:moveTo>
                    <a:pt x="1217771" y="7144"/>
                  </a:moveTo>
                  <a:cubicBezTo>
                    <a:pt x="1218724" y="75724"/>
                    <a:pt x="1205389" y="161449"/>
                    <a:pt x="1173956" y="266224"/>
                  </a:cubicBezTo>
                  <a:cubicBezTo>
                    <a:pt x="1046321" y="692944"/>
                    <a:pt x="890111" y="955834"/>
                    <a:pt x="731044" y="1107281"/>
                  </a:cubicBezTo>
                  <a:cubicBezTo>
                    <a:pt x="709136" y="430054"/>
                    <a:pt x="7144" y="334804"/>
                    <a:pt x="7144" y="334804"/>
                  </a:cubicBezTo>
                  <a:lnTo>
                    <a:pt x="1217771" y="7144"/>
                  </a:lnTo>
                  <a:close/>
                </a:path>
              </a:pathLst>
            </a:custGeom>
            <a:solidFill>
              <a:srgbClr val="F9B39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2" name="Freeform: Shape 21">
              <a:extLst>
                <a:ext uri="{FF2B5EF4-FFF2-40B4-BE49-F238E27FC236}">
                  <a16:creationId xmlns:a16="http://schemas.microsoft.com/office/drawing/2014/main" id="{8BBF9AD5-CCCA-4083-BAEF-3548BBC4B8A6}"/>
                </a:ext>
              </a:extLst>
            </p:cNvPr>
            <p:cNvSpPr/>
            <p:nvPr/>
          </p:nvSpPr>
          <p:spPr>
            <a:xfrm>
              <a:off x="4516549" y="10363170"/>
              <a:ext cx="2630731" cy="1924587"/>
            </a:xfrm>
            <a:custGeom>
              <a:avLst/>
              <a:gdLst>
                <a:gd name="connsiteX0" fmla="*/ 1761649 w 1809750"/>
                <a:gd name="connsiteY0" fmla="*/ 1135856 h 1323975"/>
                <a:gd name="connsiteX1" fmla="*/ 1648301 w 1809750"/>
                <a:gd name="connsiteY1" fmla="*/ 1234917 h 1323975"/>
                <a:gd name="connsiteX2" fmla="*/ 784384 w 1809750"/>
                <a:gd name="connsiteY2" fmla="*/ 1282542 h 1323975"/>
                <a:gd name="connsiteX3" fmla="*/ 443389 w 1809750"/>
                <a:gd name="connsiteY3" fmla="*/ 1301592 h 1323975"/>
                <a:gd name="connsiteX4" fmla="*/ 10001 w 1809750"/>
                <a:gd name="connsiteY4" fmla="*/ 1325404 h 1323975"/>
                <a:gd name="connsiteX5" fmla="*/ 7144 w 1809750"/>
                <a:gd name="connsiteY5" fmla="*/ 1325404 h 1323975"/>
                <a:gd name="connsiteX6" fmla="*/ 7144 w 1809750"/>
                <a:gd name="connsiteY6" fmla="*/ 7144 h 1323975"/>
                <a:gd name="connsiteX7" fmla="*/ 10001 w 1809750"/>
                <a:gd name="connsiteY7" fmla="*/ 7144 h 1323975"/>
                <a:gd name="connsiteX8" fmla="*/ 1648301 w 1809750"/>
                <a:gd name="connsiteY8" fmla="*/ 98584 h 1323975"/>
                <a:gd name="connsiteX9" fmla="*/ 1761649 w 1809750"/>
                <a:gd name="connsiteY9" fmla="*/ 197644 h 1323975"/>
                <a:gd name="connsiteX10" fmla="*/ 1761649 w 1809750"/>
                <a:gd name="connsiteY10" fmla="*/ 1135856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750" h="1323975">
                  <a:moveTo>
                    <a:pt x="1761649" y="1135856"/>
                  </a:moveTo>
                  <a:cubicBezTo>
                    <a:pt x="1751171" y="1191101"/>
                    <a:pt x="1704499" y="1232059"/>
                    <a:pt x="1648301" y="1234917"/>
                  </a:cubicBezTo>
                  <a:lnTo>
                    <a:pt x="784384" y="1282542"/>
                  </a:lnTo>
                  <a:lnTo>
                    <a:pt x="443389" y="1301592"/>
                  </a:lnTo>
                  <a:lnTo>
                    <a:pt x="10001" y="1325404"/>
                  </a:lnTo>
                  <a:cubicBezTo>
                    <a:pt x="9049" y="1325404"/>
                    <a:pt x="8096" y="1325404"/>
                    <a:pt x="7144" y="1325404"/>
                  </a:cubicBezTo>
                  <a:lnTo>
                    <a:pt x="7144" y="7144"/>
                  </a:lnTo>
                  <a:cubicBezTo>
                    <a:pt x="8096" y="7144"/>
                    <a:pt x="9049" y="7144"/>
                    <a:pt x="10001" y="7144"/>
                  </a:cubicBezTo>
                  <a:lnTo>
                    <a:pt x="1648301" y="98584"/>
                  </a:lnTo>
                  <a:cubicBezTo>
                    <a:pt x="1704499" y="101441"/>
                    <a:pt x="1751171" y="142399"/>
                    <a:pt x="1761649" y="197644"/>
                  </a:cubicBezTo>
                  <a:cubicBezTo>
                    <a:pt x="1819751" y="511016"/>
                    <a:pt x="1819751" y="823436"/>
                    <a:pt x="1761649" y="1135856"/>
                  </a:cubicBezTo>
                  <a:close/>
                </a:path>
              </a:pathLst>
            </a:custGeom>
            <a:solidFill>
              <a:srgbClr val="389FF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3" name="Freeform: Shape 22">
              <a:extLst>
                <a:ext uri="{FF2B5EF4-FFF2-40B4-BE49-F238E27FC236}">
                  <a16:creationId xmlns:a16="http://schemas.microsoft.com/office/drawing/2014/main" id="{10811F2F-0009-47F5-83AB-4B5A20FB5C19}"/>
                </a:ext>
              </a:extLst>
            </p:cNvPr>
            <p:cNvSpPr/>
            <p:nvPr/>
          </p:nvSpPr>
          <p:spPr>
            <a:xfrm>
              <a:off x="4371168" y="10364554"/>
              <a:ext cx="304611" cy="1924587"/>
            </a:xfrm>
            <a:custGeom>
              <a:avLst/>
              <a:gdLst>
                <a:gd name="connsiteX0" fmla="*/ 207169 w 209550"/>
                <a:gd name="connsiteY0" fmla="*/ 666274 h 1323975"/>
                <a:gd name="connsiteX1" fmla="*/ 107156 w 209550"/>
                <a:gd name="connsiteY1" fmla="*/ 1325404 h 1323975"/>
                <a:gd name="connsiteX2" fmla="*/ 7144 w 209550"/>
                <a:gd name="connsiteY2" fmla="*/ 666274 h 1323975"/>
                <a:gd name="connsiteX3" fmla="*/ 107156 w 209550"/>
                <a:gd name="connsiteY3" fmla="*/ 7144 h 1323975"/>
                <a:gd name="connsiteX4" fmla="*/ 207169 w 209550"/>
                <a:gd name="connsiteY4" fmla="*/ 666274 h 132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1323975">
                  <a:moveTo>
                    <a:pt x="207169" y="666274"/>
                  </a:moveTo>
                  <a:cubicBezTo>
                    <a:pt x="207169" y="1030301"/>
                    <a:pt x="162392" y="1325404"/>
                    <a:pt x="107156" y="1325404"/>
                  </a:cubicBezTo>
                  <a:cubicBezTo>
                    <a:pt x="51921" y="1325404"/>
                    <a:pt x="7144" y="1030301"/>
                    <a:pt x="7144" y="666274"/>
                  </a:cubicBezTo>
                  <a:cubicBezTo>
                    <a:pt x="7144" y="302246"/>
                    <a:pt x="51921" y="7144"/>
                    <a:pt x="107156" y="7144"/>
                  </a:cubicBezTo>
                  <a:cubicBezTo>
                    <a:pt x="162392" y="7144"/>
                    <a:pt x="207169" y="302246"/>
                    <a:pt x="207169" y="666274"/>
                  </a:cubicBez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4" name="Freeform: Shape 23">
              <a:extLst>
                <a:ext uri="{FF2B5EF4-FFF2-40B4-BE49-F238E27FC236}">
                  <a16:creationId xmlns:a16="http://schemas.microsoft.com/office/drawing/2014/main" id="{9C411EFA-118F-4AFA-9DA2-32933934A813}"/>
                </a:ext>
              </a:extLst>
            </p:cNvPr>
            <p:cNvSpPr/>
            <p:nvPr/>
          </p:nvSpPr>
          <p:spPr>
            <a:xfrm>
              <a:off x="4927775" y="10433784"/>
              <a:ext cx="2146122" cy="484608"/>
            </a:xfrm>
            <a:custGeom>
              <a:avLst/>
              <a:gdLst>
                <a:gd name="connsiteX0" fmla="*/ 1471136 w 1476375"/>
                <a:gd name="connsiteY0" fmla="*/ 226219 h 333375"/>
                <a:gd name="connsiteX1" fmla="*/ 1441609 w 1476375"/>
                <a:gd name="connsiteY1" fmla="*/ 285274 h 333375"/>
                <a:gd name="connsiteX2" fmla="*/ 1121569 w 1476375"/>
                <a:gd name="connsiteY2" fmla="*/ 254794 h 333375"/>
                <a:gd name="connsiteX3" fmla="*/ 1097756 w 1476375"/>
                <a:gd name="connsiteY3" fmla="*/ 285274 h 333375"/>
                <a:gd name="connsiteX4" fmla="*/ 806291 w 1476375"/>
                <a:gd name="connsiteY4" fmla="*/ 280511 h 333375"/>
                <a:gd name="connsiteX5" fmla="*/ 800576 w 1476375"/>
                <a:gd name="connsiteY5" fmla="*/ 285274 h 333375"/>
                <a:gd name="connsiteX6" fmla="*/ 508159 w 1476375"/>
                <a:gd name="connsiteY6" fmla="*/ 280511 h 333375"/>
                <a:gd name="connsiteX7" fmla="*/ 502444 w 1476375"/>
                <a:gd name="connsiteY7" fmla="*/ 285274 h 333375"/>
                <a:gd name="connsiteX8" fmla="*/ 161449 w 1476375"/>
                <a:gd name="connsiteY8" fmla="*/ 230029 h 333375"/>
                <a:gd name="connsiteX9" fmla="*/ 21431 w 1476375"/>
                <a:gd name="connsiteY9" fmla="*/ 35719 h 333375"/>
                <a:gd name="connsiteX10" fmla="*/ 7144 w 1476375"/>
                <a:gd name="connsiteY10" fmla="*/ 7144 h 333375"/>
                <a:gd name="connsiteX11" fmla="*/ 133826 w 1476375"/>
                <a:gd name="connsiteY11" fmla="*/ 182404 h 333375"/>
                <a:gd name="connsiteX12" fmla="*/ 474821 w 1476375"/>
                <a:gd name="connsiteY12" fmla="*/ 237649 h 333375"/>
                <a:gd name="connsiteX13" fmla="*/ 480536 w 1476375"/>
                <a:gd name="connsiteY13" fmla="*/ 232886 h 333375"/>
                <a:gd name="connsiteX14" fmla="*/ 772954 w 1476375"/>
                <a:gd name="connsiteY14" fmla="*/ 237649 h 333375"/>
                <a:gd name="connsiteX15" fmla="*/ 778669 w 1476375"/>
                <a:gd name="connsiteY15" fmla="*/ 232886 h 333375"/>
                <a:gd name="connsiteX16" fmla="*/ 1070134 w 1476375"/>
                <a:gd name="connsiteY16" fmla="*/ 237649 h 333375"/>
                <a:gd name="connsiteX17" fmla="*/ 1093946 w 1476375"/>
                <a:gd name="connsiteY17" fmla="*/ 207169 h 333375"/>
                <a:gd name="connsiteX18" fmla="*/ 1413986 w 1476375"/>
                <a:gd name="connsiteY18" fmla="*/ 237649 h 333375"/>
                <a:gd name="connsiteX19" fmla="*/ 1443514 w 1476375"/>
                <a:gd name="connsiteY19" fmla="*/ 178594 h 333375"/>
                <a:gd name="connsiteX20" fmla="*/ 1440656 w 1476375"/>
                <a:gd name="connsiteY20" fmla="*/ 159544 h 333375"/>
                <a:gd name="connsiteX21" fmla="*/ 1457801 w 1476375"/>
                <a:gd name="connsiteY21" fmla="*/ 184309 h 333375"/>
                <a:gd name="connsiteX22" fmla="*/ 1471136 w 1476375"/>
                <a:gd name="connsiteY22" fmla="*/ 22621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76375" h="333375">
                  <a:moveTo>
                    <a:pt x="1471136" y="226219"/>
                  </a:moveTo>
                  <a:cubicBezTo>
                    <a:pt x="1471136" y="249079"/>
                    <a:pt x="1460659" y="270986"/>
                    <a:pt x="1441609" y="285274"/>
                  </a:cubicBezTo>
                  <a:cubicBezTo>
                    <a:pt x="1341596" y="357664"/>
                    <a:pt x="1203484" y="342424"/>
                    <a:pt x="1121569" y="254794"/>
                  </a:cubicBezTo>
                  <a:cubicBezTo>
                    <a:pt x="1116806" y="266224"/>
                    <a:pt x="1108234" y="277654"/>
                    <a:pt x="1097756" y="285274"/>
                  </a:cubicBezTo>
                  <a:cubicBezTo>
                    <a:pt x="1008221" y="350044"/>
                    <a:pt x="889159" y="344329"/>
                    <a:pt x="806291" y="280511"/>
                  </a:cubicBezTo>
                  <a:cubicBezTo>
                    <a:pt x="804386" y="282416"/>
                    <a:pt x="802481" y="284321"/>
                    <a:pt x="800576" y="285274"/>
                  </a:cubicBezTo>
                  <a:cubicBezTo>
                    <a:pt x="711041" y="350044"/>
                    <a:pt x="591979" y="344329"/>
                    <a:pt x="508159" y="280511"/>
                  </a:cubicBezTo>
                  <a:cubicBezTo>
                    <a:pt x="506254" y="282416"/>
                    <a:pt x="504349" y="284321"/>
                    <a:pt x="502444" y="285274"/>
                  </a:cubicBezTo>
                  <a:cubicBezTo>
                    <a:pt x="393859" y="363379"/>
                    <a:pt x="240506" y="338614"/>
                    <a:pt x="161449" y="230029"/>
                  </a:cubicBezTo>
                  <a:lnTo>
                    <a:pt x="21431" y="35719"/>
                  </a:lnTo>
                  <a:cubicBezTo>
                    <a:pt x="14764" y="27146"/>
                    <a:pt x="10001" y="17621"/>
                    <a:pt x="7144" y="7144"/>
                  </a:cubicBezTo>
                  <a:lnTo>
                    <a:pt x="133826" y="182404"/>
                  </a:lnTo>
                  <a:cubicBezTo>
                    <a:pt x="211931" y="290989"/>
                    <a:pt x="365284" y="316706"/>
                    <a:pt x="474821" y="237649"/>
                  </a:cubicBezTo>
                  <a:cubicBezTo>
                    <a:pt x="476726" y="235744"/>
                    <a:pt x="478631" y="234791"/>
                    <a:pt x="480536" y="232886"/>
                  </a:cubicBezTo>
                  <a:cubicBezTo>
                    <a:pt x="564356" y="296704"/>
                    <a:pt x="683419" y="302419"/>
                    <a:pt x="772954" y="237649"/>
                  </a:cubicBezTo>
                  <a:cubicBezTo>
                    <a:pt x="774859" y="235744"/>
                    <a:pt x="776764" y="234791"/>
                    <a:pt x="778669" y="232886"/>
                  </a:cubicBezTo>
                  <a:cubicBezTo>
                    <a:pt x="862489" y="296704"/>
                    <a:pt x="981551" y="302419"/>
                    <a:pt x="1070134" y="237649"/>
                  </a:cubicBezTo>
                  <a:cubicBezTo>
                    <a:pt x="1081564" y="229076"/>
                    <a:pt x="1089184" y="218599"/>
                    <a:pt x="1093946" y="207169"/>
                  </a:cubicBezTo>
                  <a:cubicBezTo>
                    <a:pt x="1176814" y="294799"/>
                    <a:pt x="1313974" y="310039"/>
                    <a:pt x="1413986" y="237649"/>
                  </a:cubicBezTo>
                  <a:cubicBezTo>
                    <a:pt x="1433036" y="223361"/>
                    <a:pt x="1443514" y="201454"/>
                    <a:pt x="1443514" y="178594"/>
                  </a:cubicBezTo>
                  <a:cubicBezTo>
                    <a:pt x="1443514" y="171926"/>
                    <a:pt x="1442561" y="166211"/>
                    <a:pt x="1440656" y="159544"/>
                  </a:cubicBezTo>
                  <a:lnTo>
                    <a:pt x="1457801" y="184309"/>
                  </a:lnTo>
                  <a:cubicBezTo>
                    <a:pt x="1466374" y="196691"/>
                    <a:pt x="1471136" y="210979"/>
                    <a:pt x="1471136" y="226219"/>
                  </a:cubicBez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5" name="Freeform: Shape 24">
              <a:extLst>
                <a:ext uri="{FF2B5EF4-FFF2-40B4-BE49-F238E27FC236}">
                  <a16:creationId xmlns:a16="http://schemas.microsoft.com/office/drawing/2014/main" id="{3F8631A3-E74F-460B-A27F-A4BF6A80D30C}"/>
                </a:ext>
              </a:extLst>
            </p:cNvPr>
            <p:cNvSpPr/>
            <p:nvPr/>
          </p:nvSpPr>
          <p:spPr>
            <a:xfrm>
              <a:off x="4875160" y="10123281"/>
              <a:ext cx="2159968" cy="719989"/>
            </a:xfrm>
            <a:custGeom>
              <a:avLst/>
              <a:gdLst>
                <a:gd name="connsiteX0" fmla="*/ 1478756 w 1485900"/>
                <a:gd name="connsiteY0" fmla="*/ 392197 h 495300"/>
                <a:gd name="connsiteX1" fmla="*/ 1449229 w 1485900"/>
                <a:gd name="connsiteY1" fmla="*/ 451252 h 495300"/>
                <a:gd name="connsiteX2" fmla="*/ 1129189 w 1485900"/>
                <a:gd name="connsiteY2" fmla="*/ 420772 h 495300"/>
                <a:gd name="connsiteX3" fmla="*/ 1105376 w 1485900"/>
                <a:gd name="connsiteY3" fmla="*/ 451252 h 495300"/>
                <a:gd name="connsiteX4" fmla="*/ 813911 w 1485900"/>
                <a:gd name="connsiteY4" fmla="*/ 446489 h 495300"/>
                <a:gd name="connsiteX5" fmla="*/ 808196 w 1485900"/>
                <a:gd name="connsiteY5" fmla="*/ 451252 h 495300"/>
                <a:gd name="connsiteX6" fmla="*/ 515779 w 1485900"/>
                <a:gd name="connsiteY6" fmla="*/ 446489 h 495300"/>
                <a:gd name="connsiteX7" fmla="*/ 510064 w 1485900"/>
                <a:gd name="connsiteY7" fmla="*/ 451252 h 495300"/>
                <a:gd name="connsiteX8" fmla="*/ 169069 w 1485900"/>
                <a:gd name="connsiteY8" fmla="*/ 396007 h 495300"/>
                <a:gd name="connsiteX9" fmla="*/ 42386 w 1485900"/>
                <a:gd name="connsiteY9" fmla="*/ 220747 h 495300"/>
                <a:gd name="connsiteX10" fmla="*/ 28099 w 1485900"/>
                <a:gd name="connsiteY10" fmla="*/ 201697 h 495300"/>
                <a:gd name="connsiteX11" fmla="*/ 7144 w 1485900"/>
                <a:gd name="connsiteY11" fmla="*/ 136927 h 495300"/>
                <a:gd name="connsiteX12" fmla="*/ 53816 w 1485900"/>
                <a:gd name="connsiteY12" fmla="*/ 45487 h 495300"/>
                <a:gd name="connsiteX13" fmla="*/ 324326 w 1485900"/>
                <a:gd name="connsiteY13" fmla="*/ 74062 h 495300"/>
                <a:gd name="connsiteX14" fmla="*/ 350996 w 1485900"/>
                <a:gd name="connsiteY14" fmla="*/ 45487 h 495300"/>
                <a:gd name="connsiteX15" fmla="*/ 621506 w 1485900"/>
                <a:gd name="connsiteY15" fmla="*/ 74062 h 495300"/>
                <a:gd name="connsiteX16" fmla="*/ 648176 w 1485900"/>
                <a:gd name="connsiteY16" fmla="*/ 45487 h 495300"/>
                <a:gd name="connsiteX17" fmla="*/ 933926 w 1485900"/>
                <a:gd name="connsiteY17" fmla="*/ 92159 h 495300"/>
                <a:gd name="connsiteX18" fmla="*/ 949166 w 1485900"/>
                <a:gd name="connsiteY18" fmla="*/ 113114 h 495300"/>
                <a:gd name="connsiteX19" fmla="*/ 964406 w 1485900"/>
                <a:gd name="connsiteY19" fmla="*/ 75967 h 495300"/>
                <a:gd name="connsiteX20" fmla="*/ 992981 w 1485900"/>
                <a:gd name="connsiteY20" fmla="*/ 45487 h 495300"/>
                <a:gd name="connsiteX21" fmla="*/ 1278731 w 1485900"/>
                <a:gd name="connsiteY21" fmla="*/ 92159 h 495300"/>
                <a:gd name="connsiteX22" fmla="*/ 1465421 w 1485900"/>
                <a:gd name="connsiteY22" fmla="*/ 351239 h 495300"/>
                <a:gd name="connsiteX23" fmla="*/ 1476851 w 1485900"/>
                <a:gd name="connsiteY23" fmla="*/ 374099 h 495300"/>
                <a:gd name="connsiteX24" fmla="*/ 1478756 w 1485900"/>
                <a:gd name="connsiteY24" fmla="*/ 39219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85900" h="495300">
                  <a:moveTo>
                    <a:pt x="1478756" y="392197"/>
                  </a:moveTo>
                  <a:cubicBezTo>
                    <a:pt x="1478756" y="415057"/>
                    <a:pt x="1468279" y="436964"/>
                    <a:pt x="1449229" y="451252"/>
                  </a:cubicBezTo>
                  <a:cubicBezTo>
                    <a:pt x="1349216" y="523642"/>
                    <a:pt x="1211104" y="508402"/>
                    <a:pt x="1129189" y="420772"/>
                  </a:cubicBezTo>
                  <a:cubicBezTo>
                    <a:pt x="1124426" y="432202"/>
                    <a:pt x="1115854" y="443632"/>
                    <a:pt x="1105376" y="451252"/>
                  </a:cubicBezTo>
                  <a:cubicBezTo>
                    <a:pt x="1015841" y="516022"/>
                    <a:pt x="896779" y="510307"/>
                    <a:pt x="813911" y="446489"/>
                  </a:cubicBezTo>
                  <a:cubicBezTo>
                    <a:pt x="812006" y="448394"/>
                    <a:pt x="810101" y="450299"/>
                    <a:pt x="808196" y="451252"/>
                  </a:cubicBezTo>
                  <a:cubicBezTo>
                    <a:pt x="718661" y="516022"/>
                    <a:pt x="599599" y="510307"/>
                    <a:pt x="515779" y="446489"/>
                  </a:cubicBezTo>
                  <a:cubicBezTo>
                    <a:pt x="513874" y="448394"/>
                    <a:pt x="511969" y="450299"/>
                    <a:pt x="510064" y="451252"/>
                  </a:cubicBezTo>
                  <a:cubicBezTo>
                    <a:pt x="401479" y="529357"/>
                    <a:pt x="248126" y="504592"/>
                    <a:pt x="169069" y="396007"/>
                  </a:cubicBezTo>
                  <a:lnTo>
                    <a:pt x="42386" y="220747"/>
                  </a:lnTo>
                  <a:lnTo>
                    <a:pt x="28099" y="201697"/>
                  </a:lnTo>
                  <a:cubicBezTo>
                    <a:pt x="13811" y="181694"/>
                    <a:pt x="7144" y="158834"/>
                    <a:pt x="7144" y="136927"/>
                  </a:cubicBezTo>
                  <a:cubicBezTo>
                    <a:pt x="7144" y="101684"/>
                    <a:pt x="23336" y="67394"/>
                    <a:pt x="53816" y="45487"/>
                  </a:cubicBezTo>
                  <a:cubicBezTo>
                    <a:pt x="138589" y="-15473"/>
                    <a:pt x="255746" y="-2138"/>
                    <a:pt x="324326" y="74062"/>
                  </a:cubicBezTo>
                  <a:cubicBezTo>
                    <a:pt x="331946" y="63584"/>
                    <a:pt x="340519" y="54059"/>
                    <a:pt x="350996" y="45487"/>
                  </a:cubicBezTo>
                  <a:cubicBezTo>
                    <a:pt x="435769" y="-15473"/>
                    <a:pt x="552926" y="-2138"/>
                    <a:pt x="621506" y="74062"/>
                  </a:cubicBezTo>
                  <a:cubicBezTo>
                    <a:pt x="629126" y="63584"/>
                    <a:pt x="637699" y="54059"/>
                    <a:pt x="648176" y="45487"/>
                  </a:cubicBezTo>
                  <a:cubicBezTo>
                    <a:pt x="739616" y="-20236"/>
                    <a:pt x="868204" y="719"/>
                    <a:pt x="933926" y="92159"/>
                  </a:cubicBezTo>
                  <a:lnTo>
                    <a:pt x="949166" y="113114"/>
                  </a:lnTo>
                  <a:cubicBezTo>
                    <a:pt x="952024" y="99779"/>
                    <a:pt x="956786" y="87397"/>
                    <a:pt x="964406" y="75967"/>
                  </a:cubicBezTo>
                  <a:cubicBezTo>
                    <a:pt x="972026" y="64537"/>
                    <a:pt x="981551" y="54059"/>
                    <a:pt x="992981" y="45487"/>
                  </a:cubicBezTo>
                  <a:cubicBezTo>
                    <a:pt x="1084421" y="-20236"/>
                    <a:pt x="1213009" y="719"/>
                    <a:pt x="1278731" y="92159"/>
                  </a:cubicBezTo>
                  <a:lnTo>
                    <a:pt x="1465421" y="351239"/>
                  </a:lnTo>
                  <a:cubicBezTo>
                    <a:pt x="1470184" y="358859"/>
                    <a:pt x="1473994" y="366479"/>
                    <a:pt x="1476851" y="374099"/>
                  </a:cubicBezTo>
                  <a:cubicBezTo>
                    <a:pt x="1477804" y="378862"/>
                    <a:pt x="1478756" y="385529"/>
                    <a:pt x="1478756" y="392197"/>
                  </a:cubicBezTo>
                  <a:close/>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6" name="Freeform: Shape 25">
              <a:extLst>
                <a:ext uri="{FF2B5EF4-FFF2-40B4-BE49-F238E27FC236}">
                  <a16:creationId xmlns:a16="http://schemas.microsoft.com/office/drawing/2014/main" id="{E529D516-DE08-44A1-93D8-0E8B12BEF0F7}"/>
                </a:ext>
              </a:extLst>
            </p:cNvPr>
            <p:cNvSpPr/>
            <p:nvPr/>
          </p:nvSpPr>
          <p:spPr>
            <a:xfrm>
              <a:off x="5150694" y="11804533"/>
              <a:ext cx="553838" cy="456916"/>
            </a:xfrm>
            <a:custGeom>
              <a:avLst/>
              <a:gdLst>
                <a:gd name="connsiteX0" fmla="*/ 376714 w 381000"/>
                <a:gd name="connsiteY0" fmla="*/ 7144 h 314325"/>
                <a:gd name="connsiteX1" fmla="*/ 349091 w 381000"/>
                <a:gd name="connsiteY1" fmla="*/ 291941 h 314325"/>
                <a:gd name="connsiteX2" fmla="*/ 348139 w 381000"/>
                <a:gd name="connsiteY2" fmla="*/ 291941 h 314325"/>
                <a:gd name="connsiteX3" fmla="*/ 7144 w 381000"/>
                <a:gd name="connsiteY3" fmla="*/ 310991 h 314325"/>
                <a:gd name="connsiteX4" fmla="*/ 43339 w 381000"/>
                <a:gd name="connsiteY4" fmla="*/ 904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14325">
                  <a:moveTo>
                    <a:pt x="376714" y="7144"/>
                  </a:moveTo>
                  <a:lnTo>
                    <a:pt x="349091" y="291941"/>
                  </a:lnTo>
                  <a:lnTo>
                    <a:pt x="348139" y="291941"/>
                  </a:lnTo>
                  <a:lnTo>
                    <a:pt x="7144" y="310991"/>
                  </a:lnTo>
                  <a:lnTo>
                    <a:pt x="43339" y="9049"/>
                  </a:ln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 name="Freeform: Shape 26">
              <a:extLst>
                <a:ext uri="{FF2B5EF4-FFF2-40B4-BE49-F238E27FC236}">
                  <a16:creationId xmlns:a16="http://schemas.microsoft.com/office/drawing/2014/main" id="{44A73EB3-341C-430B-BAE2-156C8B255A5F}"/>
                </a:ext>
              </a:extLst>
            </p:cNvPr>
            <p:cNvSpPr/>
            <p:nvPr/>
          </p:nvSpPr>
          <p:spPr>
            <a:xfrm>
              <a:off x="4801756" y="11623781"/>
              <a:ext cx="899987" cy="830757"/>
            </a:xfrm>
            <a:custGeom>
              <a:avLst/>
              <a:gdLst>
                <a:gd name="connsiteX0" fmla="*/ 191943 w 619125"/>
                <a:gd name="connsiteY0" fmla="*/ 122915 h 571500"/>
                <a:gd name="connsiteX1" fmla="*/ 30970 w 619125"/>
                <a:gd name="connsiteY1" fmla="*/ 345800 h 571500"/>
                <a:gd name="connsiteX2" fmla="*/ 59545 w 619125"/>
                <a:gd name="connsiteY2" fmla="*/ 524870 h 571500"/>
                <a:gd name="connsiteX3" fmla="*/ 59545 w 619125"/>
                <a:gd name="connsiteY3" fmla="*/ 524870 h 571500"/>
                <a:gd name="connsiteX4" fmla="*/ 387205 w 619125"/>
                <a:gd name="connsiteY4" fmla="*/ 471530 h 571500"/>
                <a:gd name="connsiteX5" fmla="*/ 600565 w 619125"/>
                <a:gd name="connsiteY5" fmla="*/ 175303 h 571500"/>
                <a:gd name="connsiteX6" fmla="*/ 581515 w 619125"/>
                <a:gd name="connsiteY6" fmla="*/ 60050 h 571500"/>
                <a:gd name="connsiteX7" fmla="*/ 581515 w 619125"/>
                <a:gd name="connsiteY7" fmla="*/ 60050 h 571500"/>
                <a:gd name="connsiteX8" fmla="*/ 191943 w 619125"/>
                <a:gd name="connsiteY8" fmla="*/ 12291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125" h="571500">
                  <a:moveTo>
                    <a:pt x="191943" y="122915"/>
                  </a:moveTo>
                  <a:lnTo>
                    <a:pt x="30970" y="345800"/>
                  </a:lnTo>
                  <a:cubicBezTo>
                    <a:pt x="-9987" y="402950"/>
                    <a:pt x="3348" y="482960"/>
                    <a:pt x="59545" y="524870"/>
                  </a:cubicBezTo>
                  <a:lnTo>
                    <a:pt x="59545" y="524870"/>
                  </a:lnTo>
                  <a:cubicBezTo>
                    <a:pt x="164320" y="600118"/>
                    <a:pt x="311958" y="576305"/>
                    <a:pt x="387205" y="471530"/>
                  </a:cubicBezTo>
                  <a:lnTo>
                    <a:pt x="600565" y="175303"/>
                  </a:lnTo>
                  <a:cubicBezTo>
                    <a:pt x="627235" y="138155"/>
                    <a:pt x="618663" y="86720"/>
                    <a:pt x="581515" y="60050"/>
                  </a:cubicBezTo>
                  <a:lnTo>
                    <a:pt x="581515" y="60050"/>
                  </a:lnTo>
                  <a:cubicBezTo>
                    <a:pt x="457690" y="-30437"/>
                    <a:pt x="281478" y="-1862"/>
                    <a:pt x="191943" y="122915"/>
                  </a:cubicBezTo>
                  <a:close/>
                </a:path>
              </a:pathLst>
            </a:custGeom>
            <a:solidFill>
              <a:srgbClr val="FCC6B1"/>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59" name="Group 58">
            <a:extLst>
              <a:ext uri="{FF2B5EF4-FFF2-40B4-BE49-F238E27FC236}">
                <a16:creationId xmlns:a16="http://schemas.microsoft.com/office/drawing/2014/main" id="{5B74FFBF-F346-44B1-B7CC-9C5A984DB986}"/>
              </a:ext>
            </a:extLst>
          </p:cNvPr>
          <p:cNvGrpSpPr/>
          <p:nvPr/>
        </p:nvGrpSpPr>
        <p:grpSpPr>
          <a:xfrm>
            <a:off x="10347402" y="2941671"/>
            <a:ext cx="2555472" cy="4323231"/>
            <a:chOff x="21228928" y="5883215"/>
            <a:chExt cx="5111610" cy="8647587"/>
          </a:xfrm>
        </p:grpSpPr>
        <p:sp>
          <p:nvSpPr>
            <p:cNvPr id="28" name="Freeform: Shape 27">
              <a:extLst>
                <a:ext uri="{FF2B5EF4-FFF2-40B4-BE49-F238E27FC236}">
                  <a16:creationId xmlns:a16="http://schemas.microsoft.com/office/drawing/2014/main" id="{D660918D-CEA2-4D1A-89E3-8B85585F6B9F}"/>
                </a:ext>
              </a:extLst>
            </p:cNvPr>
            <p:cNvSpPr/>
            <p:nvPr/>
          </p:nvSpPr>
          <p:spPr>
            <a:xfrm>
              <a:off x="21228928" y="8579073"/>
              <a:ext cx="595376" cy="1633822"/>
            </a:xfrm>
            <a:custGeom>
              <a:avLst/>
              <a:gdLst>
                <a:gd name="connsiteX0" fmla="*/ 304107 w 409575"/>
                <a:gd name="connsiteY0" fmla="*/ 65754 h 1123950"/>
                <a:gd name="connsiteX1" fmla="*/ 265055 w 409575"/>
                <a:gd name="connsiteY1" fmla="*/ 24796 h 1123950"/>
                <a:gd name="connsiteX2" fmla="*/ 154564 w 409575"/>
                <a:gd name="connsiteY2" fmla="*/ 66706 h 1123950"/>
                <a:gd name="connsiteX3" fmla="*/ 304107 w 409575"/>
                <a:gd name="connsiteY3" fmla="*/ 1122076 h 1123950"/>
                <a:gd name="connsiteX4" fmla="*/ 410786 w 409575"/>
                <a:gd name="connsiteY4" fmla="*/ 1018254 h 1123950"/>
                <a:gd name="connsiteX5" fmla="*/ 304107 w 409575"/>
                <a:gd name="connsiteY5" fmla="*/ 65754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1123950">
                  <a:moveTo>
                    <a:pt x="304107" y="65754"/>
                  </a:moveTo>
                  <a:lnTo>
                    <a:pt x="265055" y="24796"/>
                  </a:lnTo>
                  <a:cubicBezTo>
                    <a:pt x="226001" y="-16161"/>
                    <a:pt x="187901" y="20986"/>
                    <a:pt x="154564" y="66706"/>
                  </a:cubicBezTo>
                  <a:cubicBezTo>
                    <a:pt x="-80703" y="383889"/>
                    <a:pt x="-36889" y="743934"/>
                    <a:pt x="304107" y="1122076"/>
                  </a:cubicBezTo>
                  <a:lnTo>
                    <a:pt x="410786" y="1018254"/>
                  </a:lnTo>
                  <a:lnTo>
                    <a:pt x="304107" y="65754"/>
                  </a:lnTo>
                  <a:close/>
                </a:path>
              </a:pathLst>
            </a:custGeom>
            <a:solidFill>
              <a:srgbClr val="89402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 name="Freeform: Shape 28">
              <a:extLst>
                <a:ext uri="{FF2B5EF4-FFF2-40B4-BE49-F238E27FC236}">
                  <a16:creationId xmlns:a16="http://schemas.microsoft.com/office/drawing/2014/main" id="{A1A448A5-CA0B-4ED6-A51E-011A368C1EBB}"/>
                </a:ext>
              </a:extLst>
            </p:cNvPr>
            <p:cNvSpPr/>
            <p:nvPr/>
          </p:nvSpPr>
          <p:spPr>
            <a:xfrm>
              <a:off x="25745162" y="8579073"/>
              <a:ext cx="595376" cy="1633822"/>
            </a:xfrm>
            <a:custGeom>
              <a:avLst/>
              <a:gdLst>
                <a:gd name="connsiteX0" fmla="*/ 113823 w 409575"/>
                <a:gd name="connsiteY0" fmla="*/ 65754 h 1123950"/>
                <a:gd name="connsiteX1" fmla="*/ 152876 w 409575"/>
                <a:gd name="connsiteY1" fmla="*/ 24796 h 1123950"/>
                <a:gd name="connsiteX2" fmla="*/ 263366 w 409575"/>
                <a:gd name="connsiteY2" fmla="*/ 66706 h 1123950"/>
                <a:gd name="connsiteX3" fmla="*/ 113823 w 409575"/>
                <a:gd name="connsiteY3" fmla="*/ 1122076 h 1123950"/>
                <a:gd name="connsiteX4" fmla="*/ 7144 w 409575"/>
                <a:gd name="connsiteY4" fmla="*/ 1018254 h 1123950"/>
                <a:gd name="connsiteX5" fmla="*/ 113823 w 409575"/>
                <a:gd name="connsiteY5" fmla="*/ 65754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1123950">
                  <a:moveTo>
                    <a:pt x="113823" y="65754"/>
                  </a:moveTo>
                  <a:lnTo>
                    <a:pt x="152876" y="24796"/>
                  </a:lnTo>
                  <a:cubicBezTo>
                    <a:pt x="191929" y="-16161"/>
                    <a:pt x="230029" y="20986"/>
                    <a:pt x="263366" y="66706"/>
                  </a:cubicBezTo>
                  <a:cubicBezTo>
                    <a:pt x="498634" y="383889"/>
                    <a:pt x="454819" y="743934"/>
                    <a:pt x="113823" y="1122076"/>
                  </a:cubicBezTo>
                  <a:lnTo>
                    <a:pt x="7144" y="1018254"/>
                  </a:lnTo>
                  <a:lnTo>
                    <a:pt x="113823" y="65754"/>
                  </a:lnTo>
                  <a:close/>
                </a:path>
              </a:pathLst>
            </a:custGeom>
            <a:solidFill>
              <a:srgbClr val="89402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0" name="Freeform: Shape 29">
              <a:extLst>
                <a:ext uri="{FF2B5EF4-FFF2-40B4-BE49-F238E27FC236}">
                  <a16:creationId xmlns:a16="http://schemas.microsoft.com/office/drawing/2014/main" id="{F1B3B20C-93C2-4228-AA3E-0265CD55D1A1}"/>
                </a:ext>
              </a:extLst>
            </p:cNvPr>
            <p:cNvSpPr/>
            <p:nvPr/>
          </p:nvSpPr>
          <p:spPr>
            <a:xfrm>
              <a:off x="22597978" y="10778549"/>
              <a:ext cx="2630731" cy="3752253"/>
            </a:xfrm>
            <a:custGeom>
              <a:avLst/>
              <a:gdLst>
                <a:gd name="connsiteX0" fmla="*/ 7144 w 1809750"/>
                <a:gd name="connsiteY0" fmla="*/ 240506 h 2581275"/>
                <a:gd name="connsiteX1" fmla="*/ 7144 w 1809750"/>
                <a:gd name="connsiteY1" fmla="*/ 2576989 h 2581275"/>
                <a:gd name="connsiteX2" fmla="*/ 1805464 w 1809750"/>
                <a:gd name="connsiteY2" fmla="*/ 2576989 h 2581275"/>
                <a:gd name="connsiteX3" fmla="*/ 1712119 w 1809750"/>
                <a:gd name="connsiteY3" fmla="*/ 7144 h 2581275"/>
              </a:gdLst>
              <a:ahLst/>
              <a:cxnLst>
                <a:cxn ang="0">
                  <a:pos x="connsiteX0" y="connsiteY0"/>
                </a:cxn>
                <a:cxn ang="0">
                  <a:pos x="connsiteX1" y="connsiteY1"/>
                </a:cxn>
                <a:cxn ang="0">
                  <a:pos x="connsiteX2" y="connsiteY2"/>
                </a:cxn>
                <a:cxn ang="0">
                  <a:pos x="connsiteX3" y="connsiteY3"/>
                </a:cxn>
              </a:cxnLst>
              <a:rect l="l" t="t" r="r" b="b"/>
              <a:pathLst>
                <a:path w="1809750" h="2581275">
                  <a:moveTo>
                    <a:pt x="7144" y="240506"/>
                  </a:moveTo>
                  <a:lnTo>
                    <a:pt x="7144" y="2576989"/>
                  </a:lnTo>
                  <a:lnTo>
                    <a:pt x="1805464" y="2576989"/>
                  </a:lnTo>
                  <a:lnTo>
                    <a:pt x="1712119" y="7144"/>
                  </a:lnTo>
                  <a:close/>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1" name="Freeform: Shape 30">
              <a:extLst>
                <a:ext uri="{FF2B5EF4-FFF2-40B4-BE49-F238E27FC236}">
                  <a16:creationId xmlns:a16="http://schemas.microsoft.com/office/drawing/2014/main" id="{E95FCF92-4BD8-4A3F-B88D-D6333E5B5FE4}"/>
                </a:ext>
              </a:extLst>
            </p:cNvPr>
            <p:cNvSpPr/>
            <p:nvPr/>
          </p:nvSpPr>
          <p:spPr>
            <a:xfrm>
              <a:off x="21612146" y="6808914"/>
              <a:ext cx="4416859" cy="6119910"/>
            </a:xfrm>
            <a:custGeom>
              <a:avLst/>
              <a:gdLst>
                <a:gd name="connsiteX0" fmla="*/ 3033236 w 3038475"/>
                <a:gd name="connsiteY0" fmla="*/ 2966561 h 4210050"/>
                <a:gd name="connsiteX1" fmla="*/ 1717834 w 3038475"/>
                <a:gd name="connsiteY1" fmla="*/ 4210526 h 4210050"/>
                <a:gd name="connsiteX2" fmla="*/ 1321594 w 3038475"/>
                <a:gd name="connsiteY2" fmla="*/ 4210526 h 4210050"/>
                <a:gd name="connsiteX3" fmla="*/ 40481 w 3038475"/>
                <a:gd name="connsiteY3" fmla="*/ 3246597 h 4210050"/>
                <a:gd name="connsiteX4" fmla="*/ 7144 w 3038475"/>
                <a:gd name="connsiteY4" fmla="*/ 2967514 h 4210050"/>
                <a:gd name="connsiteX5" fmla="*/ 79534 w 3038475"/>
                <a:gd name="connsiteY5" fmla="*/ 1617821 h 4210050"/>
                <a:gd name="connsiteX6" fmla="*/ 89059 w 3038475"/>
                <a:gd name="connsiteY6" fmla="*/ 1437799 h 4210050"/>
                <a:gd name="connsiteX7" fmla="*/ 1519713 w 3038475"/>
                <a:gd name="connsiteY7" fmla="*/ 7144 h 4210050"/>
                <a:gd name="connsiteX8" fmla="*/ 2530317 w 3038475"/>
                <a:gd name="connsiteY8" fmla="*/ 427196 h 4210050"/>
                <a:gd name="connsiteX9" fmla="*/ 2950369 w 3038475"/>
                <a:gd name="connsiteY9" fmla="*/ 1437799 h 4210050"/>
                <a:gd name="connsiteX10" fmla="*/ 2958942 w 3038475"/>
                <a:gd name="connsiteY10" fmla="*/ 1591151 h 4210050"/>
                <a:gd name="connsiteX11" fmla="*/ 3033236 w 3038475"/>
                <a:gd name="connsiteY11" fmla="*/ 2966561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8475" h="4210050">
                  <a:moveTo>
                    <a:pt x="3033236" y="2966561"/>
                  </a:moveTo>
                  <a:cubicBezTo>
                    <a:pt x="3033236" y="3650456"/>
                    <a:pt x="2441734" y="4210526"/>
                    <a:pt x="1717834" y="4210526"/>
                  </a:cubicBezTo>
                  <a:lnTo>
                    <a:pt x="1321594" y="4210526"/>
                  </a:lnTo>
                  <a:cubicBezTo>
                    <a:pt x="699611" y="4210526"/>
                    <a:pt x="174784" y="3797141"/>
                    <a:pt x="40481" y="3246597"/>
                  </a:cubicBezTo>
                  <a:cubicBezTo>
                    <a:pt x="18573" y="3157061"/>
                    <a:pt x="7144" y="3063716"/>
                    <a:pt x="7144" y="2967514"/>
                  </a:cubicBezTo>
                  <a:lnTo>
                    <a:pt x="79534" y="1617821"/>
                  </a:lnTo>
                  <a:lnTo>
                    <a:pt x="89059" y="1437799"/>
                  </a:lnTo>
                  <a:cubicBezTo>
                    <a:pt x="89059" y="651034"/>
                    <a:pt x="732948" y="7144"/>
                    <a:pt x="1519713" y="7144"/>
                  </a:cubicBezTo>
                  <a:cubicBezTo>
                    <a:pt x="1913096" y="7144"/>
                    <a:pt x="2271236" y="168116"/>
                    <a:pt x="2530317" y="427196"/>
                  </a:cubicBezTo>
                  <a:cubicBezTo>
                    <a:pt x="2789396" y="686276"/>
                    <a:pt x="2950369" y="1044416"/>
                    <a:pt x="2950369" y="1437799"/>
                  </a:cubicBezTo>
                  <a:lnTo>
                    <a:pt x="2958942" y="1591151"/>
                  </a:lnTo>
                  <a:lnTo>
                    <a:pt x="3033236" y="2966561"/>
                  </a:lnTo>
                  <a:close/>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2" name="Freeform: Shape 31">
              <a:extLst>
                <a:ext uri="{FF2B5EF4-FFF2-40B4-BE49-F238E27FC236}">
                  <a16:creationId xmlns:a16="http://schemas.microsoft.com/office/drawing/2014/main" id="{F2309856-0F8E-436C-A72D-557B1EE32094}"/>
                </a:ext>
              </a:extLst>
            </p:cNvPr>
            <p:cNvSpPr/>
            <p:nvPr/>
          </p:nvSpPr>
          <p:spPr>
            <a:xfrm>
              <a:off x="23268122" y="10287017"/>
              <a:ext cx="1107676" cy="221535"/>
            </a:xfrm>
            <a:custGeom>
              <a:avLst/>
              <a:gdLst>
                <a:gd name="connsiteX0" fmla="*/ 754856 w 762000"/>
                <a:gd name="connsiteY0" fmla="*/ 7144 h 152400"/>
                <a:gd name="connsiteX1" fmla="*/ 7144 w 762000"/>
                <a:gd name="connsiteY1" fmla="*/ 7144 h 152400"/>
                <a:gd name="connsiteX2" fmla="*/ 754856 w 762000"/>
                <a:gd name="connsiteY2" fmla="*/ 7144 h 152400"/>
              </a:gdLst>
              <a:ahLst/>
              <a:cxnLst>
                <a:cxn ang="0">
                  <a:pos x="connsiteX0" y="connsiteY0"/>
                </a:cxn>
                <a:cxn ang="0">
                  <a:pos x="connsiteX1" y="connsiteY1"/>
                </a:cxn>
                <a:cxn ang="0">
                  <a:pos x="connsiteX2" y="connsiteY2"/>
                </a:cxn>
              </a:cxnLst>
              <a:rect l="l" t="t" r="r" b="b"/>
              <a:pathLst>
                <a:path w="762000" h="152400">
                  <a:moveTo>
                    <a:pt x="754856" y="7144"/>
                  </a:moveTo>
                  <a:cubicBezTo>
                    <a:pt x="505302" y="200501"/>
                    <a:pt x="256698" y="200501"/>
                    <a:pt x="7144" y="7144"/>
                  </a:cubicBezTo>
                  <a:cubicBezTo>
                    <a:pt x="7144" y="7144"/>
                    <a:pt x="369094" y="158591"/>
                    <a:pt x="754856" y="7144"/>
                  </a:cubicBezTo>
                  <a:close/>
                </a:path>
              </a:pathLst>
            </a:custGeom>
            <a:solidFill>
              <a:srgbClr val="773D2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3" name="Freeform: Shape 32">
              <a:extLst>
                <a:ext uri="{FF2B5EF4-FFF2-40B4-BE49-F238E27FC236}">
                  <a16:creationId xmlns:a16="http://schemas.microsoft.com/office/drawing/2014/main" id="{2739F40D-297D-4A56-A2A2-524C9E807A69}"/>
                </a:ext>
              </a:extLst>
            </p:cNvPr>
            <p:cNvSpPr/>
            <p:nvPr/>
          </p:nvSpPr>
          <p:spPr>
            <a:xfrm>
              <a:off x="22564748" y="8960575"/>
              <a:ext cx="581530" cy="443070"/>
            </a:xfrm>
            <a:custGeom>
              <a:avLst/>
              <a:gdLst>
                <a:gd name="connsiteX0" fmla="*/ 401479 w 400050"/>
                <a:gd name="connsiteY0" fmla="*/ 152876 h 304800"/>
                <a:gd name="connsiteX1" fmla="*/ 204311 w 400050"/>
                <a:gd name="connsiteY1" fmla="*/ 298609 h 304800"/>
                <a:gd name="connsiteX2" fmla="*/ 7144 w 400050"/>
                <a:gd name="connsiteY2" fmla="*/ 152876 h 304800"/>
                <a:gd name="connsiteX3" fmla="*/ 204311 w 400050"/>
                <a:gd name="connsiteY3" fmla="*/ 7144 h 304800"/>
                <a:gd name="connsiteX4" fmla="*/ 401479 w 400050"/>
                <a:gd name="connsiteY4" fmla="*/ 152876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304800">
                  <a:moveTo>
                    <a:pt x="401479" y="152876"/>
                  </a:moveTo>
                  <a:cubicBezTo>
                    <a:pt x="401479" y="233362"/>
                    <a:pt x="313204" y="298609"/>
                    <a:pt x="204311" y="298609"/>
                  </a:cubicBezTo>
                  <a:cubicBezTo>
                    <a:pt x="95419" y="298609"/>
                    <a:pt x="7144" y="233362"/>
                    <a:pt x="7144" y="152876"/>
                  </a:cubicBezTo>
                  <a:cubicBezTo>
                    <a:pt x="7144" y="72390"/>
                    <a:pt x="95419" y="7144"/>
                    <a:pt x="204311" y="7144"/>
                  </a:cubicBezTo>
                  <a:cubicBezTo>
                    <a:pt x="313204" y="7144"/>
                    <a:pt x="401479" y="72390"/>
                    <a:pt x="401479" y="152876"/>
                  </a:cubicBezTo>
                  <a:close/>
                </a:path>
              </a:pathLst>
            </a:custGeom>
            <a:solidFill>
              <a:srgbClr val="02021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4" name="Freeform: Shape 33">
              <a:extLst>
                <a:ext uri="{FF2B5EF4-FFF2-40B4-BE49-F238E27FC236}">
                  <a16:creationId xmlns:a16="http://schemas.microsoft.com/office/drawing/2014/main" id="{20D6C0C1-46D4-403B-A954-5BA80CD334C4}"/>
                </a:ext>
              </a:extLst>
            </p:cNvPr>
            <p:cNvSpPr/>
            <p:nvPr/>
          </p:nvSpPr>
          <p:spPr>
            <a:xfrm>
              <a:off x="24457489" y="8960575"/>
              <a:ext cx="581530" cy="443070"/>
            </a:xfrm>
            <a:custGeom>
              <a:avLst/>
              <a:gdLst>
                <a:gd name="connsiteX0" fmla="*/ 401479 w 400050"/>
                <a:gd name="connsiteY0" fmla="*/ 152876 h 304800"/>
                <a:gd name="connsiteX1" fmla="*/ 204312 w 400050"/>
                <a:gd name="connsiteY1" fmla="*/ 298609 h 304800"/>
                <a:gd name="connsiteX2" fmla="*/ 7145 w 400050"/>
                <a:gd name="connsiteY2" fmla="*/ 152876 h 304800"/>
                <a:gd name="connsiteX3" fmla="*/ 204312 w 400050"/>
                <a:gd name="connsiteY3" fmla="*/ 7144 h 304800"/>
                <a:gd name="connsiteX4" fmla="*/ 401479 w 400050"/>
                <a:gd name="connsiteY4" fmla="*/ 152876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304800">
                  <a:moveTo>
                    <a:pt x="401479" y="152876"/>
                  </a:moveTo>
                  <a:cubicBezTo>
                    <a:pt x="401479" y="233362"/>
                    <a:pt x="313204" y="298609"/>
                    <a:pt x="204312" y="298609"/>
                  </a:cubicBezTo>
                  <a:cubicBezTo>
                    <a:pt x="95420" y="298609"/>
                    <a:pt x="7145" y="233362"/>
                    <a:pt x="7145" y="152876"/>
                  </a:cubicBezTo>
                  <a:cubicBezTo>
                    <a:pt x="7145" y="72390"/>
                    <a:pt x="95420" y="7144"/>
                    <a:pt x="204312" y="7144"/>
                  </a:cubicBezTo>
                  <a:cubicBezTo>
                    <a:pt x="313204" y="7144"/>
                    <a:pt x="401479" y="72390"/>
                    <a:pt x="401479" y="152876"/>
                  </a:cubicBezTo>
                  <a:close/>
                </a:path>
              </a:pathLst>
            </a:custGeom>
            <a:solidFill>
              <a:srgbClr val="02021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5" name="Freeform: Shape 34">
              <a:extLst>
                <a:ext uri="{FF2B5EF4-FFF2-40B4-BE49-F238E27FC236}">
                  <a16:creationId xmlns:a16="http://schemas.microsoft.com/office/drawing/2014/main" id="{1C9B8CD7-EAF6-444F-BE41-CA5912B9A864}"/>
                </a:ext>
              </a:extLst>
            </p:cNvPr>
            <p:cNvSpPr/>
            <p:nvPr/>
          </p:nvSpPr>
          <p:spPr>
            <a:xfrm>
              <a:off x="21567410" y="5883215"/>
              <a:ext cx="4403013" cy="3406104"/>
            </a:xfrm>
            <a:custGeom>
              <a:avLst/>
              <a:gdLst>
                <a:gd name="connsiteX0" fmla="*/ 168411 w 3028950"/>
                <a:gd name="connsiteY0" fmla="*/ 2311784 h 2343150"/>
                <a:gd name="connsiteX1" fmla="*/ 611323 w 3028950"/>
                <a:gd name="connsiteY1" fmla="*/ 1300229 h 2343150"/>
                <a:gd name="connsiteX2" fmla="*/ 2234383 w 3028950"/>
                <a:gd name="connsiteY2" fmla="*/ 1697422 h 2343150"/>
                <a:gd name="connsiteX3" fmla="*/ 1988638 w 3028950"/>
                <a:gd name="connsiteY3" fmla="*/ 1440247 h 2343150"/>
                <a:gd name="connsiteX4" fmla="*/ 2654436 w 3028950"/>
                <a:gd name="connsiteY4" fmla="*/ 1766954 h 2343150"/>
                <a:gd name="connsiteX5" fmla="*/ 2479175 w 3028950"/>
                <a:gd name="connsiteY5" fmla="*/ 1521209 h 2343150"/>
                <a:gd name="connsiteX6" fmla="*/ 2981144 w 3028950"/>
                <a:gd name="connsiteY6" fmla="*/ 2182244 h 2343150"/>
                <a:gd name="connsiteX7" fmla="*/ 3022100 w 3028950"/>
                <a:gd name="connsiteY7" fmla="*/ 791594 h 2343150"/>
                <a:gd name="connsiteX8" fmla="*/ 2741113 w 3028950"/>
                <a:gd name="connsiteY8" fmla="*/ 511559 h 2343150"/>
                <a:gd name="connsiteX9" fmla="*/ 925648 w 3028950"/>
                <a:gd name="connsiteY9" fmla="*/ 481079 h 2343150"/>
                <a:gd name="connsiteX10" fmla="*/ 703716 w 3028950"/>
                <a:gd name="connsiteY10" fmla="*/ 667769 h 2343150"/>
                <a:gd name="connsiteX11" fmla="*/ 878023 w 3028950"/>
                <a:gd name="connsiteY11" fmla="*/ 311534 h 2343150"/>
                <a:gd name="connsiteX12" fmla="*/ 809444 w 3028950"/>
                <a:gd name="connsiteY12" fmla="*/ 261052 h 2343150"/>
                <a:gd name="connsiteX13" fmla="*/ 516073 w 3028950"/>
                <a:gd name="connsiteY13" fmla="*/ 539182 h 2343150"/>
                <a:gd name="connsiteX14" fmla="*/ 815158 w 3028950"/>
                <a:gd name="connsiteY14" fmla="*/ 33404 h 2343150"/>
                <a:gd name="connsiteX15" fmla="*/ 787536 w 3028950"/>
                <a:gd name="connsiteY15" fmla="*/ 12449 h 2343150"/>
                <a:gd name="connsiteX16" fmla="*/ 98879 w 3028950"/>
                <a:gd name="connsiteY16" fmla="*/ 719204 h 2343150"/>
                <a:gd name="connsiteX17" fmla="*/ 7438 w 3028950"/>
                <a:gd name="connsiteY17" fmla="*/ 959234 h 2343150"/>
                <a:gd name="connsiteX18" fmla="*/ 96021 w 3028950"/>
                <a:gd name="connsiteY18" fmla="*/ 2305117 h 2343150"/>
                <a:gd name="connsiteX19" fmla="*/ 168411 w 3028950"/>
                <a:gd name="connsiteY19" fmla="*/ 2311784 h 2343150"/>
                <a:gd name="connsiteX20" fmla="*/ 168411 w 3028950"/>
                <a:gd name="connsiteY20" fmla="*/ 2311784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28950" h="2343150">
                  <a:moveTo>
                    <a:pt x="168411" y="2311784"/>
                  </a:moveTo>
                  <a:lnTo>
                    <a:pt x="611323" y="1300229"/>
                  </a:lnTo>
                  <a:lnTo>
                    <a:pt x="2234383" y="1697422"/>
                  </a:lnTo>
                  <a:lnTo>
                    <a:pt x="1988638" y="1440247"/>
                  </a:lnTo>
                  <a:lnTo>
                    <a:pt x="2654436" y="1766954"/>
                  </a:lnTo>
                  <a:lnTo>
                    <a:pt x="2479175" y="1521209"/>
                  </a:lnTo>
                  <a:lnTo>
                    <a:pt x="2981144" y="2182244"/>
                  </a:lnTo>
                  <a:lnTo>
                    <a:pt x="3022100" y="791594"/>
                  </a:lnTo>
                  <a:cubicBezTo>
                    <a:pt x="3018291" y="638242"/>
                    <a:pt x="2894466" y="514417"/>
                    <a:pt x="2741113" y="511559"/>
                  </a:cubicBezTo>
                  <a:lnTo>
                    <a:pt x="925648" y="481079"/>
                  </a:lnTo>
                  <a:lnTo>
                    <a:pt x="703716" y="667769"/>
                  </a:lnTo>
                  <a:lnTo>
                    <a:pt x="878023" y="311534"/>
                  </a:lnTo>
                  <a:cubicBezTo>
                    <a:pt x="898979" y="268672"/>
                    <a:pt x="844686" y="227714"/>
                    <a:pt x="809444" y="261052"/>
                  </a:cubicBezTo>
                  <a:lnTo>
                    <a:pt x="516073" y="539182"/>
                  </a:lnTo>
                  <a:lnTo>
                    <a:pt x="815158" y="33404"/>
                  </a:lnTo>
                  <a:cubicBezTo>
                    <a:pt x="825636" y="15307"/>
                    <a:pt x="801823" y="-1838"/>
                    <a:pt x="787536" y="12449"/>
                  </a:cubicBezTo>
                  <a:lnTo>
                    <a:pt x="98879" y="719204"/>
                  </a:lnTo>
                  <a:cubicBezTo>
                    <a:pt x="36966" y="783022"/>
                    <a:pt x="3629" y="869699"/>
                    <a:pt x="7438" y="959234"/>
                  </a:cubicBezTo>
                  <a:lnTo>
                    <a:pt x="96021" y="2305117"/>
                  </a:lnTo>
                  <a:cubicBezTo>
                    <a:pt x="97925" y="2347979"/>
                    <a:pt x="158886" y="2352742"/>
                    <a:pt x="168411" y="2311784"/>
                  </a:cubicBezTo>
                  <a:lnTo>
                    <a:pt x="168411" y="2311784"/>
                  </a:lnTo>
                  <a:close/>
                </a:path>
              </a:pathLst>
            </a:custGeom>
            <a:solidFill>
              <a:srgbClr val="01012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6" name="Freeform: Shape 35">
              <a:extLst>
                <a:ext uri="{FF2B5EF4-FFF2-40B4-BE49-F238E27FC236}">
                  <a16:creationId xmlns:a16="http://schemas.microsoft.com/office/drawing/2014/main" id="{51209718-4112-4861-A813-B85093A88FC8}"/>
                </a:ext>
              </a:extLst>
            </p:cNvPr>
            <p:cNvSpPr/>
            <p:nvPr/>
          </p:nvSpPr>
          <p:spPr>
            <a:xfrm>
              <a:off x="21612146" y="9049189"/>
              <a:ext cx="4416859" cy="3890712"/>
            </a:xfrm>
            <a:custGeom>
              <a:avLst/>
              <a:gdLst>
                <a:gd name="connsiteX0" fmla="*/ 3033236 w 3038475"/>
                <a:gd name="connsiteY0" fmla="*/ 1425416 h 2676525"/>
                <a:gd name="connsiteX1" fmla="*/ 1717834 w 3038475"/>
                <a:gd name="connsiteY1" fmla="*/ 2669381 h 2676525"/>
                <a:gd name="connsiteX2" fmla="*/ 1321594 w 3038475"/>
                <a:gd name="connsiteY2" fmla="*/ 2669381 h 2676525"/>
                <a:gd name="connsiteX3" fmla="*/ 40481 w 3038475"/>
                <a:gd name="connsiteY3" fmla="*/ 1705451 h 2676525"/>
                <a:gd name="connsiteX4" fmla="*/ 7144 w 3038475"/>
                <a:gd name="connsiteY4" fmla="*/ 1426369 h 2676525"/>
                <a:gd name="connsiteX5" fmla="*/ 79534 w 3038475"/>
                <a:gd name="connsiteY5" fmla="*/ 76676 h 2676525"/>
                <a:gd name="connsiteX6" fmla="*/ 182404 w 3038475"/>
                <a:gd name="connsiteY6" fmla="*/ 32861 h 2676525"/>
                <a:gd name="connsiteX7" fmla="*/ 279559 w 3038475"/>
                <a:gd name="connsiteY7" fmla="*/ 925354 h 2676525"/>
                <a:gd name="connsiteX8" fmla="*/ 343376 w 3038475"/>
                <a:gd name="connsiteY8" fmla="*/ 1052036 h 2676525"/>
                <a:gd name="connsiteX9" fmla="*/ 500538 w 3038475"/>
                <a:gd name="connsiteY9" fmla="*/ 1195864 h 2676525"/>
                <a:gd name="connsiteX10" fmla="*/ 658654 w 3038475"/>
                <a:gd name="connsiteY10" fmla="*/ 1247299 h 2676525"/>
                <a:gd name="connsiteX11" fmla="*/ 1470184 w 3038475"/>
                <a:gd name="connsiteY11" fmla="*/ 1154906 h 2676525"/>
                <a:gd name="connsiteX12" fmla="*/ 1510188 w 3038475"/>
                <a:gd name="connsiteY12" fmla="*/ 1155859 h 2676525"/>
                <a:gd name="connsiteX13" fmla="*/ 2237898 w 3038475"/>
                <a:gd name="connsiteY13" fmla="*/ 1276826 h 2676525"/>
                <a:gd name="connsiteX14" fmla="*/ 2540794 w 3038475"/>
                <a:gd name="connsiteY14" fmla="*/ 1214914 h 2676525"/>
                <a:gd name="connsiteX15" fmla="*/ 2591276 w 3038475"/>
                <a:gd name="connsiteY15" fmla="*/ 1182529 h 2676525"/>
                <a:gd name="connsiteX16" fmla="*/ 2855119 w 3038475"/>
                <a:gd name="connsiteY16" fmla="*/ 764381 h 2676525"/>
                <a:gd name="connsiteX17" fmla="*/ 2949417 w 3038475"/>
                <a:gd name="connsiteY17" fmla="*/ 7144 h 2676525"/>
                <a:gd name="connsiteX18" fmla="*/ 2957988 w 3038475"/>
                <a:gd name="connsiteY18" fmla="*/ 49054 h 2676525"/>
                <a:gd name="connsiteX19" fmla="*/ 3033236 w 3038475"/>
                <a:gd name="connsiteY19" fmla="*/ 1425416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38475" h="2676525">
                  <a:moveTo>
                    <a:pt x="3033236" y="1425416"/>
                  </a:moveTo>
                  <a:cubicBezTo>
                    <a:pt x="3033236" y="2109311"/>
                    <a:pt x="2441734" y="2669381"/>
                    <a:pt x="1717834" y="2669381"/>
                  </a:cubicBezTo>
                  <a:lnTo>
                    <a:pt x="1321594" y="2669381"/>
                  </a:lnTo>
                  <a:cubicBezTo>
                    <a:pt x="699611" y="2669381"/>
                    <a:pt x="174784" y="2255996"/>
                    <a:pt x="40481" y="1705451"/>
                  </a:cubicBezTo>
                  <a:cubicBezTo>
                    <a:pt x="18573" y="1615916"/>
                    <a:pt x="7144" y="1522571"/>
                    <a:pt x="7144" y="1426369"/>
                  </a:cubicBezTo>
                  <a:lnTo>
                    <a:pt x="79534" y="76676"/>
                  </a:lnTo>
                  <a:lnTo>
                    <a:pt x="182404" y="32861"/>
                  </a:lnTo>
                  <a:lnTo>
                    <a:pt x="279559" y="925354"/>
                  </a:lnTo>
                  <a:cubicBezTo>
                    <a:pt x="285273" y="973931"/>
                    <a:pt x="307181" y="1018699"/>
                    <a:pt x="343376" y="1052036"/>
                  </a:cubicBezTo>
                  <a:lnTo>
                    <a:pt x="500538" y="1195864"/>
                  </a:lnTo>
                  <a:cubicBezTo>
                    <a:pt x="543401" y="1234916"/>
                    <a:pt x="601504" y="1253966"/>
                    <a:pt x="658654" y="1247299"/>
                  </a:cubicBezTo>
                  <a:lnTo>
                    <a:pt x="1470184" y="1154906"/>
                  </a:lnTo>
                  <a:cubicBezTo>
                    <a:pt x="1483519" y="1153001"/>
                    <a:pt x="1496854" y="1153954"/>
                    <a:pt x="1510188" y="1155859"/>
                  </a:cubicBezTo>
                  <a:lnTo>
                    <a:pt x="2237898" y="1276826"/>
                  </a:lnTo>
                  <a:cubicBezTo>
                    <a:pt x="2342673" y="1293971"/>
                    <a:pt x="2451259" y="1272064"/>
                    <a:pt x="2540794" y="1214914"/>
                  </a:cubicBezTo>
                  <a:lnTo>
                    <a:pt x="2591276" y="1182529"/>
                  </a:lnTo>
                  <a:cubicBezTo>
                    <a:pt x="2737009" y="1089184"/>
                    <a:pt x="2834163" y="935831"/>
                    <a:pt x="2855119" y="764381"/>
                  </a:cubicBezTo>
                  <a:lnTo>
                    <a:pt x="2949417" y="7144"/>
                  </a:lnTo>
                  <a:lnTo>
                    <a:pt x="2957988" y="49054"/>
                  </a:lnTo>
                  <a:lnTo>
                    <a:pt x="3033236" y="1425416"/>
                  </a:lnTo>
                  <a:close/>
                </a:path>
              </a:pathLst>
            </a:custGeom>
            <a:solidFill>
              <a:srgbClr val="01012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7" name="Freeform: Shape 36">
              <a:extLst>
                <a:ext uri="{FF2B5EF4-FFF2-40B4-BE49-F238E27FC236}">
                  <a16:creationId xmlns:a16="http://schemas.microsoft.com/office/drawing/2014/main" id="{BA2E1592-62E7-425A-99C7-C34D6B7D9E2B}"/>
                </a:ext>
              </a:extLst>
            </p:cNvPr>
            <p:cNvSpPr/>
            <p:nvPr/>
          </p:nvSpPr>
          <p:spPr>
            <a:xfrm>
              <a:off x="22902589" y="11187004"/>
              <a:ext cx="1827666" cy="553838"/>
            </a:xfrm>
            <a:custGeom>
              <a:avLst/>
              <a:gdLst>
                <a:gd name="connsiteX0" fmla="*/ 1256824 w 1257300"/>
                <a:gd name="connsiteY0" fmla="*/ 193834 h 381000"/>
                <a:gd name="connsiteX1" fmla="*/ 631984 w 1257300"/>
                <a:gd name="connsiteY1" fmla="*/ 380524 h 381000"/>
                <a:gd name="connsiteX2" fmla="*/ 7145 w 1257300"/>
                <a:gd name="connsiteY2" fmla="*/ 193834 h 381000"/>
                <a:gd name="connsiteX3" fmla="*/ 631984 w 1257300"/>
                <a:gd name="connsiteY3" fmla="*/ 7144 h 381000"/>
                <a:gd name="connsiteX4" fmla="*/ 1256824 w 1257300"/>
                <a:gd name="connsiteY4" fmla="*/ 193834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381000">
                  <a:moveTo>
                    <a:pt x="1256824" y="193834"/>
                  </a:moveTo>
                  <a:cubicBezTo>
                    <a:pt x="1256824" y="296940"/>
                    <a:pt x="977074" y="380524"/>
                    <a:pt x="631984" y="380524"/>
                  </a:cubicBezTo>
                  <a:cubicBezTo>
                    <a:pt x="286895" y="380524"/>
                    <a:pt x="7145" y="296940"/>
                    <a:pt x="7145" y="193834"/>
                  </a:cubicBezTo>
                  <a:cubicBezTo>
                    <a:pt x="7145" y="90728"/>
                    <a:pt x="286895" y="7144"/>
                    <a:pt x="631984" y="7144"/>
                  </a:cubicBezTo>
                  <a:cubicBezTo>
                    <a:pt x="977074" y="7144"/>
                    <a:pt x="1256824" y="90727"/>
                    <a:pt x="1256824" y="193834"/>
                  </a:cubicBezTo>
                  <a:close/>
                </a:path>
              </a:pathLst>
            </a:custGeom>
            <a:solidFill>
              <a:srgbClr val="89402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8" name="Freeform: Shape 37">
              <a:extLst>
                <a:ext uri="{FF2B5EF4-FFF2-40B4-BE49-F238E27FC236}">
                  <a16:creationId xmlns:a16="http://schemas.microsoft.com/office/drawing/2014/main" id="{BC239BEB-7AF0-4A7C-9431-5F6B9BFF5001}"/>
                </a:ext>
              </a:extLst>
            </p:cNvPr>
            <p:cNvSpPr/>
            <p:nvPr/>
          </p:nvSpPr>
          <p:spPr>
            <a:xfrm>
              <a:off x="21660606" y="11516537"/>
              <a:ext cx="4319937" cy="1412287"/>
            </a:xfrm>
            <a:custGeom>
              <a:avLst/>
              <a:gdLst>
                <a:gd name="connsiteX0" fmla="*/ 2415063 w 2971800"/>
                <a:gd name="connsiteY0" fmla="*/ 411004 h 971550"/>
                <a:gd name="connsiteX1" fmla="*/ 1889284 w 2971800"/>
                <a:gd name="connsiteY1" fmla="*/ 691039 h 971550"/>
                <a:gd name="connsiteX2" fmla="*/ 1422559 w 2971800"/>
                <a:gd name="connsiteY2" fmla="*/ 726281 h 971550"/>
                <a:gd name="connsiteX3" fmla="*/ 1083469 w 2971800"/>
                <a:gd name="connsiteY3" fmla="*/ 691039 h 971550"/>
                <a:gd name="connsiteX4" fmla="*/ 557688 w 2971800"/>
                <a:gd name="connsiteY4" fmla="*/ 411004 h 971550"/>
                <a:gd name="connsiteX5" fmla="*/ 7144 w 2971800"/>
                <a:gd name="connsiteY5" fmla="*/ 7144 h 971550"/>
                <a:gd name="connsiteX6" fmla="*/ 1288256 w 2971800"/>
                <a:gd name="connsiteY6" fmla="*/ 971074 h 971550"/>
                <a:gd name="connsiteX7" fmla="*/ 1421606 w 2971800"/>
                <a:gd name="connsiteY7" fmla="*/ 971074 h 971550"/>
                <a:gd name="connsiteX8" fmla="*/ 1683544 w 2971800"/>
                <a:gd name="connsiteY8" fmla="*/ 971074 h 971550"/>
                <a:gd name="connsiteX9" fmla="*/ 2964656 w 2971800"/>
                <a:gd name="connsiteY9" fmla="*/ 7144 h 971550"/>
                <a:gd name="connsiteX10" fmla="*/ 2415063 w 2971800"/>
                <a:gd name="connsiteY10" fmla="*/ 411004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1800" h="971550">
                  <a:moveTo>
                    <a:pt x="2415063" y="411004"/>
                  </a:moveTo>
                  <a:cubicBezTo>
                    <a:pt x="2204561" y="492919"/>
                    <a:pt x="2075973" y="644366"/>
                    <a:pt x="1889284" y="691039"/>
                  </a:cubicBezTo>
                  <a:cubicBezTo>
                    <a:pt x="1702594" y="737711"/>
                    <a:pt x="1422559" y="726281"/>
                    <a:pt x="1422559" y="726281"/>
                  </a:cubicBezTo>
                  <a:cubicBezTo>
                    <a:pt x="1422559" y="726281"/>
                    <a:pt x="1271111" y="737711"/>
                    <a:pt x="1083469" y="691039"/>
                  </a:cubicBezTo>
                  <a:cubicBezTo>
                    <a:pt x="896779" y="644366"/>
                    <a:pt x="768192" y="492919"/>
                    <a:pt x="557688" y="411004"/>
                  </a:cubicBezTo>
                  <a:cubicBezTo>
                    <a:pt x="347186" y="329089"/>
                    <a:pt x="7144" y="7144"/>
                    <a:pt x="7144" y="7144"/>
                  </a:cubicBezTo>
                  <a:cubicBezTo>
                    <a:pt x="142398" y="557689"/>
                    <a:pt x="666273" y="971074"/>
                    <a:pt x="1288256" y="971074"/>
                  </a:cubicBezTo>
                  <a:lnTo>
                    <a:pt x="1421606" y="971074"/>
                  </a:lnTo>
                  <a:lnTo>
                    <a:pt x="1683544" y="971074"/>
                  </a:lnTo>
                  <a:cubicBezTo>
                    <a:pt x="2305526" y="971074"/>
                    <a:pt x="2830354" y="557689"/>
                    <a:pt x="2964656" y="7144"/>
                  </a:cubicBezTo>
                  <a:cubicBezTo>
                    <a:pt x="2965609" y="7144"/>
                    <a:pt x="2625567" y="329089"/>
                    <a:pt x="2415063" y="411004"/>
                  </a:cubicBezTo>
                  <a:close/>
                </a:path>
              </a:pathLst>
            </a:custGeom>
            <a:solidFill>
              <a:srgbClr val="0F0F38"/>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39" name="Freeform: Shape 38">
              <a:extLst>
                <a:ext uri="{FF2B5EF4-FFF2-40B4-BE49-F238E27FC236}">
                  <a16:creationId xmlns:a16="http://schemas.microsoft.com/office/drawing/2014/main" id="{21C15BF6-EEED-47D2-BA27-0E51539EDE49}"/>
                </a:ext>
              </a:extLst>
            </p:cNvPr>
            <p:cNvSpPr/>
            <p:nvPr/>
          </p:nvSpPr>
          <p:spPr>
            <a:xfrm>
              <a:off x="22543823" y="8590733"/>
              <a:ext cx="623068" cy="249227"/>
            </a:xfrm>
            <a:custGeom>
              <a:avLst/>
              <a:gdLst>
                <a:gd name="connsiteX0" fmla="*/ 376821 w 428625"/>
                <a:gd name="connsiteY0" fmla="*/ 145363 h 171450"/>
                <a:gd name="connsiteX1" fmla="*/ 71069 w 428625"/>
                <a:gd name="connsiteY1" fmla="*/ 167271 h 171450"/>
                <a:gd name="connsiteX2" fmla="*/ 9156 w 428625"/>
                <a:gd name="connsiteY2" fmla="*/ 113930 h 171450"/>
                <a:gd name="connsiteX3" fmla="*/ 7250 w 428625"/>
                <a:gd name="connsiteY3" fmla="*/ 91071 h 171450"/>
                <a:gd name="connsiteX4" fmla="*/ 60591 w 428625"/>
                <a:gd name="connsiteY4" fmla="*/ 29158 h 171450"/>
                <a:gd name="connsiteX5" fmla="*/ 366344 w 428625"/>
                <a:gd name="connsiteY5" fmla="*/ 7251 h 171450"/>
                <a:gd name="connsiteX6" fmla="*/ 428256 w 428625"/>
                <a:gd name="connsiteY6" fmla="*/ 60590 h 171450"/>
                <a:gd name="connsiteX7" fmla="*/ 430161 w 428625"/>
                <a:gd name="connsiteY7" fmla="*/ 83451 h 171450"/>
                <a:gd name="connsiteX8" fmla="*/ 376821 w 428625"/>
                <a:gd name="connsiteY8" fmla="*/ 14536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171450">
                  <a:moveTo>
                    <a:pt x="376821" y="145363"/>
                  </a:moveTo>
                  <a:lnTo>
                    <a:pt x="71069" y="167271"/>
                  </a:lnTo>
                  <a:cubicBezTo>
                    <a:pt x="39636" y="169176"/>
                    <a:pt x="12013" y="145363"/>
                    <a:pt x="9156" y="113930"/>
                  </a:cubicBezTo>
                  <a:lnTo>
                    <a:pt x="7250" y="91071"/>
                  </a:lnTo>
                  <a:cubicBezTo>
                    <a:pt x="5346" y="59638"/>
                    <a:pt x="29158" y="32015"/>
                    <a:pt x="60591" y="29158"/>
                  </a:cubicBezTo>
                  <a:lnTo>
                    <a:pt x="366344" y="7251"/>
                  </a:lnTo>
                  <a:cubicBezTo>
                    <a:pt x="397775" y="5346"/>
                    <a:pt x="425398" y="29158"/>
                    <a:pt x="428256" y="60590"/>
                  </a:cubicBezTo>
                  <a:lnTo>
                    <a:pt x="430161" y="83451"/>
                  </a:lnTo>
                  <a:cubicBezTo>
                    <a:pt x="432066" y="114883"/>
                    <a:pt x="408254" y="142505"/>
                    <a:pt x="376821" y="145363"/>
                  </a:cubicBezTo>
                  <a:close/>
                </a:path>
              </a:pathLst>
            </a:custGeom>
            <a:solidFill>
              <a:srgbClr val="01012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0" name="Freeform: Shape 39">
              <a:extLst>
                <a:ext uri="{FF2B5EF4-FFF2-40B4-BE49-F238E27FC236}">
                  <a16:creationId xmlns:a16="http://schemas.microsoft.com/office/drawing/2014/main" id="{D89C1318-8F7C-44BA-BC71-77EFCC367790}"/>
                </a:ext>
              </a:extLst>
            </p:cNvPr>
            <p:cNvSpPr/>
            <p:nvPr/>
          </p:nvSpPr>
          <p:spPr>
            <a:xfrm>
              <a:off x="24426689" y="8590733"/>
              <a:ext cx="623068" cy="249227"/>
            </a:xfrm>
            <a:custGeom>
              <a:avLst/>
              <a:gdLst>
                <a:gd name="connsiteX0" fmla="*/ 60717 w 428625"/>
                <a:gd name="connsiteY0" fmla="*/ 145363 h 171450"/>
                <a:gd name="connsiteX1" fmla="*/ 366469 w 428625"/>
                <a:gd name="connsiteY1" fmla="*/ 167271 h 171450"/>
                <a:gd name="connsiteX2" fmla="*/ 428382 w 428625"/>
                <a:gd name="connsiteY2" fmla="*/ 113930 h 171450"/>
                <a:gd name="connsiteX3" fmla="*/ 430286 w 428625"/>
                <a:gd name="connsiteY3" fmla="*/ 91071 h 171450"/>
                <a:gd name="connsiteX4" fmla="*/ 376947 w 428625"/>
                <a:gd name="connsiteY4" fmla="*/ 29158 h 171450"/>
                <a:gd name="connsiteX5" fmla="*/ 71194 w 428625"/>
                <a:gd name="connsiteY5" fmla="*/ 7251 h 171450"/>
                <a:gd name="connsiteX6" fmla="*/ 9282 w 428625"/>
                <a:gd name="connsiteY6" fmla="*/ 60590 h 171450"/>
                <a:gd name="connsiteX7" fmla="*/ 7376 w 428625"/>
                <a:gd name="connsiteY7" fmla="*/ 83451 h 171450"/>
                <a:gd name="connsiteX8" fmla="*/ 60717 w 428625"/>
                <a:gd name="connsiteY8" fmla="*/ 14536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171450">
                  <a:moveTo>
                    <a:pt x="60717" y="145363"/>
                  </a:moveTo>
                  <a:lnTo>
                    <a:pt x="366469" y="167271"/>
                  </a:lnTo>
                  <a:cubicBezTo>
                    <a:pt x="397901" y="169176"/>
                    <a:pt x="425524" y="145363"/>
                    <a:pt x="428382" y="113930"/>
                  </a:cubicBezTo>
                  <a:lnTo>
                    <a:pt x="430286" y="91071"/>
                  </a:lnTo>
                  <a:cubicBezTo>
                    <a:pt x="432192" y="59638"/>
                    <a:pt x="408380" y="32015"/>
                    <a:pt x="376947" y="29158"/>
                  </a:cubicBezTo>
                  <a:lnTo>
                    <a:pt x="71194" y="7251"/>
                  </a:lnTo>
                  <a:cubicBezTo>
                    <a:pt x="39761" y="5346"/>
                    <a:pt x="12139" y="29158"/>
                    <a:pt x="9282" y="60590"/>
                  </a:cubicBezTo>
                  <a:lnTo>
                    <a:pt x="7376" y="83451"/>
                  </a:lnTo>
                  <a:cubicBezTo>
                    <a:pt x="4519" y="114883"/>
                    <a:pt x="28332" y="142505"/>
                    <a:pt x="60717" y="145363"/>
                  </a:cubicBezTo>
                  <a:close/>
                </a:path>
              </a:pathLst>
            </a:custGeom>
            <a:solidFill>
              <a:srgbClr val="010121"/>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58" name="Group 57">
            <a:extLst>
              <a:ext uri="{FF2B5EF4-FFF2-40B4-BE49-F238E27FC236}">
                <a16:creationId xmlns:a16="http://schemas.microsoft.com/office/drawing/2014/main" id="{C3BBD3E0-A877-4EC0-A3A6-BC3CA4865597}"/>
              </a:ext>
            </a:extLst>
          </p:cNvPr>
          <p:cNvGrpSpPr/>
          <p:nvPr/>
        </p:nvGrpSpPr>
        <p:grpSpPr>
          <a:xfrm>
            <a:off x="8628452" y="4120129"/>
            <a:ext cx="1581608" cy="2909422"/>
            <a:chOff x="17259151" y="8240438"/>
            <a:chExt cx="3163628" cy="5819602"/>
          </a:xfrm>
        </p:grpSpPr>
        <p:sp>
          <p:nvSpPr>
            <p:cNvPr id="41" name="Freeform: Shape 40">
              <a:extLst>
                <a:ext uri="{FF2B5EF4-FFF2-40B4-BE49-F238E27FC236}">
                  <a16:creationId xmlns:a16="http://schemas.microsoft.com/office/drawing/2014/main" id="{31673F1A-6F06-42A2-93DD-78343402D56D}"/>
                </a:ext>
              </a:extLst>
            </p:cNvPr>
            <p:cNvSpPr/>
            <p:nvPr/>
          </p:nvSpPr>
          <p:spPr>
            <a:xfrm>
              <a:off x="17949891" y="11387771"/>
              <a:ext cx="2409196" cy="2672269"/>
            </a:xfrm>
            <a:custGeom>
              <a:avLst/>
              <a:gdLst>
                <a:gd name="connsiteX0" fmla="*/ 1289209 w 1657350"/>
                <a:gd name="connsiteY0" fmla="*/ 7144 h 1838325"/>
                <a:gd name="connsiteX1" fmla="*/ 1657826 w 1657350"/>
                <a:gd name="connsiteY1" fmla="*/ 1838801 h 1838325"/>
                <a:gd name="connsiteX2" fmla="*/ 287179 w 1657350"/>
                <a:gd name="connsiteY2" fmla="*/ 1838801 h 1838325"/>
                <a:gd name="connsiteX3" fmla="*/ 7144 w 1657350"/>
                <a:gd name="connsiteY3" fmla="*/ 171926 h 1838325"/>
              </a:gdLst>
              <a:ahLst/>
              <a:cxnLst>
                <a:cxn ang="0">
                  <a:pos x="connsiteX0" y="connsiteY0"/>
                </a:cxn>
                <a:cxn ang="0">
                  <a:pos x="connsiteX1" y="connsiteY1"/>
                </a:cxn>
                <a:cxn ang="0">
                  <a:pos x="connsiteX2" y="connsiteY2"/>
                </a:cxn>
                <a:cxn ang="0">
                  <a:pos x="connsiteX3" y="connsiteY3"/>
                </a:cxn>
              </a:cxnLst>
              <a:rect l="l" t="t" r="r" b="b"/>
              <a:pathLst>
                <a:path w="1657350" h="1838325">
                  <a:moveTo>
                    <a:pt x="1289209" y="7144"/>
                  </a:moveTo>
                  <a:cubicBezTo>
                    <a:pt x="1289209" y="7144"/>
                    <a:pt x="1212056" y="1317784"/>
                    <a:pt x="1657826" y="1838801"/>
                  </a:cubicBezTo>
                  <a:lnTo>
                    <a:pt x="287179" y="1838801"/>
                  </a:lnTo>
                  <a:lnTo>
                    <a:pt x="7144" y="171926"/>
                  </a:lnTo>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2" name="Freeform: Shape 41">
              <a:extLst>
                <a:ext uri="{FF2B5EF4-FFF2-40B4-BE49-F238E27FC236}">
                  <a16:creationId xmlns:a16="http://schemas.microsoft.com/office/drawing/2014/main" id="{E009021B-7DD3-4C23-A89E-57C236AC1B3A}"/>
                </a:ext>
              </a:extLst>
            </p:cNvPr>
            <p:cNvSpPr/>
            <p:nvPr/>
          </p:nvSpPr>
          <p:spPr>
            <a:xfrm>
              <a:off x="17398762" y="9714444"/>
              <a:ext cx="2603039" cy="2533809"/>
            </a:xfrm>
            <a:custGeom>
              <a:avLst/>
              <a:gdLst>
                <a:gd name="connsiteX0" fmla="*/ 7186 w 1790700"/>
                <a:gd name="connsiteY0" fmla="*/ 281017 h 1743075"/>
                <a:gd name="connsiteX1" fmla="*/ 57669 w 1790700"/>
                <a:gd name="connsiteY1" fmla="*/ 577245 h 1743075"/>
                <a:gd name="connsiteX2" fmla="*/ 563446 w 1790700"/>
                <a:gd name="connsiteY2" fmla="*/ 1537365 h 1743075"/>
                <a:gd name="connsiteX3" fmla="*/ 1399741 w 1790700"/>
                <a:gd name="connsiteY3" fmla="*/ 1598325 h 1743075"/>
                <a:gd name="connsiteX4" fmla="*/ 1788361 w 1790700"/>
                <a:gd name="connsiteY4" fmla="*/ 678210 h 1743075"/>
                <a:gd name="connsiteX5" fmla="*/ 7186 w 1790700"/>
                <a:gd name="connsiteY5" fmla="*/ 28101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0700" h="1743075">
                  <a:moveTo>
                    <a:pt x="7186" y="281017"/>
                  </a:moveTo>
                  <a:cubicBezTo>
                    <a:pt x="6233" y="359122"/>
                    <a:pt x="21473" y="457230"/>
                    <a:pt x="57669" y="577245"/>
                  </a:cubicBezTo>
                  <a:cubicBezTo>
                    <a:pt x="203400" y="1063972"/>
                    <a:pt x="381519" y="1364010"/>
                    <a:pt x="563446" y="1537365"/>
                  </a:cubicBezTo>
                  <a:cubicBezTo>
                    <a:pt x="881581" y="1840260"/>
                    <a:pt x="1210194" y="1753582"/>
                    <a:pt x="1399741" y="1598325"/>
                  </a:cubicBezTo>
                  <a:cubicBezTo>
                    <a:pt x="1696921" y="1353532"/>
                    <a:pt x="1788361" y="678210"/>
                    <a:pt x="1788361" y="678210"/>
                  </a:cubicBezTo>
                  <a:cubicBezTo>
                    <a:pt x="1788361" y="678210"/>
                    <a:pt x="20521" y="-515273"/>
                    <a:pt x="7186" y="281017"/>
                  </a:cubicBezTo>
                  <a:close/>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3" name="Freeform: Shape 42">
              <a:extLst>
                <a:ext uri="{FF2B5EF4-FFF2-40B4-BE49-F238E27FC236}">
                  <a16:creationId xmlns:a16="http://schemas.microsoft.com/office/drawing/2014/main" id="{9525E020-AC08-48E7-AC32-7048AA311C5C}"/>
                </a:ext>
              </a:extLst>
            </p:cNvPr>
            <p:cNvSpPr/>
            <p:nvPr/>
          </p:nvSpPr>
          <p:spPr>
            <a:xfrm>
              <a:off x="17398762" y="10112558"/>
              <a:ext cx="2021509" cy="1841512"/>
            </a:xfrm>
            <a:custGeom>
              <a:avLst/>
              <a:gdLst>
                <a:gd name="connsiteX0" fmla="*/ 7186 w 1390650"/>
                <a:gd name="connsiteY0" fmla="*/ 7144 h 1266825"/>
                <a:gd name="connsiteX1" fmla="*/ 57669 w 1390650"/>
                <a:gd name="connsiteY1" fmla="*/ 303371 h 1266825"/>
                <a:gd name="connsiteX2" fmla="*/ 563446 w 1390650"/>
                <a:gd name="connsiteY2" fmla="*/ 1263491 h 1266825"/>
                <a:gd name="connsiteX3" fmla="*/ 1389263 w 1390650"/>
                <a:gd name="connsiteY3" fmla="*/ 381476 h 1266825"/>
                <a:gd name="connsiteX4" fmla="*/ 7186 w 1390650"/>
                <a:gd name="connsiteY4" fmla="*/ 7144 h 126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650" h="1266825">
                  <a:moveTo>
                    <a:pt x="7186" y="7144"/>
                  </a:moveTo>
                  <a:cubicBezTo>
                    <a:pt x="6233" y="85249"/>
                    <a:pt x="21473" y="183356"/>
                    <a:pt x="57669" y="303371"/>
                  </a:cubicBezTo>
                  <a:cubicBezTo>
                    <a:pt x="203400" y="790099"/>
                    <a:pt x="381519" y="1090136"/>
                    <a:pt x="563446" y="1263491"/>
                  </a:cubicBezTo>
                  <a:cubicBezTo>
                    <a:pt x="588211" y="491014"/>
                    <a:pt x="1389263" y="381476"/>
                    <a:pt x="1389263" y="381476"/>
                  </a:cubicBezTo>
                  <a:lnTo>
                    <a:pt x="7186" y="7144"/>
                  </a:lnTo>
                  <a:close/>
                </a:path>
              </a:pathLst>
            </a:custGeom>
            <a:solidFill>
              <a:srgbClr val="773D24"/>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4" name="Freeform: Shape 43">
              <a:extLst>
                <a:ext uri="{FF2B5EF4-FFF2-40B4-BE49-F238E27FC236}">
                  <a16:creationId xmlns:a16="http://schemas.microsoft.com/office/drawing/2014/main" id="{64AB6257-6BE5-4F8E-82FD-27FF3F60C1D1}"/>
                </a:ext>
              </a:extLst>
            </p:cNvPr>
            <p:cNvSpPr/>
            <p:nvPr/>
          </p:nvSpPr>
          <p:spPr>
            <a:xfrm>
              <a:off x="17259151" y="8516120"/>
              <a:ext cx="2990726" cy="2201506"/>
            </a:xfrm>
            <a:custGeom>
              <a:avLst/>
              <a:gdLst>
                <a:gd name="connsiteX0" fmla="*/ 56555 w 2057400"/>
                <a:gd name="connsiteY0" fmla="*/ 1293971 h 1514475"/>
                <a:gd name="connsiteX1" fmla="*/ 186096 w 2057400"/>
                <a:gd name="connsiteY1" fmla="*/ 1407319 h 1514475"/>
                <a:gd name="connsiteX2" fmla="*/ 1171933 w 2057400"/>
                <a:gd name="connsiteY2" fmla="*/ 1462564 h 1514475"/>
                <a:gd name="connsiteX3" fmla="*/ 1560552 w 2057400"/>
                <a:gd name="connsiteY3" fmla="*/ 1484471 h 1514475"/>
                <a:gd name="connsiteX4" fmla="*/ 2055852 w 2057400"/>
                <a:gd name="connsiteY4" fmla="*/ 1512094 h 1514475"/>
                <a:gd name="connsiteX5" fmla="*/ 2058710 w 2057400"/>
                <a:gd name="connsiteY5" fmla="*/ 1512094 h 1514475"/>
                <a:gd name="connsiteX6" fmla="*/ 2058710 w 2057400"/>
                <a:gd name="connsiteY6" fmla="*/ 7144 h 1514475"/>
                <a:gd name="connsiteX7" fmla="*/ 2055852 w 2057400"/>
                <a:gd name="connsiteY7" fmla="*/ 7144 h 1514475"/>
                <a:gd name="connsiteX8" fmla="*/ 185142 w 2057400"/>
                <a:gd name="connsiteY8" fmla="*/ 110966 h 1514475"/>
                <a:gd name="connsiteX9" fmla="*/ 55602 w 2057400"/>
                <a:gd name="connsiteY9" fmla="*/ 224314 h 1514475"/>
                <a:gd name="connsiteX10" fmla="*/ 56555 w 2057400"/>
                <a:gd name="connsiteY10" fmla="*/ 1293971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7400" h="1514475">
                  <a:moveTo>
                    <a:pt x="56555" y="1293971"/>
                  </a:moveTo>
                  <a:cubicBezTo>
                    <a:pt x="67985" y="1356836"/>
                    <a:pt x="121325" y="1403509"/>
                    <a:pt x="186096" y="1407319"/>
                  </a:cubicBezTo>
                  <a:lnTo>
                    <a:pt x="1171933" y="1462564"/>
                  </a:lnTo>
                  <a:lnTo>
                    <a:pt x="1560552" y="1484471"/>
                  </a:lnTo>
                  <a:lnTo>
                    <a:pt x="2055852" y="1512094"/>
                  </a:lnTo>
                  <a:cubicBezTo>
                    <a:pt x="2056805" y="1512094"/>
                    <a:pt x="2057758" y="1512094"/>
                    <a:pt x="2058710" y="1512094"/>
                  </a:cubicBezTo>
                  <a:lnTo>
                    <a:pt x="2058710" y="7144"/>
                  </a:lnTo>
                  <a:cubicBezTo>
                    <a:pt x="2057758" y="7144"/>
                    <a:pt x="2056805" y="7144"/>
                    <a:pt x="2055852" y="7144"/>
                  </a:cubicBezTo>
                  <a:lnTo>
                    <a:pt x="185142" y="110966"/>
                  </a:lnTo>
                  <a:cubicBezTo>
                    <a:pt x="121325" y="114776"/>
                    <a:pt x="67033" y="161449"/>
                    <a:pt x="55602" y="224314"/>
                  </a:cubicBezTo>
                  <a:cubicBezTo>
                    <a:pt x="-9167" y="580549"/>
                    <a:pt x="-9167" y="936784"/>
                    <a:pt x="56555" y="1293971"/>
                  </a:cubicBezTo>
                  <a:close/>
                </a:path>
              </a:pathLst>
            </a:custGeom>
            <a:solidFill>
              <a:srgbClr val="389FFC"/>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5" name="Freeform: Shape 44">
              <a:extLst>
                <a:ext uri="{FF2B5EF4-FFF2-40B4-BE49-F238E27FC236}">
                  <a16:creationId xmlns:a16="http://schemas.microsoft.com/office/drawing/2014/main" id="{C8DC7A67-B86B-46C3-A19D-5A64D6DD5CC8}"/>
                </a:ext>
              </a:extLst>
            </p:cNvPr>
            <p:cNvSpPr/>
            <p:nvPr/>
          </p:nvSpPr>
          <p:spPr>
            <a:xfrm>
              <a:off x="20076630" y="8514735"/>
              <a:ext cx="346149" cy="2201506"/>
            </a:xfrm>
            <a:custGeom>
              <a:avLst/>
              <a:gdLst>
                <a:gd name="connsiteX0" fmla="*/ 235744 w 238125"/>
                <a:gd name="connsiteY0" fmla="*/ 759619 h 1514475"/>
                <a:gd name="connsiteX1" fmla="*/ 121444 w 238125"/>
                <a:gd name="connsiteY1" fmla="*/ 1512094 h 1514475"/>
                <a:gd name="connsiteX2" fmla="*/ 7144 w 238125"/>
                <a:gd name="connsiteY2" fmla="*/ 759619 h 1514475"/>
                <a:gd name="connsiteX3" fmla="*/ 121444 w 238125"/>
                <a:gd name="connsiteY3" fmla="*/ 7144 h 1514475"/>
                <a:gd name="connsiteX4" fmla="*/ 235744 w 238125"/>
                <a:gd name="connsiteY4" fmla="*/ 759619 h 151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514475">
                  <a:moveTo>
                    <a:pt x="235744" y="759619"/>
                  </a:moveTo>
                  <a:cubicBezTo>
                    <a:pt x="235744" y="1175199"/>
                    <a:pt x="184570" y="1512094"/>
                    <a:pt x="121444" y="1512094"/>
                  </a:cubicBezTo>
                  <a:cubicBezTo>
                    <a:pt x="58317" y="1512094"/>
                    <a:pt x="7144" y="1175199"/>
                    <a:pt x="7144" y="759619"/>
                  </a:cubicBezTo>
                  <a:cubicBezTo>
                    <a:pt x="7144" y="344038"/>
                    <a:pt x="58317" y="7144"/>
                    <a:pt x="121444" y="7144"/>
                  </a:cubicBezTo>
                  <a:cubicBezTo>
                    <a:pt x="184570" y="7144"/>
                    <a:pt x="235744" y="344038"/>
                    <a:pt x="235744" y="759619"/>
                  </a:cubicBez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6" name="Freeform: Shape 45">
              <a:extLst>
                <a:ext uri="{FF2B5EF4-FFF2-40B4-BE49-F238E27FC236}">
                  <a16:creationId xmlns:a16="http://schemas.microsoft.com/office/drawing/2014/main" id="{15B3B037-4C34-47AD-8CA9-C3FE8A464618}"/>
                </a:ext>
              </a:extLst>
            </p:cNvPr>
            <p:cNvSpPr/>
            <p:nvPr/>
          </p:nvSpPr>
          <p:spPr>
            <a:xfrm>
              <a:off x="17344823" y="8595042"/>
              <a:ext cx="2450733" cy="553838"/>
            </a:xfrm>
            <a:custGeom>
              <a:avLst/>
              <a:gdLst>
                <a:gd name="connsiteX0" fmla="*/ 7144 w 1685925"/>
                <a:gd name="connsiteY0" fmla="*/ 256699 h 381000"/>
                <a:gd name="connsiteX1" fmla="*/ 41435 w 1685925"/>
                <a:gd name="connsiteY1" fmla="*/ 324326 h 381000"/>
                <a:gd name="connsiteX2" fmla="*/ 407194 w 1685925"/>
                <a:gd name="connsiteY2" fmla="*/ 289084 h 381000"/>
                <a:gd name="connsiteX3" fmla="*/ 434816 w 1685925"/>
                <a:gd name="connsiteY3" fmla="*/ 324326 h 381000"/>
                <a:gd name="connsiteX4" fmla="*/ 768192 w 1685925"/>
                <a:gd name="connsiteY4" fmla="*/ 318611 h 381000"/>
                <a:gd name="connsiteX5" fmla="*/ 774860 w 1685925"/>
                <a:gd name="connsiteY5" fmla="*/ 324326 h 381000"/>
                <a:gd name="connsiteX6" fmla="*/ 1108235 w 1685925"/>
                <a:gd name="connsiteY6" fmla="*/ 318611 h 381000"/>
                <a:gd name="connsiteX7" fmla="*/ 1114902 w 1685925"/>
                <a:gd name="connsiteY7" fmla="*/ 324326 h 381000"/>
                <a:gd name="connsiteX8" fmla="*/ 1503522 w 1685925"/>
                <a:gd name="connsiteY8" fmla="*/ 261461 h 381000"/>
                <a:gd name="connsiteX9" fmla="*/ 1663542 w 1685925"/>
                <a:gd name="connsiteY9" fmla="*/ 39529 h 381000"/>
                <a:gd name="connsiteX10" fmla="*/ 1680687 w 1685925"/>
                <a:gd name="connsiteY10" fmla="*/ 7144 h 381000"/>
                <a:gd name="connsiteX11" fmla="*/ 1535906 w 1685925"/>
                <a:gd name="connsiteY11" fmla="*/ 207169 h 381000"/>
                <a:gd name="connsiteX12" fmla="*/ 1147287 w 1685925"/>
                <a:gd name="connsiteY12" fmla="*/ 270034 h 381000"/>
                <a:gd name="connsiteX13" fmla="*/ 1140619 w 1685925"/>
                <a:gd name="connsiteY13" fmla="*/ 264319 h 381000"/>
                <a:gd name="connsiteX14" fmla="*/ 807244 w 1685925"/>
                <a:gd name="connsiteY14" fmla="*/ 270034 h 381000"/>
                <a:gd name="connsiteX15" fmla="*/ 800577 w 1685925"/>
                <a:gd name="connsiteY15" fmla="*/ 264319 h 381000"/>
                <a:gd name="connsiteX16" fmla="*/ 467202 w 1685925"/>
                <a:gd name="connsiteY16" fmla="*/ 270034 h 381000"/>
                <a:gd name="connsiteX17" fmla="*/ 439579 w 1685925"/>
                <a:gd name="connsiteY17" fmla="*/ 234791 h 381000"/>
                <a:gd name="connsiteX18" fmla="*/ 73819 w 1685925"/>
                <a:gd name="connsiteY18" fmla="*/ 270034 h 381000"/>
                <a:gd name="connsiteX19" fmla="*/ 39529 w 1685925"/>
                <a:gd name="connsiteY19" fmla="*/ 202406 h 381000"/>
                <a:gd name="connsiteX20" fmla="*/ 42387 w 1685925"/>
                <a:gd name="connsiteY20" fmla="*/ 180499 h 381000"/>
                <a:gd name="connsiteX21" fmla="*/ 22385 w 1685925"/>
                <a:gd name="connsiteY21" fmla="*/ 208121 h 381000"/>
                <a:gd name="connsiteX22" fmla="*/ 7144 w 1685925"/>
                <a:gd name="connsiteY22" fmla="*/ 25669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85925" h="381000">
                  <a:moveTo>
                    <a:pt x="7144" y="256699"/>
                  </a:moveTo>
                  <a:cubicBezTo>
                    <a:pt x="7144" y="282416"/>
                    <a:pt x="19527" y="308134"/>
                    <a:pt x="41435" y="324326"/>
                  </a:cubicBezTo>
                  <a:cubicBezTo>
                    <a:pt x="155735" y="406241"/>
                    <a:pt x="312897" y="389096"/>
                    <a:pt x="407194" y="289084"/>
                  </a:cubicBezTo>
                  <a:cubicBezTo>
                    <a:pt x="412910" y="302419"/>
                    <a:pt x="422435" y="314801"/>
                    <a:pt x="434816" y="324326"/>
                  </a:cubicBezTo>
                  <a:cubicBezTo>
                    <a:pt x="536735" y="397669"/>
                    <a:pt x="672942" y="391954"/>
                    <a:pt x="768192" y="318611"/>
                  </a:cubicBezTo>
                  <a:cubicBezTo>
                    <a:pt x="770097" y="320516"/>
                    <a:pt x="772954" y="322421"/>
                    <a:pt x="774860" y="324326"/>
                  </a:cubicBezTo>
                  <a:cubicBezTo>
                    <a:pt x="876777" y="397669"/>
                    <a:pt x="1012985" y="391954"/>
                    <a:pt x="1108235" y="318611"/>
                  </a:cubicBezTo>
                  <a:cubicBezTo>
                    <a:pt x="1110139" y="320516"/>
                    <a:pt x="1112997" y="322421"/>
                    <a:pt x="1114902" y="324326"/>
                  </a:cubicBezTo>
                  <a:cubicBezTo>
                    <a:pt x="1239679" y="413861"/>
                    <a:pt x="1413987" y="385286"/>
                    <a:pt x="1503522" y="261461"/>
                  </a:cubicBezTo>
                  <a:lnTo>
                    <a:pt x="1663542" y="39529"/>
                  </a:lnTo>
                  <a:cubicBezTo>
                    <a:pt x="1671162" y="29051"/>
                    <a:pt x="1676877" y="18574"/>
                    <a:pt x="1680687" y="7144"/>
                  </a:cubicBezTo>
                  <a:lnTo>
                    <a:pt x="1535906" y="207169"/>
                  </a:lnTo>
                  <a:cubicBezTo>
                    <a:pt x="1446372" y="331946"/>
                    <a:pt x="1271112" y="359569"/>
                    <a:pt x="1147287" y="270034"/>
                  </a:cubicBezTo>
                  <a:cubicBezTo>
                    <a:pt x="1144429" y="268129"/>
                    <a:pt x="1142525" y="266224"/>
                    <a:pt x="1140619" y="264319"/>
                  </a:cubicBezTo>
                  <a:cubicBezTo>
                    <a:pt x="1045369" y="337661"/>
                    <a:pt x="909162" y="343376"/>
                    <a:pt x="807244" y="270034"/>
                  </a:cubicBezTo>
                  <a:cubicBezTo>
                    <a:pt x="804387" y="268129"/>
                    <a:pt x="802481" y="266224"/>
                    <a:pt x="800577" y="264319"/>
                  </a:cubicBezTo>
                  <a:cubicBezTo>
                    <a:pt x="705327" y="337661"/>
                    <a:pt x="569119" y="343376"/>
                    <a:pt x="467202" y="270034"/>
                  </a:cubicBezTo>
                  <a:cubicBezTo>
                    <a:pt x="454819" y="260509"/>
                    <a:pt x="445294" y="249079"/>
                    <a:pt x="439579" y="234791"/>
                  </a:cubicBezTo>
                  <a:cubicBezTo>
                    <a:pt x="345281" y="334804"/>
                    <a:pt x="188119" y="351949"/>
                    <a:pt x="73819" y="270034"/>
                  </a:cubicBezTo>
                  <a:cubicBezTo>
                    <a:pt x="51912" y="253841"/>
                    <a:pt x="39529" y="228124"/>
                    <a:pt x="39529" y="202406"/>
                  </a:cubicBezTo>
                  <a:cubicBezTo>
                    <a:pt x="39529" y="194786"/>
                    <a:pt x="40481" y="188119"/>
                    <a:pt x="42387" y="180499"/>
                  </a:cubicBezTo>
                  <a:lnTo>
                    <a:pt x="22385" y="208121"/>
                  </a:lnTo>
                  <a:cubicBezTo>
                    <a:pt x="11906" y="223361"/>
                    <a:pt x="7144" y="239554"/>
                    <a:pt x="7144" y="256699"/>
                  </a:cubicBez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7" name="Freeform: Shape 46">
              <a:extLst>
                <a:ext uri="{FF2B5EF4-FFF2-40B4-BE49-F238E27FC236}">
                  <a16:creationId xmlns:a16="http://schemas.microsoft.com/office/drawing/2014/main" id="{DAA4FA51-BB4D-4412-9BE9-14414222FA93}"/>
                </a:ext>
              </a:extLst>
            </p:cNvPr>
            <p:cNvSpPr/>
            <p:nvPr/>
          </p:nvSpPr>
          <p:spPr>
            <a:xfrm>
              <a:off x="17391900" y="8240438"/>
              <a:ext cx="2464579" cy="830757"/>
            </a:xfrm>
            <a:custGeom>
              <a:avLst/>
              <a:gdLst>
                <a:gd name="connsiteX0" fmla="*/ 7144 w 1695450"/>
                <a:gd name="connsiteY0" fmla="*/ 446348 h 571500"/>
                <a:gd name="connsiteX1" fmla="*/ 41434 w 1695450"/>
                <a:gd name="connsiteY1" fmla="*/ 513975 h 571500"/>
                <a:gd name="connsiteX2" fmla="*/ 407194 w 1695450"/>
                <a:gd name="connsiteY2" fmla="*/ 478733 h 571500"/>
                <a:gd name="connsiteX3" fmla="*/ 434816 w 1695450"/>
                <a:gd name="connsiteY3" fmla="*/ 513975 h 571500"/>
                <a:gd name="connsiteX4" fmla="*/ 768192 w 1695450"/>
                <a:gd name="connsiteY4" fmla="*/ 508260 h 571500"/>
                <a:gd name="connsiteX5" fmla="*/ 774859 w 1695450"/>
                <a:gd name="connsiteY5" fmla="*/ 513975 h 571500"/>
                <a:gd name="connsiteX6" fmla="*/ 1108234 w 1695450"/>
                <a:gd name="connsiteY6" fmla="*/ 508260 h 571500"/>
                <a:gd name="connsiteX7" fmla="*/ 1114902 w 1695450"/>
                <a:gd name="connsiteY7" fmla="*/ 513975 h 571500"/>
                <a:gd name="connsiteX8" fmla="*/ 1503521 w 1695450"/>
                <a:gd name="connsiteY8" fmla="*/ 451110 h 571500"/>
                <a:gd name="connsiteX9" fmla="*/ 1648302 w 1695450"/>
                <a:gd name="connsiteY9" fmla="*/ 251085 h 571500"/>
                <a:gd name="connsiteX10" fmla="*/ 1664494 w 1695450"/>
                <a:gd name="connsiteY10" fmla="*/ 229178 h 571500"/>
                <a:gd name="connsiteX11" fmla="*/ 1688306 w 1695450"/>
                <a:gd name="connsiteY11" fmla="*/ 154883 h 571500"/>
                <a:gd name="connsiteX12" fmla="*/ 1635919 w 1695450"/>
                <a:gd name="connsiteY12" fmla="*/ 51060 h 571500"/>
                <a:gd name="connsiteX13" fmla="*/ 1326356 w 1695450"/>
                <a:gd name="connsiteY13" fmla="*/ 83445 h 571500"/>
                <a:gd name="connsiteX14" fmla="*/ 1295877 w 1695450"/>
                <a:gd name="connsiteY14" fmla="*/ 51060 h 571500"/>
                <a:gd name="connsiteX15" fmla="*/ 986314 w 1695450"/>
                <a:gd name="connsiteY15" fmla="*/ 83445 h 571500"/>
                <a:gd name="connsiteX16" fmla="*/ 955834 w 1695450"/>
                <a:gd name="connsiteY16" fmla="*/ 51060 h 571500"/>
                <a:gd name="connsiteX17" fmla="*/ 629127 w 1695450"/>
                <a:gd name="connsiteY17" fmla="*/ 104400 h 571500"/>
                <a:gd name="connsiteX18" fmla="*/ 611981 w 1695450"/>
                <a:gd name="connsiteY18" fmla="*/ 128213 h 571500"/>
                <a:gd name="connsiteX19" fmla="*/ 594837 w 1695450"/>
                <a:gd name="connsiteY19" fmla="*/ 85350 h 571500"/>
                <a:gd name="connsiteX20" fmla="*/ 562452 w 1695450"/>
                <a:gd name="connsiteY20" fmla="*/ 51060 h 571500"/>
                <a:gd name="connsiteX21" fmla="*/ 235744 w 1695450"/>
                <a:gd name="connsiteY21" fmla="*/ 104400 h 571500"/>
                <a:gd name="connsiteX22" fmla="*/ 23337 w 1695450"/>
                <a:gd name="connsiteY22" fmla="*/ 399675 h 571500"/>
                <a:gd name="connsiteX23" fmla="*/ 10954 w 1695450"/>
                <a:gd name="connsiteY23" fmla="*/ 426345 h 571500"/>
                <a:gd name="connsiteX24" fmla="*/ 7144 w 1695450"/>
                <a:gd name="connsiteY24" fmla="*/ 446348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5450" h="571500">
                  <a:moveTo>
                    <a:pt x="7144" y="446348"/>
                  </a:moveTo>
                  <a:cubicBezTo>
                    <a:pt x="7144" y="472065"/>
                    <a:pt x="19527" y="497783"/>
                    <a:pt x="41434" y="513975"/>
                  </a:cubicBezTo>
                  <a:cubicBezTo>
                    <a:pt x="155734" y="595890"/>
                    <a:pt x="312896" y="578745"/>
                    <a:pt x="407194" y="478733"/>
                  </a:cubicBezTo>
                  <a:cubicBezTo>
                    <a:pt x="412909" y="492068"/>
                    <a:pt x="422434" y="504450"/>
                    <a:pt x="434816" y="513975"/>
                  </a:cubicBezTo>
                  <a:cubicBezTo>
                    <a:pt x="536734" y="587318"/>
                    <a:pt x="672942" y="581603"/>
                    <a:pt x="768192" y="508260"/>
                  </a:cubicBezTo>
                  <a:cubicBezTo>
                    <a:pt x="770096" y="510165"/>
                    <a:pt x="772954" y="512070"/>
                    <a:pt x="774859" y="513975"/>
                  </a:cubicBezTo>
                  <a:cubicBezTo>
                    <a:pt x="876777" y="587318"/>
                    <a:pt x="1012984" y="581603"/>
                    <a:pt x="1108234" y="508260"/>
                  </a:cubicBezTo>
                  <a:cubicBezTo>
                    <a:pt x="1110139" y="510165"/>
                    <a:pt x="1112996" y="512070"/>
                    <a:pt x="1114902" y="513975"/>
                  </a:cubicBezTo>
                  <a:cubicBezTo>
                    <a:pt x="1239679" y="603510"/>
                    <a:pt x="1413987" y="574935"/>
                    <a:pt x="1503521" y="451110"/>
                  </a:cubicBezTo>
                  <a:lnTo>
                    <a:pt x="1648302" y="251085"/>
                  </a:lnTo>
                  <a:lnTo>
                    <a:pt x="1664494" y="229178"/>
                  </a:lnTo>
                  <a:cubicBezTo>
                    <a:pt x="1680687" y="206318"/>
                    <a:pt x="1688306" y="180600"/>
                    <a:pt x="1688306" y="154883"/>
                  </a:cubicBezTo>
                  <a:cubicBezTo>
                    <a:pt x="1688306" y="114878"/>
                    <a:pt x="1670209" y="75825"/>
                    <a:pt x="1635919" y="51060"/>
                  </a:cubicBezTo>
                  <a:cubicBezTo>
                    <a:pt x="1538764" y="-18472"/>
                    <a:pt x="1405414" y="-3232"/>
                    <a:pt x="1326356" y="83445"/>
                  </a:cubicBezTo>
                  <a:cubicBezTo>
                    <a:pt x="1317784" y="71063"/>
                    <a:pt x="1308259" y="60585"/>
                    <a:pt x="1295877" y="51060"/>
                  </a:cubicBezTo>
                  <a:cubicBezTo>
                    <a:pt x="1198721" y="-18472"/>
                    <a:pt x="1065371" y="-3232"/>
                    <a:pt x="986314" y="83445"/>
                  </a:cubicBezTo>
                  <a:cubicBezTo>
                    <a:pt x="977742" y="71063"/>
                    <a:pt x="968217" y="60585"/>
                    <a:pt x="955834" y="51060"/>
                  </a:cubicBezTo>
                  <a:cubicBezTo>
                    <a:pt x="851059" y="-24187"/>
                    <a:pt x="704374" y="-375"/>
                    <a:pt x="629127" y="104400"/>
                  </a:cubicBezTo>
                  <a:lnTo>
                    <a:pt x="611981" y="128213"/>
                  </a:lnTo>
                  <a:cubicBezTo>
                    <a:pt x="609124" y="112973"/>
                    <a:pt x="603409" y="98685"/>
                    <a:pt x="594837" y="85350"/>
                  </a:cubicBezTo>
                  <a:cubicBezTo>
                    <a:pt x="586264" y="72015"/>
                    <a:pt x="575787" y="60585"/>
                    <a:pt x="562452" y="51060"/>
                  </a:cubicBezTo>
                  <a:cubicBezTo>
                    <a:pt x="457677" y="-24187"/>
                    <a:pt x="310991" y="-375"/>
                    <a:pt x="235744" y="104400"/>
                  </a:cubicBezTo>
                  <a:lnTo>
                    <a:pt x="23337" y="399675"/>
                  </a:lnTo>
                  <a:cubicBezTo>
                    <a:pt x="17621" y="408248"/>
                    <a:pt x="12859" y="416820"/>
                    <a:pt x="10954" y="426345"/>
                  </a:cubicBezTo>
                  <a:cubicBezTo>
                    <a:pt x="8096" y="432060"/>
                    <a:pt x="7144" y="438728"/>
                    <a:pt x="7144" y="446348"/>
                  </a:cubicBezTo>
                  <a:close/>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8" name="Freeform: Shape 47">
              <a:extLst>
                <a:ext uri="{FF2B5EF4-FFF2-40B4-BE49-F238E27FC236}">
                  <a16:creationId xmlns:a16="http://schemas.microsoft.com/office/drawing/2014/main" id="{E9ED3A31-68FD-432F-A36C-E6F67E7E9AEE}"/>
                </a:ext>
              </a:extLst>
            </p:cNvPr>
            <p:cNvSpPr/>
            <p:nvPr/>
          </p:nvSpPr>
          <p:spPr>
            <a:xfrm>
              <a:off x="18906647" y="10159634"/>
              <a:ext cx="623068" cy="512300"/>
            </a:xfrm>
            <a:custGeom>
              <a:avLst/>
              <a:gdLst>
                <a:gd name="connsiteX0" fmla="*/ 7144 w 428625"/>
                <a:gd name="connsiteY0" fmla="*/ 7144 h 352425"/>
                <a:gd name="connsiteX1" fmla="*/ 38577 w 428625"/>
                <a:gd name="connsiteY1" fmla="*/ 331946 h 352425"/>
                <a:gd name="connsiteX2" fmla="*/ 39529 w 428625"/>
                <a:gd name="connsiteY2" fmla="*/ 331946 h 352425"/>
                <a:gd name="connsiteX3" fmla="*/ 428148 w 428625"/>
                <a:gd name="connsiteY3" fmla="*/ 352901 h 352425"/>
                <a:gd name="connsiteX4" fmla="*/ 387191 w 428625"/>
                <a:gd name="connsiteY4" fmla="*/ 9049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352425">
                  <a:moveTo>
                    <a:pt x="7144" y="7144"/>
                  </a:moveTo>
                  <a:lnTo>
                    <a:pt x="38577" y="331946"/>
                  </a:lnTo>
                  <a:lnTo>
                    <a:pt x="39529" y="331946"/>
                  </a:lnTo>
                  <a:lnTo>
                    <a:pt x="428148" y="352901"/>
                  </a:lnTo>
                  <a:lnTo>
                    <a:pt x="387191" y="9049"/>
                  </a:lnTo>
                  <a:close/>
                </a:path>
              </a:pathLst>
            </a:custGeom>
            <a:solidFill>
              <a:srgbClr val="0278C1"/>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49" name="Freeform: Shape 48">
              <a:extLst>
                <a:ext uri="{FF2B5EF4-FFF2-40B4-BE49-F238E27FC236}">
                  <a16:creationId xmlns:a16="http://schemas.microsoft.com/office/drawing/2014/main" id="{562F8A38-4B31-4EE8-A299-8F17AFECD897}"/>
                </a:ext>
              </a:extLst>
            </p:cNvPr>
            <p:cNvSpPr/>
            <p:nvPr/>
          </p:nvSpPr>
          <p:spPr>
            <a:xfrm>
              <a:off x="18907072" y="9952861"/>
              <a:ext cx="1024600" cy="941525"/>
            </a:xfrm>
            <a:custGeom>
              <a:avLst/>
              <a:gdLst>
                <a:gd name="connsiteX0" fmla="*/ 491674 w 704850"/>
                <a:gd name="connsiteY0" fmla="*/ 139864 h 647700"/>
                <a:gd name="connsiteX1" fmla="*/ 675506 w 704850"/>
                <a:gd name="connsiteY1" fmla="*/ 394181 h 647700"/>
                <a:gd name="connsiteX2" fmla="*/ 642168 w 704850"/>
                <a:gd name="connsiteY2" fmla="*/ 598016 h 647700"/>
                <a:gd name="connsiteX3" fmla="*/ 642168 w 704850"/>
                <a:gd name="connsiteY3" fmla="*/ 598016 h 647700"/>
                <a:gd name="connsiteX4" fmla="*/ 268789 w 704850"/>
                <a:gd name="connsiteY4" fmla="*/ 537056 h 647700"/>
                <a:gd name="connsiteX5" fmla="*/ 24949 w 704850"/>
                <a:gd name="connsiteY5" fmla="*/ 198919 h 647700"/>
                <a:gd name="connsiteX6" fmla="*/ 46856 w 704850"/>
                <a:gd name="connsiteY6" fmla="*/ 66521 h 647700"/>
                <a:gd name="connsiteX7" fmla="*/ 46856 w 704850"/>
                <a:gd name="connsiteY7" fmla="*/ 66521 h 647700"/>
                <a:gd name="connsiteX8" fmla="*/ 491674 w 704850"/>
                <a:gd name="connsiteY8" fmla="*/ 139864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850" h="647700">
                  <a:moveTo>
                    <a:pt x="491674" y="139864"/>
                  </a:moveTo>
                  <a:lnTo>
                    <a:pt x="675506" y="394181"/>
                  </a:lnTo>
                  <a:cubicBezTo>
                    <a:pt x="722178" y="458951"/>
                    <a:pt x="707891" y="551344"/>
                    <a:pt x="642168" y="598016"/>
                  </a:cubicBezTo>
                  <a:lnTo>
                    <a:pt x="642168" y="598016"/>
                  </a:lnTo>
                  <a:cubicBezTo>
                    <a:pt x="523106" y="683741"/>
                    <a:pt x="354514" y="657071"/>
                    <a:pt x="268789" y="537056"/>
                  </a:cubicBezTo>
                  <a:lnTo>
                    <a:pt x="24949" y="198919"/>
                  </a:lnTo>
                  <a:cubicBezTo>
                    <a:pt x="-5532" y="157009"/>
                    <a:pt x="3993" y="97001"/>
                    <a:pt x="46856" y="66521"/>
                  </a:cubicBezTo>
                  <a:lnTo>
                    <a:pt x="46856" y="66521"/>
                  </a:lnTo>
                  <a:cubicBezTo>
                    <a:pt x="187826" y="-35396"/>
                    <a:pt x="388803" y="-3011"/>
                    <a:pt x="491674" y="139864"/>
                  </a:cubicBezTo>
                  <a:close/>
                </a:path>
              </a:pathLst>
            </a:custGeom>
            <a:solidFill>
              <a:srgbClr val="8D5336"/>
            </a:solidFill>
            <a:ln w="9525" cap="flat">
              <a:noFill/>
              <a:prstDash val="solid"/>
              <a:miter/>
            </a:ln>
          </p:spPr>
          <p:txBody>
            <a:bodyPr rtlCol="0" anchor="ctr"/>
            <a:lstStyle/>
            <a:p>
              <a:pPr defTabSz="228554"/>
              <a:endParaRPr lang="en-US" sz="900">
                <a:solidFill>
                  <a:srgbClr val="172144"/>
                </a:solidFill>
                <a:latin typeface="Calibri"/>
              </a:endParaRPr>
            </a:p>
          </p:txBody>
        </p:sp>
      </p:grpSp>
      <p:sp>
        <p:nvSpPr>
          <p:cNvPr id="54" name="TextBox 53">
            <a:extLst>
              <a:ext uri="{FF2B5EF4-FFF2-40B4-BE49-F238E27FC236}">
                <a16:creationId xmlns:a16="http://schemas.microsoft.com/office/drawing/2014/main" id="{25B0C132-7007-4E40-94E7-92FAC573DB35}"/>
              </a:ext>
            </a:extLst>
          </p:cNvPr>
          <p:cNvSpPr txBox="1"/>
          <p:nvPr/>
        </p:nvSpPr>
        <p:spPr>
          <a:xfrm>
            <a:off x="420043" y="519883"/>
            <a:ext cx="11197188" cy="1861792"/>
          </a:xfrm>
          <a:prstGeom prst="rect">
            <a:avLst/>
          </a:prstGeom>
          <a:noFill/>
        </p:spPr>
        <p:txBody>
          <a:bodyPr wrap="square" rtlCol="0">
            <a:spAutoFit/>
          </a:bodyPr>
          <a:lstStyle/>
          <a:p>
            <a:pPr algn="ctr" defTabSz="228554">
              <a:defRPr/>
            </a:pPr>
            <a:r>
              <a:rPr lang="en-US" sz="5749" b="1" dirty="0" smtClean="0">
                <a:solidFill>
                  <a:srgbClr val="172144"/>
                </a:solidFill>
                <a:latin typeface="Source Sans Pro" panose="020B0503030403020204" pitchFamily="34" charset="0"/>
                <a:ea typeface="Source Sans Pro" panose="020B0503030403020204" pitchFamily="34" charset="0"/>
              </a:rPr>
              <a:t>Xin </a:t>
            </a:r>
            <a:r>
              <a:rPr lang="en-US" sz="5749" b="1" dirty="0" err="1" smtClean="0">
                <a:solidFill>
                  <a:srgbClr val="172144"/>
                </a:solidFill>
                <a:latin typeface="Source Sans Pro" panose="020B0503030403020204" pitchFamily="34" charset="0"/>
                <a:ea typeface="Source Sans Pro" panose="020B0503030403020204" pitchFamily="34" charset="0"/>
              </a:rPr>
              <a:t>cảm</a:t>
            </a:r>
            <a:r>
              <a:rPr lang="en-US" sz="5749" b="1" dirty="0" smtClean="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ơn</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thầy</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và</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các</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bạn</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đã</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a:solidFill>
                  <a:srgbClr val="172144"/>
                </a:solidFill>
                <a:latin typeface="Source Sans Pro" panose="020B0503030403020204" pitchFamily="34" charset="0"/>
                <a:ea typeface="Source Sans Pro" panose="020B0503030403020204" pitchFamily="34" charset="0"/>
              </a:rPr>
              <a:t>chú</a:t>
            </a:r>
            <a:r>
              <a:rPr lang="en-US" sz="5749" b="1" dirty="0">
                <a:solidFill>
                  <a:srgbClr val="172144"/>
                </a:solidFill>
                <a:latin typeface="Source Sans Pro" panose="020B0503030403020204" pitchFamily="34" charset="0"/>
                <a:ea typeface="Source Sans Pro" panose="020B0503030403020204" pitchFamily="34" charset="0"/>
              </a:rPr>
              <a:t> ý </a:t>
            </a:r>
            <a:r>
              <a:rPr lang="en-US" sz="5749" b="1" dirty="0" err="1">
                <a:solidFill>
                  <a:srgbClr val="172144"/>
                </a:solidFill>
                <a:latin typeface="Source Sans Pro" panose="020B0503030403020204" pitchFamily="34" charset="0"/>
                <a:ea typeface="Source Sans Pro" panose="020B0503030403020204" pitchFamily="34" charset="0"/>
              </a:rPr>
              <a:t>lắng</a:t>
            </a:r>
            <a:r>
              <a:rPr lang="en-US" sz="5749" b="1" dirty="0">
                <a:solidFill>
                  <a:srgbClr val="172144"/>
                </a:solidFill>
                <a:latin typeface="Source Sans Pro" panose="020B0503030403020204" pitchFamily="34" charset="0"/>
                <a:ea typeface="Source Sans Pro" panose="020B0503030403020204" pitchFamily="34" charset="0"/>
              </a:rPr>
              <a:t> </a:t>
            </a:r>
            <a:r>
              <a:rPr lang="en-US" sz="5749" b="1" dirty="0" err="1" smtClean="0">
                <a:solidFill>
                  <a:srgbClr val="172144"/>
                </a:solidFill>
                <a:latin typeface="Source Sans Pro" panose="020B0503030403020204" pitchFamily="34" charset="0"/>
                <a:ea typeface="Source Sans Pro" panose="020B0503030403020204" pitchFamily="34" charset="0"/>
              </a:rPr>
              <a:t>nghe</a:t>
            </a:r>
            <a:r>
              <a:rPr lang="en-US" sz="5749" b="1" dirty="0">
                <a:solidFill>
                  <a:srgbClr val="172144"/>
                </a:solidFill>
                <a:latin typeface="Source Sans Pro" panose="020B0503030403020204" pitchFamily="34" charset="0"/>
                <a:ea typeface="Source Sans Pro" panose="020B0503030403020204" pitchFamily="34" charset="0"/>
              </a:rPr>
              <a:t>!</a:t>
            </a:r>
          </a:p>
        </p:txBody>
      </p:sp>
      <p:pic>
        <p:nvPicPr>
          <p:cNvPr id="2" name="Tieng-vo-tay-www_nhacchuongvui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74109" y="2750621"/>
            <a:ext cx="487363" cy="487363"/>
          </a:xfrm>
          <a:prstGeom prst="rect">
            <a:avLst/>
          </a:prstGeom>
        </p:spPr>
      </p:pic>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892632" y="2834736"/>
            <a:ext cx="4617099" cy="4617099"/>
          </a:xfrm>
          <a:prstGeom prst="rect">
            <a:avLst/>
          </a:prstGeom>
        </p:spPr>
      </p:pic>
    </p:spTree>
    <p:extLst>
      <p:ext uri="{BB962C8B-B14F-4D97-AF65-F5344CB8AC3E}">
        <p14:creationId xmlns:p14="http://schemas.microsoft.com/office/powerpoint/2010/main" val="3766036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68" fill="hold"/>
                                        <p:tgtEl>
                                          <p:spTgt spid="2"/>
                                        </p:tgtEl>
                                      </p:cBhvr>
                                    </p:cmd>
                                  </p:childTnLst>
                                </p:cTn>
                              </p:par>
                              <p:par>
                                <p:cTn id="7" presetID="2" presetClass="entr" presetSubtype="8" decel="10000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anim calcmode="lin" valueType="num">
                                      <p:cBhvr additive="base">
                                        <p:cTn id="9" dur="1000" fill="hold"/>
                                        <p:tgtEl>
                                          <p:spTgt spid="57"/>
                                        </p:tgtEl>
                                        <p:attrNameLst>
                                          <p:attrName>ppt_x</p:attrName>
                                        </p:attrNameLst>
                                      </p:cBhvr>
                                      <p:tavLst>
                                        <p:tav tm="0">
                                          <p:val>
                                            <p:strVal val="0-#ppt_w/2"/>
                                          </p:val>
                                        </p:tav>
                                        <p:tav tm="100000">
                                          <p:val>
                                            <p:strVal val="#ppt_x"/>
                                          </p:val>
                                        </p:tav>
                                      </p:tavLst>
                                    </p:anim>
                                    <p:anim calcmode="lin" valueType="num">
                                      <p:cBhvr additive="base">
                                        <p:cTn id="10" dur="1000" fill="hold"/>
                                        <p:tgtEl>
                                          <p:spTgt spid="57"/>
                                        </p:tgtEl>
                                        <p:attrNameLst>
                                          <p:attrName>ppt_y</p:attrName>
                                        </p:attrNameLst>
                                      </p:cBhvr>
                                      <p:tavLst>
                                        <p:tav tm="0">
                                          <p:val>
                                            <p:strVal val="#ppt_y"/>
                                          </p:val>
                                        </p:tav>
                                        <p:tav tm="100000">
                                          <p:val>
                                            <p:strVal val="#ppt_y"/>
                                          </p:val>
                                        </p:tav>
                                      </p:tavLst>
                                    </p:anim>
                                  </p:childTnLst>
                                </p:cTn>
                              </p:par>
                              <p:par>
                                <p:cTn id="11" presetID="2" presetClass="entr" presetSubtype="8" decel="10000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1000" fill="hold"/>
                                        <p:tgtEl>
                                          <p:spTgt spid="56"/>
                                        </p:tgtEl>
                                        <p:attrNameLst>
                                          <p:attrName>ppt_x</p:attrName>
                                        </p:attrNameLst>
                                      </p:cBhvr>
                                      <p:tavLst>
                                        <p:tav tm="0">
                                          <p:val>
                                            <p:strVal val="0-#ppt_w/2"/>
                                          </p:val>
                                        </p:tav>
                                        <p:tav tm="100000">
                                          <p:val>
                                            <p:strVal val="#ppt_x"/>
                                          </p:val>
                                        </p:tav>
                                      </p:tavLst>
                                    </p:anim>
                                    <p:anim calcmode="lin" valueType="num">
                                      <p:cBhvr additive="base">
                                        <p:cTn id="14" dur="1000" fill="hold"/>
                                        <p:tgtEl>
                                          <p:spTgt spid="56"/>
                                        </p:tgtEl>
                                        <p:attrNameLst>
                                          <p:attrName>ppt_y</p:attrName>
                                        </p:attrNameLst>
                                      </p:cBhvr>
                                      <p:tavLst>
                                        <p:tav tm="0">
                                          <p:val>
                                            <p:strVal val="#ppt_y"/>
                                          </p:val>
                                        </p:tav>
                                        <p:tav tm="100000">
                                          <p:val>
                                            <p:strVal val="#ppt_y"/>
                                          </p:val>
                                        </p:tav>
                                      </p:tavLst>
                                    </p:anim>
                                  </p:childTnLst>
                                </p:cTn>
                              </p:par>
                              <p:par>
                                <p:cTn id="15" presetID="22" presetClass="entr" presetSubtype="8" fill="hold" grpId="0" nodeType="withEffect">
                                  <p:stCondLst>
                                    <p:cond delay="8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 presetClass="entr" presetSubtype="2" decel="100000" fill="hold" nodeType="withEffect">
                                  <p:stCondLst>
                                    <p:cond delay="30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1000" fill="hold"/>
                                        <p:tgtEl>
                                          <p:spTgt spid="58"/>
                                        </p:tgtEl>
                                        <p:attrNameLst>
                                          <p:attrName>ppt_x</p:attrName>
                                        </p:attrNameLst>
                                      </p:cBhvr>
                                      <p:tavLst>
                                        <p:tav tm="0">
                                          <p:val>
                                            <p:strVal val="1+#ppt_w/2"/>
                                          </p:val>
                                        </p:tav>
                                        <p:tav tm="100000">
                                          <p:val>
                                            <p:strVal val="#ppt_x"/>
                                          </p:val>
                                        </p:tav>
                                      </p:tavLst>
                                    </p:anim>
                                    <p:anim calcmode="lin" valueType="num">
                                      <p:cBhvr additive="base">
                                        <p:cTn id="21" dur="1000" fill="hold"/>
                                        <p:tgtEl>
                                          <p:spTgt spid="58"/>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300"/>
                                  </p:stCondLst>
                                  <p:childTnLst>
                                    <p:set>
                                      <p:cBhvr>
                                        <p:cTn id="23" dur="1" fill="hold">
                                          <p:stCondLst>
                                            <p:cond delay="0"/>
                                          </p:stCondLst>
                                        </p:cTn>
                                        <p:tgtEl>
                                          <p:spTgt spid="59"/>
                                        </p:tgtEl>
                                        <p:attrNameLst>
                                          <p:attrName>style.visibility</p:attrName>
                                        </p:attrNameLst>
                                      </p:cBhvr>
                                      <p:to>
                                        <p:strVal val="visible"/>
                                      </p:to>
                                    </p:set>
                                    <p:anim calcmode="lin" valueType="num">
                                      <p:cBhvr additive="base">
                                        <p:cTn id="24" dur="1000" fill="hold"/>
                                        <p:tgtEl>
                                          <p:spTgt spid="59"/>
                                        </p:tgtEl>
                                        <p:attrNameLst>
                                          <p:attrName>ppt_x</p:attrName>
                                        </p:attrNameLst>
                                      </p:cBhvr>
                                      <p:tavLst>
                                        <p:tav tm="0">
                                          <p:val>
                                            <p:strVal val="1+#ppt_w/2"/>
                                          </p:val>
                                        </p:tav>
                                        <p:tav tm="100000">
                                          <p:val>
                                            <p:strVal val="#ppt_x"/>
                                          </p:val>
                                        </p:tav>
                                      </p:tavLst>
                                    </p:anim>
                                    <p:anim calcmode="lin" valueType="num">
                                      <p:cBhvr additive="base">
                                        <p:cTn id="25" dur="1000" fill="hold"/>
                                        <p:tgtEl>
                                          <p:spTgt spid="59"/>
                                        </p:tgtEl>
                                        <p:attrNameLst>
                                          <p:attrName>ppt_y</p:attrName>
                                        </p:attrNameLst>
                                      </p:cBhvr>
                                      <p:tavLst>
                                        <p:tav tm="0">
                                          <p:val>
                                            <p:strVal val="#ppt_y"/>
                                          </p:val>
                                        </p:tav>
                                        <p:tav tm="100000">
                                          <p:val>
                                            <p:strVal val="#ppt_y"/>
                                          </p:val>
                                        </p:tav>
                                      </p:tavLst>
                                    </p:anim>
                                  </p:childTnLst>
                                </p:cTn>
                              </p:par>
                              <p:par>
                                <p:cTn id="26" presetID="31" presetClass="entr" presetSubtype="0" fill="hold" nodeType="withEffect">
                                  <p:stCondLst>
                                    <p:cond delay="30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par>
                                <p:cTn id="32" presetID="23" presetClass="emph" presetSubtype="0" repeatCount="indefinite" fill="hold" grpId="0" nodeType="withEffect">
                                  <p:stCondLst>
                                    <p:cond delay="300"/>
                                  </p:stCondLst>
                                  <p:childTnLst>
                                    <p:animClr clrSpc="hsl" dir="cw">
                                      <p:cBhvr override="childStyle">
                                        <p:cTn id="33" dur="1000" fill="hold"/>
                                        <p:tgtEl>
                                          <p:spTgt spid="54"/>
                                        </p:tgtEl>
                                        <p:attrNameLst>
                                          <p:attrName>style.color</p:attrName>
                                        </p:attrNameLst>
                                      </p:cBhvr>
                                      <p:by>
                                        <p:hsl h="10842353" s="0" l="0"/>
                                      </p:by>
                                    </p:animClr>
                                    <p:animClr clrSpc="hsl" dir="cw">
                                      <p:cBhvr>
                                        <p:cTn id="34" dur="1000" fill="hold"/>
                                        <p:tgtEl>
                                          <p:spTgt spid="54"/>
                                        </p:tgtEl>
                                        <p:attrNameLst>
                                          <p:attrName>fillcolor</p:attrName>
                                        </p:attrNameLst>
                                      </p:cBhvr>
                                      <p:by>
                                        <p:hsl h="10842353" s="0" l="0"/>
                                      </p:by>
                                    </p:animClr>
                                    <p:animClr clrSpc="hsl" dir="cw">
                                      <p:cBhvr>
                                        <p:cTn id="35" dur="1000" fill="hold"/>
                                        <p:tgtEl>
                                          <p:spTgt spid="54"/>
                                        </p:tgtEl>
                                        <p:attrNameLst>
                                          <p:attrName>stroke.color</p:attrName>
                                        </p:attrNameLst>
                                      </p:cBhvr>
                                      <p:by>
                                        <p:hsl h="10842353" s="0" l="0"/>
                                      </p:by>
                                    </p:animClr>
                                    <p:set>
                                      <p:cBhvr>
                                        <p:cTn id="36" dur="1000" fill="hold"/>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repeatCount="indefinite" fill="hold" display="0">
                  <p:stCondLst>
                    <p:cond delay="indefinite"/>
                  </p:stCondLst>
                  <p:endCondLst>
                    <p:cond evt="onStopAudio" delay="0">
                      <p:tgtEl>
                        <p:sldTgt/>
                      </p:tgtEl>
                    </p:cond>
                    <p:cond evt="onNext" delay="0">
                      <p:tgtEl>
                        <p:sldTgt/>
                      </p:tgtEl>
                    </p:cond>
                  </p:endCondLst>
                </p:cTn>
                <p:tgtEl>
                  <p:spTgt spid="2"/>
                </p:tgtEl>
              </p:cMediaNode>
            </p:audio>
          </p:childTnLst>
        </p:cTn>
      </p:par>
    </p:tnLst>
    <p:bldLst>
      <p:bldP spid="4" grpId="0" animBg="1"/>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EE28D44C-24C9-45E8-91FB-D650293AA2BF}"/>
              </a:ext>
            </a:extLst>
          </p:cNvPr>
          <p:cNvGrpSpPr/>
          <p:nvPr/>
        </p:nvGrpSpPr>
        <p:grpSpPr>
          <a:xfrm>
            <a:off x="9411886" y="4541917"/>
            <a:ext cx="1632486" cy="2382826"/>
            <a:chOff x="19151737" y="6823670"/>
            <a:chExt cx="3265398" cy="4766272"/>
          </a:xfrm>
        </p:grpSpPr>
        <p:sp>
          <p:nvSpPr>
            <p:cNvPr id="18" name="Freeform 17">
              <a:extLst>
                <a:ext uri="{FF2B5EF4-FFF2-40B4-BE49-F238E27FC236}">
                  <a16:creationId xmlns:a16="http://schemas.microsoft.com/office/drawing/2014/main" id="{0A0CABDB-4823-4D83-B7A4-AA077E4C8A43}"/>
                </a:ext>
              </a:extLst>
            </p:cNvPr>
            <p:cNvSpPr>
              <a:spLocks/>
            </p:cNvSpPr>
            <p:nvPr/>
          </p:nvSpPr>
          <p:spPr bwMode="auto">
            <a:xfrm>
              <a:off x="19151737" y="7944177"/>
              <a:ext cx="2095457" cy="3618303"/>
            </a:xfrm>
            <a:custGeom>
              <a:avLst/>
              <a:gdLst>
                <a:gd name="T0" fmla="*/ 626 w 782"/>
                <a:gd name="T1" fmla="*/ 576 h 1350"/>
                <a:gd name="T2" fmla="*/ 652 w 782"/>
                <a:gd name="T3" fmla="*/ 1296 h 1350"/>
                <a:gd name="T4" fmla="*/ 156 w 782"/>
                <a:gd name="T5" fmla="*/ 774 h 1350"/>
                <a:gd name="T6" fmla="*/ 130 w 782"/>
                <a:gd name="T7" fmla="*/ 54 h 1350"/>
                <a:gd name="T8" fmla="*/ 626 w 782"/>
                <a:gd name="T9" fmla="*/ 576 h 1350"/>
              </a:gdLst>
              <a:ahLst/>
              <a:cxnLst>
                <a:cxn ang="0">
                  <a:pos x="T0" y="T1"/>
                </a:cxn>
                <a:cxn ang="0">
                  <a:pos x="T2" y="T3"/>
                </a:cxn>
                <a:cxn ang="0">
                  <a:pos x="T4" y="T5"/>
                </a:cxn>
                <a:cxn ang="0">
                  <a:pos x="T6" y="T7"/>
                </a:cxn>
                <a:cxn ang="0">
                  <a:pos x="T8" y="T9"/>
                </a:cxn>
              </a:cxnLst>
              <a:rect l="0" t="0" r="r" b="b"/>
              <a:pathLst>
                <a:path w="782" h="1350">
                  <a:moveTo>
                    <a:pt x="626" y="576"/>
                  </a:moveTo>
                  <a:cubicBezTo>
                    <a:pt x="770" y="919"/>
                    <a:pt x="782" y="1241"/>
                    <a:pt x="652" y="1296"/>
                  </a:cubicBezTo>
                  <a:cubicBezTo>
                    <a:pt x="523" y="1350"/>
                    <a:pt x="301" y="1116"/>
                    <a:pt x="156" y="774"/>
                  </a:cubicBezTo>
                  <a:cubicBezTo>
                    <a:pt x="12" y="431"/>
                    <a:pt x="0" y="109"/>
                    <a:pt x="130" y="54"/>
                  </a:cubicBezTo>
                  <a:cubicBezTo>
                    <a:pt x="259" y="0"/>
                    <a:pt x="482" y="233"/>
                    <a:pt x="626" y="576"/>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18">
              <a:extLst>
                <a:ext uri="{FF2B5EF4-FFF2-40B4-BE49-F238E27FC236}">
                  <a16:creationId xmlns:a16="http://schemas.microsoft.com/office/drawing/2014/main" id="{DBEBF7E7-0E64-4E19-9889-C3121CC3DF16}"/>
                </a:ext>
              </a:extLst>
            </p:cNvPr>
            <p:cNvSpPr>
              <a:spLocks/>
            </p:cNvSpPr>
            <p:nvPr/>
          </p:nvSpPr>
          <p:spPr bwMode="auto">
            <a:xfrm>
              <a:off x="20049790" y="6823670"/>
              <a:ext cx="2367345" cy="4766272"/>
            </a:xfrm>
            <a:custGeom>
              <a:avLst/>
              <a:gdLst>
                <a:gd name="T0" fmla="*/ 761 w 884"/>
                <a:gd name="T1" fmla="*/ 974 h 1778"/>
                <a:gd name="T2" fmla="*/ 218 w 884"/>
                <a:gd name="T3" fmla="*/ 1732 h 1778"/>
                <a:gd name="T4" fmla="*/ 124 w 884"/>
                <a:gd name="T5" fmla="*/ 805 h 1778"/>
                <a:gd name="T6" fmla="*/ 666 w 884"/>
                <a:gd name="T7" fmla="*/ 47 h 1778"/>
                <a:gd name="T8" fmla="*/ 761 w 884"/>
                <a:gd name="T9" fmla="*/ 974 h 1778"/>
              </a:gdLst>
              <a:ahLst/>
              <a:cxnLst>
                <a:cxn ang="0">
                  <a:pos x="T0" y="T1"/>
                </a:cxn>
                <a:cxn ang="0">
                  <a:pos x="T2" y="T3"/>
                </a:cxn>
                <a:cxn ang="0">
                  <a:pos x="T4" y="T5"/>
                </a:cxn>
                <a:cxn ang="0">
                  <a:pos x="T6" y="T7"/>
                </a:cxn>
                <a:cxn ang="0">
                  <a:pos x="T8" y="T9"/>
                </a:cxn>
              </a:cxnLst>
              <a:rect l="0" t="0" r="r" b="b"/>
              <a:pathLst>
                <a:path w="884" h="1778">
                  <a:moveTo>
                    <a:pt x="761" y="974"/>
                  </a:moveTo>
                  <a:cubicBezTo>
                    <a:pt x="637" y="1439"/>
                    <a:pt x="394" y="1778"/>
                    <a:pt x="218" y="1732"/>
                  </a:cubicBezTo>
                  <a:cubicBezTo>
                    <a:pt x="42" y="1685"/>
                    <a:pt x="0" y="1270"/>
                    <a:pt x="124" y="805"/>
                  </a:cubicBezTo>
                  <a:cubicBezTo>
                    <a:pt x="247" y="340"/>
                    <a:pt x="490" y="0"/>
                    <a:pt x="666" y="47"/>
                  </a:cubicBezTo>
                  <a:cubicBezTo>
                    <a:pt x="842" y="94"/>
                    <a:pt x="884"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19">
              <a:extLst>
                <a:ext uri="{FF2B5EF4-FFF2-40B4-BE49-F238E27FC236}">
                  <a16:creationId xmlns:a16="http://schemas.microsoft.com/office/drawing/2014/main" id="{8803B0B4-A0AD-4B34-B533-929E0D485CFB}"/>
                </a:ext>
              </a:extLst>
            </p:cNvPr>
            <p:cNvSpPr>
              <a:spLocks/>
            </p:cNvSpPr>
            <p:nvPr/>
          </p:nvSpPr>
          <p:spPr bwMode="auto">
            <a:xfrm>
              <a:off x="19610376" y="7182068"/>
              <a:ext cx="2138026" cy="3949236"/>
            </a:xfrm>
            <a:custGeom>
              <a:avLst/>
              <a:gdLst>
                <a:gd name="T0" fmla="*/ 0 w 798"/>
                <a:gd name="T1" fmla="*/ 468 h 1473"/>
                <a:gd name="T2" fmla="*/ 113 w 798"/>
                <a:gd name="T3" fmla="*/ 714 h 1473"/>
                <a:gd name="T4" fmla="*/ 226 w 798"/>
                <a:gd name="T5" fmla="*/ 961 h 1473"/>
                <a:gd name="T6" fmla="*/ 338 w 798"/>
                <a:gd name="T7" fmla="*/ 1208 h 1473"/>
                <a:gd name="T8" fmla="*/ 450 w 798"/>
                <a:gd name="T9" fmla="*/ 1455 h 1473"/>
                <a:gd name="T10" fmla="*/ 440 w 798"/>
                <a:gd name="T11" fmla="*/ 1456 h 1473"/>
                <a:gd name="T12" fmla="*/ 484 w 798"/>
                <a:gd name="T13" fmla="*/ 1274 h 1473"/>
                <a:gd name="T14" fmla="*/ 528 w 798"/>
                <a:gd name="T15" fmla="*/ 1091 h 1473"/>
                <a:gd name="T16" fmla="*/ 617 w 798"/>
                <a:gd name="T17" fmla="*/ 727 h 1473"/>
                <a:gd name="T18" fmla="*/ 707 w 798"/>
                <a:gd name="T19" fmla="*/ 363 h 1473"/>
                <a:gd name="T20" fmla="*/ 798 w 798"/>
                <a:gd name="T21" fmla="*/ 0 h 1473"/>
                <a:gd name="T22" fmla="*/ 713 w 798"/>
                <a:gd name="T23" fmla="*/ 365 h 1473"/>
                <a:gd name="T24" fmla="*/ 626 w 798"/>
                <a:gd name="T25" fmla="*/ 729 h 1473"/>
                <a:gd name="T26" fmla="*/ 538 w 798"/>
                <a:gd name="T27" fmla="*/ 1094 h 1473"/>
                <a:gd name="T28" fmla="*/ 495 w 798"/>
                <a:gd name="T29" fmla="*/ 1276 h 1473"/>
                <a:gd name="T30" fmla="*/ 450 w 798"/>
                <a:gd name="T31" fmla="*/ 1458 h 1473"/>
                <a:gd name="T32" fmla="*/ 446 w 798"/>
                <a:gd name="T33" fmla="*/ 1473 h 1473"/>
                <a:gd name="T34" fmla="*/ 440 w 798"/>
                <a:gd name="T35" fmla="*/ 1459 h 1473"/>
                <a:gd name="T36" fmla="*/ 329 w 798"/>
                <a:gd name="T37" fmla="*/ 1212 h 1473"/>
                <a:gd name="T38" fmla="*/ 219 w 798"/>
                <a:gd name="T39" fmla="*/ 964 h 1473"/>
                <a:gd name="T40" fmla="*/ 109 w 798"/>
                <a:gd name="T41" fmla="*/ 716 h 1473"/>
                <a:gd name="T42" fmla="*/ 0 w 798"/>
                <a:gd name="T43" fmla="*/ 468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473">
                  <a:moveTo>
                    <a:pt x="0" y="468"/>
                  </a:moveTo>
                  <a:cubicBezTo>
                    <a:pt x="113" y="714"/>
                    <a:pt x="113" y="714"/>
                    <a:pt x="113" y="714"/>
                  </a:cubicBezTo>
                  <a:cubicBezTo>
                    <a:pt x="151" y="796"/>
                    <a:pt x="188" y="879"/>
                    <a:pt x="226" y="961"/>
                  </a:cubicBezTo>
                  <a:cubicBezTo>
                    <a:pt x="338" y="1208"/>
                    <a:pt x="338" y="1208"/>
                    <a:pt x="338" y="1208"/>
                  </a:cubicBezTo>
                  <a:cubicBezTo>
                    <a:pt x="450" y="1455"/>
                    <a:pt x="450" y="1455"/>
                    <a:pt x="450" y="1455"/>
                  </a:cubicBezTo>
                  <a:cubicBezTo>
                    <a:pt x="440" y="1456"/>
                    <a:pt x="440" y="1456"/>
                    <a:pt x="440" y="1456"/>
                  </a:cubicBezTo>
                  <a:cubicBezTo>
                    <a:pt x="484" y="1274"/>
                    <a:pt x="484" y="1274"/>
                    <a:pt x="484" y="1274"/>
                  </a:cubicBezTo>
                  <a:cubicBezTo>
                    <a:pt x="528" y="1091"/>
                    <a:pt x="528" y="1091"/>
                    <a:pt x="528" y="1091"/>
                  </a:cubicBezTo>
                  <a:cubicBezTo>
                    <a:pt x="617" y="727"/>
                    <a:pt x="617" y="727"/>
                    <a:pt x="617" y="727"/>
                  </a:cubicBezTo>
                  <a:cubicBezTo>
                    <a:pt x="707" y="363"/>
                    <a:pt x="707" y="363"/>
                    <a:pt x="707" y="363"/>
                  </a:cubicBezTo>
                  <a:cubicBezTo>
                    <a:pt x="798" y="0"/>
                    <a:pt x="798" y="0"/>
                    <a:pt x="798" y="0"/>
                  </a:cubicBezTo>
                  <a:cubicBezTo>
                    <a:pt x="713" y="365"/>
                    <a:pt x="713" y="365"/>
                    <a:pt x="713" y="365"/>
                  </a:cubicBezTo>
                  <a:cubicBezTo>
                    <a:pt x="626" y="729"/>
                    <a:pt x="626" y="729"/>
                    <a:pt x="626" y="729"/>
                  </a:cubicBezTo>
                  <a:cubicBezTo>
                    <a:pt x="538" y="1094"/>
                    <a:pt x="538" y="1094"/>
                    <a:pt x="538" y="1094"/>
                  </a:cubicBezTo>
                  <a:cubicBezTo>
                    <a:pt x="495" y="1276"/>
                    <a:pt x="495" y="1276"/>
                    <a:pt x="495" y="1276"/>
                  </a:cubicBezTo>
                  <a:cubicBezTo>
                    <a:pt x="450" y="1458"/>
                    <a:pt x="450" y="1458"/>
                    <a:pt x="450" y="1458"/>
                  </a:cubicBezTo>
                  <a:cubicBezTo>
                    <a:pt x="446" y="1473"/>
                    <a:pt x="446" y="1473"/>
                    <a:pt x="446" y="1473"/>
                  </a:cubicBezTo>
                  <a:cubicBezTo>
                    <a:pt x="440" y="1459"/>
                    <a:pt x="440" y="1459"/>
                    <a:pt x="440" y="1459"/>
                  </a:cubicBezTo>
                  <a:cubicBezTo>
                    <a:pt x="329" y="1212"/>
                    <a:pt x="329" y="1212"/>
                    <a:pt x="329" y="1212"/>
                  </a:cubicBezTo>
                  <a:cubicBezTo>
                    <a:pt x="219" y="964"/>
                    <a:pt x="219" y="964"/>
                    <a:pt x="219" y="964"/>
                  </a:cubicBezTo>
                  <a:cubicBezTo>
                    <a:pt x="182" y="881"/>
                    <a:pt x="145" y="799"/>
                    <a:pt x="109" y="716"/>
                  </a:cubicBezTo>
                  <a:lnTo>
                    <a:pt x="0" y="4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 name="Freeform 20">
              <a:extLst>
                <a:ext uri="{FF2B5EF4-FFF2-40B4-BE49-F238E27FC236}">
                  <a16:creationId xmlns:a16="http://schemas.microsoft.com/office/drawing/2014/main" id="{EB3ACE79-A840-4E1B-90BD-857C832FC819}"/>
                </a:ext>
              </a:extLst>
            </p:cNvPr>
            <p:cNvSpPr>
              <a:spLocks/>
            </p:cNvSpPr>
            <p:nvPr/>
          </p:nvSpPr>
          <p:spPr bwMode="auto">
            <a:xfrm>
              <a:off x="20644373" y="9289883"/>
              <a:ext cx="372129" cy="915905"/>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7 w 139"/>
                <a:gd name="T13" fmla="*/ 181 h 342"/>
                <a:gd name="T14" fmla="*/ 20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19" y="59"/>
                    <a:pt x="29" y="89"/>
                  </a:cubicBezTo>
                  <a:cubicBezTo>
                    <a:pt x="38" y="118"/>
                    <a:pt x="48" y="148"/>
                    <a:pt x="58" y="177"/>
                  </a:cubicBezTo>
                  <a:cubicBezTo>
                    <a:pt x="68" y="206"/>
                    <a:pt x="79" y="235"/>
                    <a:pt x="92" y="263"/>
                  </a:cubicBezTo>
                  <a:cubicBezTo>
                    <a:pt x="104" y="291"/>
                    <a:pt x="118" y="319"/>
                    <a:pt x="139" y="342"/>
                  </a:cubicBezTo>
                  <a:cubicBezTo>
                    <a:pt x="115" y="322"/>
                    <a:pt x="98" y="295"/>
                    <a:pt x="84" y="267"/>
                  </a:cubicBezTo>
                  <a:cubicBezTo>
                    <a:pt x="69" y="239"/>
                    <a:pt x="58" y="210"/>
                    <a:pt x="47" y="181"/>
                  </a:cubicBezTo>
                  <a:cubicBezTo>
                    <a:pt x="37" y="151"/>
                    <a:pt x="28" y="121"/>
                    <a:pt x="20" y="91"/>
                  </a:cubicBezTo>
                  <a:cubicBezTo>
                    <a:pt x="12"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 name="Freeform 21">
              <a:extLst>
                <a:ext uri="{FF2B5EF4-FFF2-40B4-BE49-F238E27FC236}">
                  <a16:creationId xmlns:a16="http://schemas.microsoft.com/office/drawing/2014/main" id="{7D9B7105-DD35-4501-871E-581232A05C0E}"/>
                </a:ext>
              </a:extLst>
            </p:cNvPr>
            <p:cNvSpPr>
              <a:spLocks/>
            </p:cNvSpPr>
            <p:nvPr/>
          </p:nvSpPr>
          <p:spPr bwMode="auto">
            <a:xfrm>
              <a:off x="20791302" y="8879306"/>
              <a:ext cx="326814" cy="903546"/>
            </a:xfrm>
            <a:custGeom>
              <a:avLst/>
              <a:gdLst>
                <a:gd name="T0" fmla="*/ 0 w 122"/>
                <a:gd name="T1" fmla="*/ 0 h 337"/>
                <a:gd name="T2" fmla="*/ 27 w 122"/>
                <a:gd name="T3" fmla="*/ 86 h 337"/>
                <a:gd name="T4" fmla="*/ 54 w 122"/>
                <a:gd name="T5" fmla="*/ 172 h 337"/>
                <a:gd name="T6" fmla="*/ 83 w 122"/>
                <a:gd name="T7" fmla="*/ 257 h 337"/>
                <a:gd name="T8" fmla="*/ 122 w 122"/>
                <a:gd name="T9" fmla="*/ 337 h 337"/>
                <a:gd name="T10" fmla="*/ 75 w 122"/>
                <a:gd name="T11" fmla="*/ 260 h 337"/>
                <a:gd name="T12" fmla="*/ 43 w 122"/>
                <a:gd name="T13" fmla="*/ 176 h 337"/>
                <a:gd name="T14" fmla="*/ 19 w 122"/>
                <a:gd name="T15" fmla="*/ 89 h 337"/>
                <a:gd name="T16" fmla="*/ 0 w 122"/>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337">
                  <a:moveTo>
                    <a:pt x="0" y="0"/>
                  </a:moveTo>
                  <a:cubicBezTo>
                    <a:pt x="10" y="29"/>
                    <a:pt x="19" y="58"/>
                    <a:pt x="27" y="86"/>
                  </a:cubicBezTo>
                  <a:cubicBezTo>
                    <a:pt x="36" y="115"/>
                    <a:pt x="45" y="144"/>
                    <a:pt x="54" y="172"/>
                  </a:cubicBezTo>
                  <a:cubicBezTo>
                    <a:pt x="63" y="201"/>
                    <a:pt x="72" y="229"/>
                    <a:pt x="83" y="257"/>
                  </a:cubicBezTo>
                  <a:cubicBezTo>
                    <a:pt x="94" y="285"/>
                    <a:pt x="105" y="312"/>
                    <a:pt x="122" y="337"/>
                  </a:cubicBezTo>
                  <a:cubicBezTo>
                    <a:pt x="102" y="315"/>
                    <a:pt x="87" y="288"/>
                    <a:pt x="75" y="260"/>
                  </a:cubicBezTo>
                  <a:cubicBezTo>
                    <a:pt x="62" y="233"/>
                    <a:pt x="52" y="204"/>
                    <a:pt x="43" y="176"/>
                  </a:cubicBezTo>
                  <a:cubicBezTo>
                    <a:pt x="34" y="147"/>
                    <a:pt x="26" y="118"/>
                    <a:pt x="19" y="89"/>
                  </a:cubicBezTo>
                  <a:cubicBezTo>
                    <a:pt x="12"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 name="Freeform 22">
              <a:extLst>
                <a:ext uri="{FF2B5EF4-FFF2-40B4-BE49-F238E27FC236}">
                  <a16:creationId xmlns:a16="http://schemas.microsoft.com/office/drawing/2014/main" id="{2E69BE6C-1C46-4CCB-BF3E-171804B66927}"/>
                </a:ext>
              </a:extLst>
            </p:cNvPr>
            <p:cNvSpPr>
              <a:spLocks/>
            </p:cNvSpPr>
            <p:nvPr/>
          </p:nvSpPr>
          <p:spPr bwMode="auto">
            <a:xfrm>
              <a:off x="20946471" y="7989492"/>
              <a:ext cx="373502" cy="965339"/>
            </a:xfrm>
            <a:custGeom>
              <a:avLst/>
              <a:gdLst>
                <a:gd name="T0" fmla="*/ 0 w 139"/>
                <a:gd name="T1" fmla="*/ 0 h 360"/>
                <a:gd name="T2" fmla="*/ 30 w 139"/>
                <a:gd name="T3" fmla="*/ 93 h 360"/>
                <a:gd name="T4" fmla="*/ 59 w 139"/>
                <a:gd name="T5" fmla="*/ 185 h 360"/>
                <a:gd name="T6" fmla="*/ 92 w 139"/>
                <a:gd name="T7" fmla="*/ 276 h 360"/>
                <a:gd name="T8" fmla="*/ 102 w 139"/>
                <a:gd name="T9" fmla="*/ 298 h 360"/>
                <a:gd name="T10" fmla="*/ 113 w 139"/>
                <a:gd name="T11" fmla="*/ 319 h 360"/>
                <a:gd name="T12" fmla="*/ 139 w 139"/>
                <a:gd name="T13" fmla="*/ 360 h 360"/>
                <a:gd name="T14" fmla="*/ 84 w 139"/>
                <a:gd name="T15" fmla="*/ 279 h 360"/>
                <a:gd name="T16" fmla="*/ 48 w 139"/>
                <a:gd name="T17" fmla="*/ 189 h 360"/>
                <a:gd name="T18" fmla="*/ 21 w 139"/>
                <a:gd name="T19" fmla="*/ 95 h 360"/>
                <a:gd name="T20" fmla="*/ 0 w 139"/>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360">
                  <a:moveTo>
                    <a:pt x="0" y="0"/>
                  </a:moveTo>
                  <a:cubicBezTo>
                    <a:pt x="11" y="31"/>
                    <a:pt x="20" y="62"/>
                    <a:pt x="30" y="93"/>
                  </a:cubicBezTo>
                  <a:cubicBezTo>
                    <a:pt x="39" y="124"/>
                    <a:pt x="49" y="155"/>
                    <a:pt x="59" y="185"/>
                  </a:cubicBezTo>
                  <a:cubicBezTo>
                    <a:pt x="69" y="216"/>
                    <a:pt x="80" y="246"/>
                    <a:pt x="92" y="276"/>
                  </a:cubicBezTo>
                  <a:cubicBezTo>
                    <a:pt x="96" y="283"/>
                    <a:pt x="99" y="290"/>
                    <a:pt x="102" y="298"/>
                  </a:cubicBezTo>
                  <a:cubicBezTo>
                    <a:pt x="106" y="305"/>
                    <a:pt x="109" y="312"/>
                    <a:pt x="113" y="319"/>
                  </a:cubicBezTo>
                  <a:cubicBezTo>
                    <a:pt x="120" y="334"/>
                    <a:pt x="129" y="347"/>
                    <a:pt x="139" y="360"/>
                  </a:cubicBezTo>
                  <a:cubicBezTo>
                    <a:pt x="116" y="337"/>
                    <a:pt x="98" y="309"/>
                    <a:pt x="84" y="279"/>
                  </a:cubicBezTo>
                  <a:cubicBezTo>
                    <a:pt x="70" y="250"/>
                    <a:pt x="59" y="220"/>
                    <a:pt x="48" y="189"/>
                  </a:cubicBezTo>
                  <a:cubicBezTo>
                    <a:pt x="38" y="158"/>
                    <a:pt x="29" y="127"/>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23">
              <a:extLst>
                <a:ext uri="{FF2B5EF4-FFF2-40B4-BE49-F238E27FC236}">
                  <a16:creationId xmlns:a16="http://schemas.microsoft.com/office/drawing/2014/main" id="{EDC0FA7F-FA14-4A9D-B182-A820ECC2C0E1}"/>
                </a:ext>
              </a:extLst>
            </p:cNvPr>
            <p:cNvSpPr>
              <a:spLocks/>
            </p:cNvSpPr>
            <p:nvPr/>
          </p:nvSpPr>
          <p:spPr bwMode="auto">
            <a:xfrm>
              <a:off x="21427080" y="7863160"/>
              <a:ext cx="671480" cy="644017"/>
            </a:xfrm>
            <a:custGeom>
              <a:avLst/>
              <a:gdLst>
                <a:gd name="T0" fmla="*/ 0 w 251"/>
                <a:gd name="T1" fmla="*/ 240 h 240"/>
                <a:gd name="T2" fmla="*/ 67 w 251"/>
                <a:gd name="T3" fmla="*/ 185 h 240"/>
                <a:gd name="T4" fmla="*/ 129 w 251"/>
                <a:gd name="T5" fmla="*/ 125 h 240"/>
                <a:gd name="T6" fmla="*/ 190 w 251"/>
                <a:gd name="T7" fmla="*/ 62 h 240"/>
                <a:gd name="T8" fmla="*/ 251 w 251"/>
                <a:gd name="T9" fmla="*/ 0 h 240"/>
                <a:gd name="T10" fmla="*/ 196 w 251"/>
                <a:gd name="T11" fmla="*/ 68 h 240"/>
                <a:gd name="T12" fmla="*/ 137 w 251"/>
                <a:gd name="T13" fmla="*/ 133 h 240"/>
                <a:gd name="T14" fmla="*/ 73 w 251"/>
                <a:gd name="T15" fmla="*/ 192 h 240"/>
                <a:gd name="T16" fmla="*/ 0 w 251"/>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0">
                  <a:moveTo>
                    <a:pt x="0" y="240"/>
                  </a:moveTo>
                  <a:cubicBezTo>
                    <a:pt x="24" y="224"/>
                    <a:pt x="46" y="205"/>
                    <a:pt x="67" y="185"/>
                  </a:cubicBezTo>
                  <a:cubicBezTo>
                    <a:pt x="89" y="166"/>
                    <a:pt x="109" y="145"/>
                    <a:pt x="129" y="125"/>
                  </a:cubicBezTo>
                  <a:cubicBezTo>
                    <a:pt x="150" y="104"/>
                    <a:pt x="170" y="83"/>
                    <a:pt x="190" y="62"/>
                  </a:cubicBezTo>
                  <a:cubicBezTo>
                    <a:pt x="210" y="41"/>
                    <a:pt x="230" y="21"/>
                    <a:pt x="251" y="0"/>
                  </a:cubicBezTo>
                  <a:cubicBezTo>
                    <a:pt x="233" y="24"/>
                    <a:pt x="215" y="46"/>
                    <a:pt x="196" y="68"/>
                  </a:cubicBezTo>
                  <a:cubicBezTo>
                    <a:pt x="177" y="90"/>
                    <a:pt x="158" y="112"/>
                    <a:pt x="137" y="133"/>
                  </a:cubicBezTo>
                  <a:cubicBezTo>
                    <a:pt x="117" y="153"/>
                    <a:pt x="96" y="173"/>
                    <a:pt x="73" y="192"/>
                  </a:cubicBezTo>
                  <a:cubicBezTo>
                    <a:pt x="51" y="210"/>
                    <a:pt x="27" y="228"/>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24">
              <a:extLst>
                <a:ext uri="{FF2B5EF4-FFF2-40B4-BE49-F238E27FC236}">
                  <a16:creationId xmlns:a16="http://schemas.microsoft.com/office/drawing/2014/main" id="{6C56C8F1-982D-42A1-8503-52C88B816694}"/>
                </a:ext>
              </a:extLst>
            </p:cNvPr>
            <p:cNvSpPr>
              <a:spLocks/>
            </p:cNvSpPr>
            <p:nvPr/>
          </p:nvSpPr>
          <p:spPr bwMode="auto">
            <a:xfrm>
              <a:off x="21207373" y="8916381"/>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8"/>
                    <a:pt x="53" y="163"/>
                    <a:pt x="79" y="147"/>
                  </a:cubicBezTo>
                  <a:cubicBezTo>
                    <a:pt x="104" y="132"/>
                    <a:pt x="129" y="115"/>
                    <a:pt x="154" y="99"/>
                  </a:cubicBezTo>
                  <a:cubicBezTo>
                    <a:pt x="228" y="49"/>
                    <a:pt x="228" y="49"/>
                    <a:pt x="228" y="49"/>
                  </a:cubicBezTo>
                  <a:cubicBezTo>
                    <a:pt x="252" y="32"/>
                    <a:pt x="277" y="16"/>
                    <a:pt x="303" y="0"/>
                  </a:cubicBezTo>
                  <a:cubicBezTo>
                    <a:pt x="280" y="19"/>
                    <a:pt x="256" y="38"/>
                    <a:pt x="233" y="56"/>
                  </a:cubicBezTo>
                  <a:cubicBezTo>
                    <a:pt x="209" y="74"/>
                    <a:pt x="185" y="91"/>
                    <a:pt x="160" y="108"/>
                  </a:cubicBezTo>
                  <a:cubicBezTo>
                    <a:pt x="135" y="125"/>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5">
              <a:extLst>
                <a:ext uri="{FF2B5EF4-FFF2-40B4-BE49-F238E27FC236}">
                  <a16:creationId xmlns:a16="http://schemas.microsoft.com/office/drawing/2014/main" id="{DF0E06E8-EE5D-4728-8ECC-BD5069A650FB}"/>
                </a:ext>
              </a:extLst>
            </p:cNvPr>
            <p:cNvSpPr>
              <a:spLocks/>
            </p:cNvSpPr>
            <p:nvPr/>
          </p:nvSpPr>
          <p:spPr bwMode="auto">
            <a:xfrm>
              <a:off x="21070056" y="9501351"/>
              <a:ext cx="729154" cy="479237"/>
            </a:xfrm>
            <a:custGeom>
              <a:avLst/>
              <a:gdLst>
                <a:gd name="T0" fmla="*/ 0 w 272"/>
                <a:gd name="T1" fmla="*/ 179 h 179"/>
                <a:gd name="T2" fmla="*/ 38 w 272"/>
                <a:gd name="T3" fmla="*/ 164 h 179"/>
                <a:gd name="T4" fmla="*/ 55 w 272"/>
                <a:gd name="T5" fmla="*/ 154 h 179"/>
                <a:gd name="T6" fmla="*/ 72 w 272"/>
                <a:gd name="T7" fmla="*/ 143 h 179"/>
                <a:gd name="T8" fmla="*/ 139 w 272"/>
                <a:gd name="T9" fmla="*/ 96 h 179"/>
                <a:gd name="T10" fmla="*/ 205 w 272"/>
                <a:gd name="T11" fmla="*/ 47 h 179"/>
                <a:gd name="T12" fmla="*/ 272 w 272"/>
                <a:gd name="T13" fmla="*/ 0 h 179"/>
                <a:gd name="T14" fmla="*/ 210 w 272"/>
                <a:gd name="T15" fmla="*/ 54 h 179"/>
                <a:gd name="T16" fmla="*/ 146 w 272"/>
                <a:gd name="T17" fmla="*/ 105 h 179"/>
                <a:gd name="T18" fmla="*/ 77 w 272"/>
                <a:gd name="T19" fmla="*/ 150 h 179"/>
                <a:gd name="T20" fmla="*/ 59 w 272"/>
                <a:gd name="T21" fmla="*/ 160 h 179"/>
                <a:gd name="T22" fmla="*/ 40 w 272"/>
                <a:gd name="T23" fmla="*/ 169 h 179"/>
                <a:gd name="T24" fmla="*/ 0 w 272"/>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179">
                  <a:moveTo>
                    <a:pt x="0" y="179"/>
                  </a:moveTo>
                  <a:cubicBezTo>
                    <a:pt x="14" y="177"/>
                    <a:pt x="26" y="170"/>
                    <a:pt x="38" y="164"/>
                  </a:cubicBezTo>
                  <a:cubicBezTo>
                    <a:pt x="44" y="161"/>
                    <a:pt x="50" y="158"/>
                    <a:pt x="55" y="154"/>
                  </a:cubicBezTo>
                  <a:cubicBezTo>
                    <a:pt x="61" y="150"/>
                    <a:pt x="67" y="147"/>
                    <a:pt x="72" y="143"/>
                  </a:cubicBezTo>
                  <a:cubicBezTo>
                    <a:pt x="95" y="128"/>
                    <a:pt x="117" y="112"/>
                    <a:pt x="139" y="96"/>
                  </a:cubicBezTo>
                  <a:cubicBezTo>
                    <a:pt x="205" y="47"/>
                    <a:pt x="205" y="47"/>
                    <a:pt x="205" y="47"/>
                  </a:cubicBezTo>
                  <a:cubicBezTo>
                    <a:pt x="227" y="31"/>
                    <a:pt x="249" y="15"/>
                    <a:pt x="272" y="0"/>
                  </a:cubicBezTo>
                  <a:cubicBezTo>
                    <a:pt x="252" y="18"/>
                    <a:pt x="231" y="36"/>
                    <a:pt x="210" y="54"/>
                  </a:cubicBezTo>
                  <a:cubicBezTo>
                    <a:pt x="189" y="71"/>
                    <a:pt x="168" y="88"/>
                    <a:pt x="146" y="105"/>
                  </a:cubicBezTo>
                  <a:cubicBezTo>
                    <a:pt x="123" y="121"/>
                    <a:pt x="101" y="137"/>
                    <a:pt x="77" y="150"/>
                  </a:cubicBezTo>
                  <a:cubicBezTo>
                    <a:pt x="71" y="154"/>
                    <a:pt x="65" y="157"/>
                    <a:pt x="59" y="160"/>
                  </a:cubicBezTo>
                  <a:cubicBezTo>
                    <a:pt x="53" y="163"/>
                    <a:pt x="46"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6">
              <a:extLst>
                <a:ext uri="{FF2B5EF4-FFF2-40B4-BE49-F238E27FC236}">
                  <a16:creationId xmlns:a16="http://schemas.microsoft.com/office/drawing/2014/main" id="{95ECF6BF-E295-4CCA-8908-AF2DB226481C}"/>
                </a:ext>
              </a:extLst>
            </p:cNvPr>
            <p:cNvSpPr>
              <a:spLocks/>
            </p:cNvSpPr>
            <p:nvPr/>
          </p:nvSpPr>
          <p:spPr bwMode="auto">
            <a:xfrm>
              <a:off x="20965695" y="9920168"/>
              <a:ext cx="777214" cy="487476"/>
            </a:xfrm>
            <a:custGeom>
              <a:avLst/>
              <a:gdLst>
                <a:gd name="T0" fmla="*/ 0 w 290"/>
                <a:gd name="T1" fmla="*/ 182 h 182"/>
                <a:gd name="T2" fmla="*/ 79 w 290"/>
                <a:gd name="T3" fmla="*/ 147 h 182"/>
                <a:gd name="T4" fmla="*/ 151 w 290"/>
                <a:gd name="T5" fmla="*/ 102 h 182"/>
                <a:gd name="T6" fmla="*/ 220 w 290"/>
                <a:gd name="T7" fmla="*/ 51 h 182"/>
                <a:gd name="T8" fmla="*/ 290 w 290"/>
                <a:gd name="T9" fmla="*/ 0 h 182"/>
                <a:gd name="T10" fmla="*/ 226 w 290"/>
                <a:gd name="T11" fmla="*/ 58 h 182"/>
                <a:gd name="T12" fmla="*/ 157 w 290"/>
                <a:gd name="T13" fmla="*/ 111 h 182"/>
                <a:gd name="T14" fmla="*/ 83 w 290"/>
                <a:gd name="T15" fmla="*/ 155 h 182"/>
                <a:gd name="T16" fmla="*/ 0 w 290"/>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182">
                  <a:moveTo>
                    <a:pt x="0" y="182"/>
                  </a:moveTo>
                  <a:cubicBezTo>
                    <a:pt x="28" y="174"/>
                    <a:pt x="54" y="161"/>
                    <a:pt x="79" y="147"/>
                  </a:cubicBezTo>
                  <a:cubicBezTo>
                    <a:pt x="103" y="133"/>
                    <a:pt x="127" y="118"/>
                    <a:pt x="151" y="102"/>
                  </a:cubicBezTo>
                  <a:cubicBezTo>
                    <a:pt x="174" y="85"/>
                    <a:pt x="197" y="68"/>
                    <a:pt x="220" y="51"/>
                  </a:cubicBezTo>
                  <a:cubicBezTo>
                    <a:pt x="243" y="34"/>
                    <a:pt x="266" y="17"/>
                    <a:pt x="290" y="0"/>
                  </a:cubicBezTo>
                  <a:cubicBezTo>
                    <a:pt x="269" y="21"/>
                    <a:pt x="248" y="40"/>
                    <a:pt x="226" y="58"/>
                  </a:cubicBezTo>
                  <a:cubicBezTo>
                    <a:pt x="204" y="77"/>
                    <a:pt x="181" y="94"/>
                    <a:pt x="157" y="111"/>
                  </a:cubicBezTo>
                  <a:cubicBezTo>
                    <a:pt x="133" y="127"/>
                    <a:pt x="109" y="143"/>
                    <a:pt x="83" y="155"/>
                  </a:cubicBezTo>
                  <a:cubicBezTo>
                    <a:pt x="57" y="168"/>
                    <a:pt x="29"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7">
              <a:extLst>
                <a:ext uri="{FF2B5EF4-FFF2-40B4-BE49-F238E27FC236}">
                  <a16:creationId xmlns:a16="http://schemas.microsoft.com/office/drawing/2014/main" id="{FD04E3C3-9C3B-4F06-A7EC-549A955CA019}"/>
                </a:ext>
              </a:extLst>
            </p:cNvPr>
            <p:cNvSpPr>
              <a:spLocks/>
            </p:cNvSpPr>
            <p:nvPr/>
          </p:nvSpPr>
          <p:spPr bwMode="auto">
            <a:xfrm>
              <a:off x="19554077" y="8938352"/>
              <a:ext cx="391354" cy="241678"/>
            </a:xfrm>
            <a:custGeom>
              <a:avLst/>
              <a:gdLst>
                <a:gd name="T0" fmla="*/ 0 w 146"/>
                <a:gd name="T1" fmla="*/ 0 h 90"/>
                <a:gd name="T2" fmla="*/ 31 w 146"/>
                <a:gd name="T3" fmla="*/ 30 h 90"/>
                <a:gd name="T4" fmla="*/ 66 w 146"/>
                <a:gd name="T5" fmla="*/ 54 h 90"/>
                <a:gd name="T6" fmla="*/ 105 w 146"/>
                <a:gd name="T7" fmla="*/ 74 h 90"/>
                <a:gd name="T8" fmla="*/ 146 w 146"/>
                <a:gd name="T9" fmla="*/ 90 h 90"/>
                <a:gd name="T10" fmla="*/ 102 w 146"/>
                <a:gd name="T11" fmla="*/ 82 h 90"/>
                <a:gd name="T12" fmla="*/ 61 w 146"/>
                <a:gd name="T13" fmla="*/ 64 h 90"/>
                <a:gd name="T14" fmla="*/ 25 w 146"/>
                <a:gd name="T15" fmla="*/ 36 h 90"/>
                <a:gd name="T16" fmla="*/ 0 w 146"/>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0">
                  <a:moveTo>
                    <a:pt x="0" y="0"/>
                  </a:moveTo>
                  <a:cubicBezTo>
                    <a:pt x="10" y="11"/>
                    <a:pt x="20" y="21"/>
                    <a:pt x="31" y="30"/>
                  </a:cubicBezTo>
                  <a:cubicBezTo>
                    <a:pt x="42" y="39"/>
                    <a:pt x="54" y="47"/>
                    <a:pt x="66" y="54"/>
                  </a:cubicBezTo>
                  <a:cubicBezTo>
                    <a:pt x="79" y="62"/>
                    <a:pt x="92" y="68"/>
                    <a:pt x="105" y="74"/>
                  </a:cubicBezTo>
                  <a:cubicBezTo>
                    <a:pt x="118" y="79"/>
                    <a:pt x="132" y="85"/>
                    <a:pt x="146" y="90"/>
                  </a:cubicBezTo>
                  <a:cubicBezTo>
                    <a:pt x="131" y="89"/>
                    <a:pt x="116" y="86"/>
                    <a:pt x="102" y="82"/>
                  </a:cubicBezTo>
                  <a:cubicBezTo>
                    <a:pt x="88" y="77"/>
                    <a:pt x="74" y="71"/>
                    <a:pt x="61" y="64"/>
                  </a:cubicBezTo>
                  <a:cubicBezTo>
                    <a:pt x="48" y="56"/>
                    <a:pt x="36" y="47"/>
                    <a:pt x="25" y="36"/>
                  </a:cubicBezTo>
                  <a:cubicBezTo>
                    <a:pt x="15" y="26"/>
                    <a:pt x="6"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 name="Freeform 28">
              <a:extLst>
                <a:ext uri="{FF2B5EF4-FFF2-40B4-BE49-F238E27FC236}">
                  <a16:creationId xmlns:a16="http://schemas.microsoft.com/office/drawing/2014/main" id="{9BB28C61-5BF6-4E5D-8024-D7C922848D1D}"/>
                </a:ext>
              </a:extLst>
            </p:cNvPr>
            <p:cNvSpPr>
              <a:spLocks/>
            </p:cNvSpPr>
            <p:nvPr/>
          </p:nvSpPr>
          <p:spPr bwMode="auto">
            <a:xfrm>
              <a:off x="20004476" y="8685688"/>
              <a:ext cx="149676" cy="627539"/>
            </a:xfrm>
            <a:custGeom>
              <a:avLst/>
              <a:gdLst>
                <a:gd name="T0" fmla="*/ 0 w 56"/>
                <a:gd name="T1" fmla="*/ 234 h 234"/>
                <a:gd name="T2" fmla="*/ 19 w 56"/>
                <a:gd name="T3" fmla="*/ 177 h 234"/>
                <a:gd name="T4" fmla="*/ 35 w 56"/>
                <a:gd name="T5" fmla="*/ 119 h 234"/>
                <a:gd name="T6" fmla="*/ 46 w 56"/>
                <a:gd name="T7" fmla="*/ 60 h 234"/>
                <a:gd name="T8" fmla="*/ 53 w 56"/>
                <a:gd name="T9" fmla="*/ 0 h 234"/>
                <a:gd name="T10" fmla="*/ 55 w 56"/>
                <a:gd name="T11" fmla="*/ 61 h 234"/>
                <a:gd name="T12" fmla="*/ 46 w 56"/>
                <a:gd name="T13" fmla="*/ 122 h 234"/>
                <a:gd name="T14" fmla="*/ 28 w 56"/>
                <a:gd name="T15" fmla="*/ 180 h 234"/>
                <a:gd name="T16" fmla="*/ 0 w 56"/>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34">
                  <a:moveTo>
                    <a:pt x="0" y="234"/>
                  </a:moveTo>
                  <a:cubicBezTo>
                    <a:pt x="7" y="215"/>
                    <a:pt x="13" y="196"/>
                    <a:pt x="19" y="177"/>
                  </a:cubicBezTo>
                  <a:cubicBezTo>
                    <a:pt x="25" y="158"/>
                    <a:pt x="31" y="138"/>
                    <a:pt x="35" y="119"/>
                  </a:cubicBezTo>
                  <a:cubicBezTo>
                    <a:pt x="40" y="100"/>
                    <a:pt x="43" y="80"/>
                    <a:pt x="46" y="60"/>
                  </a:cubicBezTo>
                  <a:cubicBezTo>
                    <a:pt x="49" y="41"/>
                    <a:pt x="51" y="21"/>
                    <a:pt x="53" y="0"/>
                  </a:cubicBezTo>
                  <a:cubicBezTo>
                    <a:pt x="56" y="21"/>
                    <a:pt x="56" y="41"/>
                    <a:pt x="55" y="61"/>
                  </a:cubicBezTo>
                  <a:cubicBezTo>
                    <a:pt x="54" y="82"/>
                    <a:pt x="51" y="102"/>
                    <a:pt x="46" y="122"/>
                  </a:cubicBezTo>
                  <a:cubicBezTo>
                    <a:pt x="41" y="141"/>
                    <a:pt x="35" y="161"/>
                    <a:pt x="28" y="180"/>
                  </a:cubicBezTo>
                  <a:cubicBezTo>
                    <a:pt x="20" y="199"/>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0" name="Freeform 29">
              <a:extLst>
                <a:ext uri="{FF2B5EF4-FFF2-40B4-BE49-F238E27FC236}">
                  <a16:creationId xmlns:a16="http://schemas.microsoft.com/office/drawing/2014/main" id="{2EF7270B-851A-4A47-A083-404C7A9DD52B}"/>
                </a:ext>
              </a:extLst>
            </p:cNvPr>
            <p:cNvSpPr>
              <a:spLocks/>
            </p:cNvSpPr>
            <p:nvPr/>
          </p:nvSpPr>
          <p:spPr bwMode="auto">
            <a:xfrm>
              <a:off x="19534852" y="9579622"/>
              <a:ext cx="697570" cy="240305"/>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2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8" y="27"/>
                    <a:pt x="18" y="14"/>
                    <a:pt x="0" y="0"/>
                  </a:cubicBezTo>
                  <a:cubicBezTo>
                    <a:pt x="21" y="10"/>
                    <a:pt x="42" y="20"/>
                    <a:pt x="63" y="29"/>
                  </a:cubicBezTo>
                  <a:cubicBezTo>
                    <a:pt x="84" y="39"/>
                    <a:pt x="105" y="47"/>
                    <a:pt x="127" y="55"/>
                  </a:cubicBezTo>
                  <a:cubicBezTo>
                    <a:pt x="148" y="62"/>
                    <a:pt x="170" y="69"/>
                    <a:pt x="192"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Freeform 30">
              <a:extLst>
                <a:ext uri="{FF2B5EF4-FFF2-40B4-BE49-F238E27FC236}">
                  <a16:creationId xmlns:a16="http://schemas.microsoft.com/office/drawing/2014/main" id="{D22C3201-218D-4291-BFF8-7041E7F3B6AD}"/>
                </a:ext>
              </a:extLst>
            </p:cNvPr>
            <p:cNvSpPr>
              <a:spLocks/>
            </p:cNvSpPr>
            <p:nvPr/>
          </p:nvSpPr>
          <p:spPr bwMode="auto">
            <a:xfrm>
              <a:off x="20339530" y="9233583"/>
              <a:ext cx="130452" cy="822529"/>
            </a:xfrm>
            <a:custGeom>
              <a:avLst/>
              <a:gdLst>
                <a:gd name="T0" fmla="*/ 0 w 49"/>
                <a:gd name="T1" fmla="*/ 307 h 307"/>
                <a:gd name="T2" fmla="*/ 19 w 49"/>
                <a:gd name="T3" fmla="*/ 232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2"/>
                  </a:cubicBezTo>
                  <a:cubicBezTo>
                    <a:pt x="24" y="206"/>
                    <a:pt x="29" y="181"/>
                    <a:pt x="32" y="155"/>
                  </a:cubicBezTo>
                  <a:cubicBezTo>
                    <a:pt x="36" y="130"/>
                    <a:pt x="38" y="104"/>
                    <a:pt x="40" y="78"/>
                  </a:cubicBezTo>
                  <a:cubicBezTo>
                    <a:pt x="42" y="52"/>
                    <a:pt x="43" y="26"/>
                    <a:pt x="45" y="0"/>
                  </a:cubicBezTo>
                  <a:cubicBezTo>
                    <a:pt x="48" y="26"/>
                    <a:pt x="49" y="52"/>
                    <a:pt x="49" y="78"/>
                  </a:cubicBezTo>
                  <a:cubicBezTo>
                    <a:pt x="48" y="104"/>
                    <a:pt x="47" y="131"/>
                    <a:pt x="43" y="157"/>
                  </a:cubicBezTo>
                  <a:cubicBezTo>
                    <a:pt x="40" y="183"/>
                    <a:pt x="35" y="208"/>
                    <a:pt x="28" y="234"/>
                  </a:cubicBezTo>
                  <a:cubicBezTo>
                    <a:pt x="20" y="259"/>
                    <a:pt x="11"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31">
              <a:extLst>
                <a:ext uri="{FF2B5EF4-FFF2-40B4-BE49-F238E27FC236}">
                  <a16:creationId xmlns:a16="http://schemas.microsoft.com/office/drawing/2014/main" id="{A59484CA-8EE0-4778-A5FC-FC60E7E18B4D}"/>
                </a:ext>
              </a:extLst>
            </p:cNvPr>
            <p:cNvSpPr>
              <a:spLocks/>
            </p:cNvSpPr>
            <p:nvPr/>
          </p:nvSpPr>
          <p:spPr bwMode="auto">
            <a:xfrm>
              <a:off x="19880891" y="10182443"/>
              <a:ext cx="597329" cy="192244"/>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8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7" y="41"/>
                    <a:pt x="50" y="32"/>
                  </a:cubicBezTo>
                  <a:cubicBezTo>
                    <a:pt x="32" y="22"/>
                    <a:pt x="16" y="12"/>
                    <a:pt x="0" y="0"/>
                  </a:cubicBezTo>
                  <a:cubicBezTo>
                    <a:pt x="54" y="24"/>
                    <a:pt x="54" y="24"/>
                    <a:pt x="54" y="24"/>
                  </a:cubicBezTo>
                  <a:cubicBezTo>
                    <a:pt x="72" y="31"/>
                    <a:pt x="90" y="39"/>
                    <a:pt x="108" y="45"/>
                  </a:cubicBezTo>
                  <a:cubicBezTo>
                    <a:pt x="127" y="52"/>
                    <a:pt x="146" y="57"/>
                    <a:pt x="165" y="61"/>
                  </a:cubicBezTo>
                  <a:cubicBezTo>
                    <a:pt x="184" y="65"/>
                    <a:pt x="203" y="68"/>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sp>
        <p:nvSpPr>
          <p:cNvPr id="108" name="Rectangle 107">
            <a:extLst>
              <a:ext uri="{FF2B5EF4-FFF2-40B4-BE49-F238E27FC236}">
                <a16:creationId xmlns:a16="http://schemas.microsoft.com/office/drawing/2014/main" id="{149705D5-21ED-44BC-89EA-216E301D6BC9}"/>
              </a:ext>
            </a:extLst>
          </p:cNvPr>
          <p:cNvSpPr/>
          <p:nvPr/>
        </p:nvSpPr>
        <p:spPr>
          <a:xfrm>
            <a:off x="3180910" y="7045796"/>
            <a:ext cx="10285075" cy="638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6" name="Freeform 85">
            <a:extLst>
              <a:ext uri="{FF2B5EF4-FFF2-40B4-BE49-F238E27FC236}">
                <a16:creationId xmlns:a16="http://schemas.microsoft.com/office/drawing/2014/main" id="{DFB74E16-B502-4EA7-BB91-B2944241DE40}"/>
              </a:ext>
            </a:extLst>
          </p:cNvPr>
          <p:cNvSpPr>
            <a:spLocks/>
          </p:cNvSpPr>
          <p:nvPr/>
        </p:nvSpPr>
        <p:spPr bwMode="auto">
          <a:xfrm>
            <a:off x="6376890" y="2323307"/>
            <a:ext cx="747594" cy="3067949"/>
          </a:xfrm>
          <a:custGeom>
            <a:avLst/>
            <a:gdLst>
              <a:gd name="T0" fmla="*/ 1089 w 1089"/>
              <a:gd name="T1" fmla="*/ 0 h 4469"/>
              <a:gd name="T2" fmla="*/ 0 w 1089"/>
              <a:gd name="T3" fmla="*/ 4469 h 4469"/>
              <a:gd name="T4" fmla="*/ 1089 w 1089"/>
              <a:gd name="T5" fmla="*/ 0 h 4469"/>
            </a:gdLst>
            <a:ahLst/>
            <a:cxnLst>
              <a:cxn ang="0">
                <a:pos x="T0" y="T1"/>
              </a:cxn>
              <a:cxn ang="0">
                <a:pos x="T2" y="T3"/>
              </a:cxn>
              <a:cxn ang="0">
                <a:pos x="T4" y="T5"/>
              </a:cxn>
            </a:cxnLst>
            <a:rect l="0" t="0" r="r" b="b"/>
            <a:pathLst>
              <a:path w="1089" h="4469">
                <a:moveTo>
                  <a:pt x="1089" y="0"/>
                </a:moveTo>
                <a:lnTo>
                  <a:pt x="0" y="4469"/>
                </a:lnTo>
                <a:lnTo>
                  <a:pt x="108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Freeform 87">
            <a:extLst>
              <a:ext uri="{FF2B5EF4-FFF2-40B4-BE49-F238E27FC236}">
                <a16:creationId xmlns:a16="http://schemas.microsoft.com/office/drawing/2014/main" id="{80442448-EA84-47D5-8AC2-C92F1733EB3B}"/>
              </a:ext>
            </a:extLst>
          </p:cNvPr>
          <p:cNvSpPr>
            <a:spLocks/>
          </p:cNvSpPr>
          <p:nvPr/>
        </p:nvSpPr>
        <p:spPr bwMode="auto">
          <a:xfrm>
            <a:off x="5494743" y="2323307"/>
            <a:ext cx="1629740" cy="2255824"/>
          </a:xfrm>
          <a:custGeom>
            <a:avLst/>
            <a:gdLst>
              <a:gd name="T0" fmla="*/ 2374 w 2374"/>
              <a:gd name="T1" fmla="*/ 0 h 3286"/>
              <a:gd name="T2" fmla="*/ 0 w 2374"/>
              <a:gd name="T3" fmla="*/ 3286 h 3286"/>
              <a:gd name="T4" fmla="*/ 2374 w 2374"/>
              <a:gd name="T5" fmla="*/ 0 h 3286"/>
            </a:gdLst>
            <a:ahLst/>
            <a:cxnLst>
              <a:cxn ang="0">
                <a:pos x="T0" y="T1"/>
              </a:cxn>
              <a:cxn ang="0">
                <a:pos x="T2" y="T3"/>
              </a:cxn>
              <a:cxn ang="0">
                <a:pos x="T4" y="T5"/>
              </a:cxn>
            </a:cxnLst>
            <a:rect l="0" t="0" r="r" b="b"/>
            <a:pathLst>
              <a:path w="2374" h="3286">
                <a:moveTo>
                  <a:pt x="2374" y="0"/>
                </a:moveTo>
                <a:lnTo>
                  <a:pt x="0" y="3286"/>
                </a:lnTo>
                <a:lnTo>
                  <a:pt x="23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Freeform 89">
            <a:extLst>
              <a:ext uri="{FF2B5EF4-FFF2-40B4-BE49-F238E27FC236}">
                <a16:creationId xmlns:a16="http://schemas.microsoft.com/office/drawing/2014/main" id="{A025A20E-B6B8-4249-A9DC-C8BE6AAAB3B0}"/>
              </a:ext>
            </a:extLst>
          </p:cNvPr>
          <p:cNvSpPr>
            <a:spLocks/>
          </p:cNvSpPr>
          <p:nvPr/>
        </p:nvSpPr>
        <p:spPr bwMode="auto">
          <a:xfrm>
            <a:off x="4863854" y="2323307"/>
            <a:ext cx="2260630" cy="937066"/>
          </a:xfrm>
          <a:custGeom>
            <a:avLst/>
            <a:gdLst>
              <a:gd name="T0" fmla="*/ 3293 w 3293"/>
              <a:gd name="T1" fmla="*/ 0 h 1365"/>
              <a:gd name="T2" fmla="*/ 0 w 3293"/>
              <a:gd name="T3" fmla="*/ 1365 h 1365"/>
              <a:gd name="T4" fmla="*/ 3293 w 3293"/>
              <a:gd name="T5" fmla="*/ 0 h 1365"/>
            </a:gdLst>
            <a:ahLst/>
            <a:cxnLst>
              <a:cxn ang="0">
                <a:pos x="T0" y="T1"/>
              </a:cxn>
              <a:cxn ang="0">
                <a:pos x="T2" y="T3"/>
              </a:cxn>
              <a:cxn ang="0">
                <a:pos x="T4" y="T5"/>
              </a:cxn>
            </a:cxnLst>
            <a:rect l="0" t="0" r="r" b="b"/>
            <a:pathLst>
              <a:path w="3293" h="1365">
                <a:moveTo>
                  <a:pt x="3293" y="0"/>
                </a:moveTo>
                <a:lnTo>
                  <a:pt x="0" y="1365"/>
                </a:lnTo>
                <a:lnTo>
                  <a:pt x="329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Freeform 91">
            <a:extLst>
              <a:ext uri="{FF2B5EF4-FFF2-40B4-BE49-F238E27FC236}">
                <a16:creationId xmlns:a16="http://schemas.microsoft.com/office/drawing/2014/main" id="{C4CD2B95-35F2-4FC8-A232-73E155BBA68C}"/>
              </a:ext>
            </a:extLst>
          </p:cNvPr>
          <p:cNvSpPr>
            <a:spLocks/>
          </p:cNvSpPr>
          <p:nvPr/>
        </p:nvSpPr>
        <p:spPr bwMode="auto">
          <a:xfrm>
            <a:off x="5278497" y="1898366"/>
            <a:ext cx="1845987" cy="424941"/>
          </a:xfrm>
          <a:custGeom>
            <a:avLst/>
            <a:gdLst>
              <a:gd name="T0" fmla="*/ 0 w 2689"/>
              <a:gd name="T1" fmla="*/ 0 h 619"/>
              <a:gd name="T2" fmla="*/ 2689 w 2689"/>
              <a:gd name="T3" fmla="*/ 619 h 619"/>
              <a:gd name="T4" fmla="*/ 0 w 2689"/>
              <a:gd name="T5" fmla="*/ 0 h 619"/>
            </a:gdLst>
            <a:ahLst/>
            <a:cxnLst>
              <a:cxn ang="0">
                <a:pos x="T0" y="T1"/>
              </a:cxn>
              <a:cxn ang="0">
                <a:pos x="T2" y="T3"/>
              </a:cxn>
              <a:cxn ang="0">
                <a:pos x="T4" y="T5"/>
              </a:cxn>
            </a:cxnLst>
            <a:rect l="0" t="0" r="r" b="b"/>
            <a:pathLst>
              <a:path w="2689" h="619">
                <a:moveTo>
                  <a:pt x="0" y="0"/>
                </a:moveTo>
                <a:lnTo>
                  <a:pt x="2689" y="6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83" name="Group 182">
            <a:extLst>
              <a:ext uri="{FF2B5EF4-FFF2-40B4-BE49-F238E27FC236}">
                <a16:creationId xmlns:a16="http://schemas.microsoft.com/office/drawing/2014/main" id="{DD6C8679-E431-412C-8AE6-6A21FDFEE353}"/>
              </a:ext>
            </a:extLst>
          </p:cNvPr>
          <p:cNvGrpSpPr/>
          <p:nvPr/>
        </p:nvGrpSpPr>
        <p:grpSpPr>
          <a:xfrm>
            <a:off x="5727307" y="4525161"/>
            <a:ext cx="1633859" cy="2382826"/>
            <a:chOff x="12795335" y="6123354"/>
            <a:chExt cx="3268144" cy="4766272"/>
          </a:xfrm>
        </p:grpSpPr>
        <p:sp>
          <p:nvSpPr>
            <p:cNvPr id="184" name="Freeform 183">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5" name="Freeform 184">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6" name="Freeform 185">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7" name="Freeform 186">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8" name="Freeform 187">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9" name="Freeform 188">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0" name="Freeform 189">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1" name="Freeform 190">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2" name="Freeform 191">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3" name="Freeform 192">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4" name="Freeform 193">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5" name="Freeform 194">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6" name="Freeform 195">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7" name="Freeform 196">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8" name="Freeform 197">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99" name="Group 198">
            <a:extLst>
              <a:ext uri="{FF2B5EF4-FFF2-40B4-BE49-F238E27FC236}">
                <a16:creationId xmlns:a16="http://schemas.microsoft.com/office/drawing/2014/main" id="{DD6C8679-E431-412C-8AE6-6A21FDFEE353}"/>
              </a:ext>
            </a:extLst>
          </p:cNvPr>
          <p:cNvGrpSpPr/>
          <p:nvPr/>
        </p:nvGrpSpPr>
        <p:grpSpPr>
          <a:xfrm>
            <a:off x="8227682" y="4528530"/>
            <a:ext cx="1633859" cy="2382826"/>
            <a:chOff x="12795335" y="6123354"/>
            <a:chExt cx="3268144" cy="4766272"/>
          </a:xfrm>
        </p:grpSpPr>
        <p:sp>
          <p:nvSpPr>
            <p:cNvPr id="200" name="Freeform 199">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1" name="Freeform 200">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2" name="Freeform 201">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3" name="Freeform 202">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4" name="Freeform 203">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5" name="Freeform 204">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6" name="Freeform 205">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7" name="Freeform 206">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8" name="Freeform 207">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9" name="Freeform 208">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0" name="Freeform 209">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1" name="Freeform 210">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2" name="Freeform 211">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3" name="Freeform 212">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4" name="Freeform 213">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15" name="Group 214">
            <a:extLst>
              <a:ext uri="{FF2B5EF4-FFF2-40B4-BE49-F238E27FC236}">
                <a16:creationId xmlns:a16="http://schemas.microsoft.com/office/drawing/2014/main" id="{DD6C8679-E431-412C-8AE6-6A21FDFEE353}"/>
              </a:ext>
            </a:extLst>
          </p:cNvPr>
          <p:cNvGrpSpPr/>
          <p:nvPr/>
        </p:nvGrpSpPr>
        <p:grpSpPr>
          <a:xfrm>
            <a:off x="4520155" y="4522071"/>
            <a:ext cx="1633859" cy="2382826"/>
            <a:chOff x="12795335" y="6123354"/>
            <a:chExt cx="3268144" cy="4766272"/>
          </a:xfrm>
        </p:grpSpPr>
        <p:sp>
          <p:nvSpPr>
            <p:cNvPr id="216" name="Freeform 215">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7" name="Freeform 216">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8" name="Freeform 217">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19" name="Freeform 218">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0" name="Freeform 219">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1" name="Freeform 220">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2" name="Freeform 221">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3" name="Freeform 222">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4" name="Freeform 223">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5" name="Freeform 224">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6" name="Freeform 225">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7" name="Freeform 226">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8" name="Freeform 227">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29" name="Freeform 228">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0" name="Freeform 229">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63" name="Group 262">
            <a:extLst>
              <a:ext uri="{FF2B5EF4-FFF2-40B4-BE49-F238E27FC236}">
                <a16:creationId xmlns:a16="http://schemas.microsoft.com/office/drawing/2014/main" id="{DD6C8679-E431-412C-8AE6-6A21FDFEE353}"/>
              </a:ext>
            </a:extLst>
          </p:cNvPr>
          <p:cNvGrpSpPr/>
          <p:nvPr/>
        </p:nvGrpSpPr>
        <p:grpSpPr>
          <a:xfrm>
            <a:off x="10658696" y="4555304"/>
            <a:ext cx="1633859" cy="2382826"/>
            <a:chOff x="12795335" y="6123354"/>
            <a:chExt cx="3268144" cy="4766272"/>
          </a:xfrm>
        </p:grpSpPr>
        <p:sp>
          <p:nvSpPr>
            <p:cNvPr id="264" name="Freeform 263">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5" name="Freeform 264">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6" name="Freeform 265">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7" name="Freeform 266">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8" name="Freeform 267">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9" name="Freeform 268">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0" name="Freeform 269">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1" name="Freeform 270">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2" name="Freeform 271">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3" name="Freeform 272">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4" name="Freeform 273">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5" name="Freeform 274">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6" name="Freeform 275">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7" name="Freeform 276">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8" name="Freeform 277">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79" name="Group 278">
            <a:extLst>
              <a:ext uri="{FF2B5EF4-FFF2-40B4-BE49-F238E27FC236}">
                <a16:creationId xmlns:a16="http://schemas.microsoft.com/office/drawing/2014/main" id="{DD6C8679-E431-412C-8AE6-6A21FDFEE353}"/>
              </a:ext>
            </a:extLst>
          </p:cNvPr>
          <p:cNvGrpSpPr/>
          <p:nvPr/>
        </p:nvGrpSpPr>
        <p:grpSpPr>
          <a:xfrm>
            <a:off x="6952860" y="4529074"/>
            <a:ext cx="1633859" cy="2382826"/>
            <a:chOff x="12795335" y="6123354"/>
            <a:chExt cx="3268144" cy="4766272"/>
          </a:xfrm>
        </p:grpSpPr>
        <p:sp>
          <p:nvSpPr>
            <p:cNvPr id="280" name="Freeform 279">
              <a:extLst>
                <a:ext uri="{FF2B5EF4-FFF2-40B4-BE49-F238E27FC236}">
                  <a16:creationId xmlns:a16="http://schemas.microsoft.com/office/drawing/2014/main" id="{20350ED9-D9A9-4947-B110-8393306BD2C0}"/>
                </a:ext>
              </a:extLst>
            </p:cNvPr>
            <p:cNvSpPr>
              <a:spLocks/>
            </p:cNvSpPr>
            <p:nvPr/>
          </p:nvSpPr>
          <p:spPr bwMode="auto">
            <a:xfrm>
              <a:off x="12795335" y="7241114"/>
              <a:ext cx="2095457" cy="3622422"/>
            </a:xfrm>
            <a:custGeom>
              <a:avLst/>
              <a:gdLst>
                <a:gd name="T0" fmla="*/ 626 w 782"/>
                <a:gd name="T1" fmla="*/ 577 h 1351"/>
                <a:gd name="T2" fmla="*/ 653 w 782"/>
                <a:gd name="T3" fmla="*/ 1296 h 1351"/>
                <a:gd name="T4" fmla="*/ 157 w 782"/>
                <a:gd name="T5" fmla="*/ 775 h 1351"/>
                <a:gd name="T6" fmla="*/ 130 w 782"/>
                <a:gd name="T7" fmla="*/ 55 h 1351"/>
                <a:gd name="T8" fmla="*/ 626 w 782"/>
                <a:gd name="T9" fmla="*/ 577 h 1351"/>
              </a:gdLst>
              <a:ahLst/>
              <a:cxnLst>
                <a:cxn ang="0">
                  <a:pos x="T0" y="T1"/>
                </a:cxn>
                <a:cxn ang="0">
                  <a:pos x="T2" y="T3"/>
                </a:cxn>
                <a:cxn ang="0">
                  <a:pos x="T4" y="T5"/>
                </a:cxn>
                <a:cxn ang="0">
                  <a:pos x="T6" y="T7"/>
                </a:cxn>
                <a:cxn ang="0">
                  <a:pos x="T8" y="T9"/>
                </a:cxn>
              </a:cxnLst>
              <a:rect l="0" t="0" r="r" b="b"/>
              <a:pathLst>
                <a:path w="782" h="1351">
                  <a:moveTo>
                    <a:pt x="626" y="577"/>
                  </a:moveTo>
                  <a:cubicBezTo>
                    <a:pt x="770" y="920"/>
                    <a:pt x="782" y="1242"/>
                    <a:pt x="653" y="1296"/>
                  </a:cubicBezTo>
                  <a:cubicBezTo>
                    <a:pt x="523" y="1351"/>
                    <a:pt x="301" y="1117"/>
                    <a:pt x="157" y="775"/>
                  </a:cubicBezTo>
                  <a:cubicBezTo>
                    <a:pt x="12" y="432"/>
                    <a:pt x="0" y="110"/>
                    <a:pt x="130" y="55"/>
                  </a:cubicBezTo>
                  <a:cubicBezTo>
                    <a:pt x="260" y="0"/>
                    <a:pt x="482" y="234"/>
                    <a:pt x="626" y="577"/>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1" name="Freeform 280">
              <a:extLst>
                <a:ext uri="{FF2B5EF4-FFF2-40B4-BE49-F238E27FC236}">
                  <a16:creationId xmlns:a16="http://schemas.microsoft.com/office/drawing/2014/main" id="{B7077BED-7275-48C2-A4D8-54B9BACAF77E}"/>
                </a:ext>
              </a:extLst>
            </p:cNvPr>
            <p:cNvSpPr>
              <a:spLocks/>
            </p:cNvSpPr>
            <p:nvPr/>
          </p:nvSpPr>
          <p:spPr bwMode="auto">
            <a:xfrm>
              <a:off x="13693388" y="6123354"/>
              <a:ext cx="2370091" cy="4766272"/>
            </a:xfrm>
            <a:custGeom>
              <a:avLst/>
              <a:gdLst>
                <a:gd name="T0" fmla="*/ 761 w 885"/>
                <a:gd name="T1" fmla="*/ 974 h 1778"/>
                <a:gd name="T2" fmla="*/ 218 w 885"/>
                <a:gd name="T3" fmla="*/ 1732 h 1778"/>
                <a:gd name="T4" fmla="*/ 124 w 885"/>
                <a:gd name="T5" fmla="*/ 805 h 1778"/>
                <a:gd name="T6" fmla="*/ 666 w 885"/>
                <a:gd name="T7" fmla="*/ 47 h 1778"/>
                <a:gd name="T8" fmla="*/ 761 w 885"/>
                <a:gd name="T9" fmla="*/ 974 h 1778"/>
              </a:gdLst>
              <a:ahLst/>
              <a:cxnLst>
                <a:cxn ang="0">
                  <a:pos x="T0" y="T1"/>
                </a:cxn>
                <a:cxn ang="0">
                  <a:pos x="T2" y="T3"/>
                </a:cxn>
                <a:cxn ang="0">
                  <a:pos x="T4" y="T5"/>
                </a:cxn>
                <a:cxn ang="0">
                  <a:pos x="T6" y="T7"/>
                </a:cxn>
                <a:cxn ang="0">
                  <a:pos x="T8" y="T9"/>
                </a:cxn>
              </a:cxnLst>
              <a:rect l="0" t="0" r="r" b="b"/>
              <a:pathLst>
                <a:path w="885" h="1778">
                  <a:moveTo>
                    <a:pt x="761" y="974"/>
                  </a:moveTo>
                  <a:cubicBezTo>
                    <a:pt x="637" y="1439"/>
                    <a:pt x="394" y="1778"/>
                    <a:pt x="218" y="1732"/>
                  </a:cubicBezTo>
                  <a:cubicBezTo>
                    <a:pt x="42" y="1685"/>
                    <a:pt x="0" y="1270"/>
                    <a:pt x="124" y="805"/>
                  </a:cubicBezTo>
                  <a:cubicBezTo>
                    <a:pt x="248" y="339"/>
                    <a:pt x="491" y="0"/>
                    <a:pt x="666" y="47"/>
                  </a:cubicBezTo>
                  <a:cubicBezTo>
                    <a:pt x="842" y="94"/>
                    <a:pt x="885" y="509"/>
                    <a:pt x="761" y="974"/>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2" name="Freeform 281">
              <a:extLst>
                <a:ext uri="{FF2B5EF4-FFF2-40B4-BE49-F238E27FC236}">
                  <a16:creationId xmlns:a16="http://schemas.microsoft.com/office/drawing/2014/main" id="{109B64BA-CB68-4DA6-AC54-0747E822C35F}"/>
                </a:ext>
              </a:extLst>
            </p:cNvPr>
            <p:cNvSpPr>
              <a:spLocks/>
            </p:cNvSpPr>
            <p:nvPr/>
          </p:nvSpPr>
          <p:spPr bwMode="auto">
            <a:xfrm>
              <a:off x="13253974" y="6480378"/>
              <a:ext cx="2140772" cy="3950610"/>
            </a:xfrm>
            <a:custGeom>
              <a:avLst/>
              <a:gdLst>
                <a:gd name="T0" fmla="*/ 0 w 799"/>
                <a:gd name="T1" fmla="*/ 469 h 1474"/>
                <a:gd name="T2" fmla="*/ 114 w 799"/>
                <a:gd name="T3" fmla="*/ 715 h 1474"/>
                <a:gd name="T4" fmla="*/ 226 w 799"/>
                <a:gd name="T5" fmla="*/ 962 h 1474"/>
                <a:gd name="T6" fmla="*/ 338 w 799"/>
                <a:gd name="T7" fmla="*/ 1209 h 1474"/>
                <a:gd name="T8" fmla="*/ 450 w 799"/>
                <a:gd name="T9" fmla="*/ 1456 h 1474"/>
                <a:gd name="T10" fmla="*/ 440 w 799"/>
                <a:gd name="T11" fmla="*/ 1457 h 1474"/>
                <a:gd name="T12" fmla="*/ 484 w 799"/>
                <a:gd name="T13" fmla="*/ 1274 h 1474"/>
                <a:gd name="T14" fmla="*/ 528 w 799"/>
                <a:gd name="T15" fmla="*/ 1092 h 1474"/>
                <a:gd name="T16" fmla="*/ 617 w 799"/>
                <a:gd name="T17" fmla="*/ 728 h 1474"/>
                <a:gd name="T18" fmla="*/ 707 w 799"/>
                <a:gd name="T19" fmla="*/ 364 h 1474"/>
                <a:gd name="T20" fmla="*/ 799 w 799"/>
                <a:gd name="T21" fmla="*/ 0 h 1474"/>
                <a:gd name="T22" fmla="*/ 713 w 799"/>
                <a:gd name="T23" fmla="*/ 366 h 1474"/>
                <a:gd name="T24" fmla="*/ 627 w 799"/>
                <a:gd name="T25" fmla="*/ 730 h 1474"/>
                <a:gd name="T26" fmla="*/ 539 w 799"/>
                <a:gd name="T27" fmla="*/ 1095 h 1474"/>
                <a:gd name="T28" fmla="*/ 495 w 799"/>
                <a:gd name="T29" fmla="*/ 1277 h 1474"/>
                <a:gd name="T30" fmla="*/ 450 w 799"/>
                <a:gd name="T31" fmla="*/ 1459 h 1474"/>
                <a:gd name="T32" fmla="*/ 447 w 799"/>
                <a:gd name="T33" fmla="*/ 1474 h 1474"/>
                <a:gd name="T34" fmla="*/ 440 w 799"/>
                <a:gd name="T35" fmla="*/ 1460 h 1474"/>
                <a:gd name="T36" fmla="*/ 330 w 799"/>
                <a:gd name="T37" fmla="*/ 1213 h 1474"/>
                <a:gd name="T38" fmla="*/ 219 w 799"/>
                <a:gd name="T39" fmla="*/ 965 h 1474"/>
                <a:gd name="T40" fmla="*/ 109 w 799"/>
                <a:gd name="T41" fmla="*/ 717 h 1474"/>
                <a:gd name="T42" fmla="*/ 0 w 799"/>
                <a:gd name="T43" fmla="*/ 469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9" h="1474">
                  <a:moveTo>
                    <a:pt x="0" y="469"/>
                  </a:moveTo>
                  <a:cubicBezTo>
                    <a:pt x="114" y="715"/>
                    <a:pt x="114" y="715"/>
                    <a:pt x="114" y="715"/>
                  </a:cubicBezTo>
                  <a:cubicBezTo>
                    <a:pt x="151" y="797"/>
                    <a:pt x="189" y="880"/>
                    <a:pt x="226" y="962"/>
                  </a:cubicBezTo>
                  <a:cubicBezTo>
                    <a:pt x="338" y="1209"/>
                    <a:pt x="338" y="1209"/>
                    <a:pt x="338" y="1209"/>
                  </a:cubicBezTo>
                  <a:cubicBezTo>
                    <a:pt x="450" y="1456"/>
                    <a:pt x="450" y="1456"/>
                    <a:pt x="450" y="1456"/>
                  </a:cubicBezTo>
                  <a:cubicBezTo>
                    <a:pt x="440" y="1457"/>
                    <a:pt x="440" y="1457"/>
                    <a:pt x="440" y="1457"/>
                  </a:cubicBezTo>
                  <a:cubicBezTo>
                    <a:pt x="484" y="1274"/>
                    <a:pt x="484" y="1274"/>
                    <a:pt x="484" y="1274"/>
                  </a:cubicBezTo>
                  <a:cubicBezTo>
                    <a:pt x="528" y="1092"/>
                    <a:pt x="528" y="1092"/>
                    <a:pt x="528" y="1092"/>
                  </a:cubicBezTo>
                  <a:cubicBezTo>
                    <a:pt x="617" y="728"/>
                    <a:pt x="617" y="728"/>
                    <a:pt x="617" y="728"/>
                  </a:cubicBezTo>
                  <a:cubicBezTo>
                    <a:pt x="707" y="364"/>
                    <a:pt x="707" y="364"/>
                    <a:pt x="707" y="364"/>
                  </a:cubicBezTo>
                  <a:cubicBezTo>
                    <a:pt x="799" y="0"/>
                    <a:pt x="799" y="0"/>
                    <a:pt x="799" y="0"/>
                  </a:cubicBezTo>
                  <a:cubicBezTo>
                    <a:pt x="713" y="366"/>
                    <a:pt x="713" y="366"/>
                    <a:pt x="713" y="366"/>
                  </a:cubicBezTo>
                  <a:cubicBezTo>
                    <a:pt x="627" y="730"/>
                    <a:pt x="627" y="730"/>
                    <a:pt x="627" y="730"/>
                  </a:cubicBezTo>
                  <a:cubicBezTo>
                    <a:pt x="539" y="1095"/>
                    <a:pt x="539" y="1095"/>
                    <a:pt x="539" y="1095"/>
                  </a:cubicBezTo>
                  <a:cubicBezTo>
                    <a:pt x="495" y="1277"/>
                    <a:pt x="495" y="1277"/>
                    <a:pt x="495" y="1277"/>
                  </a:cubicBezTo>
                  <a:cubicBezTo>
                    <a:pt x="450" y="1459"/>
                    <a:pt x="450" y="1459"/>
                    <a:pt x="450" y="1459"/>
                  </a:cubicBezTo>
                  <a:cubicBezTo>
                    <a:pt x="447" y="1474"/>
                    <a:pt x="447" y="1474"/>
                    <a:pt x="447" y="1474"/>
                  </a:cubicBezTo>
                  <a:cubicBezTo>
                    <a:pt x="440" y="1460"/>
                    <a:pt x="440" y="1460"/>
                    <a:pt x="440" y="1460"/>
                  </a:cubicBezTo>
                  <a:cubicBezTo>
                    <a:pt x="330" y="1213"/>
                    <a:pt x="330" y="1213"/>
                    <a:pt x="330" y="1213"/>
                  </a:cubicBezTo>
                  <a:cubicBezTo>
                    <a:pt x="219" y="965"/>
                    <a:pt x="219" y="965"/>
                    <a:pt x="219" y="965"/>
                  </a:cubicBezTo>
                  <a:cubicBezTo>
                    <a:pt x="183" y="882"/>
                    <a:pt x="146" y="800"/>
                    <a:pt x="109" y="717"/>
                  </a:cubicBezTo>
                  <a:lnTo>
                    <a:pt x="0" y="4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3" name="Freeform 282">
              <a:extLst>
                <a:ext uri="{FF2B5EF4-FFF2-40B4-BE49-F238E27FC236}">
                  <a16:creationId xmlns:a16="http://schemas.microsoft.com/office/drawing/2014/main" id="{76949192-BE73-42A2-BEA4-99D567256EFE}"/>
                </a:ext>
              </a:extLst>
            </p:cNvPr>
            <p:cNvSpPr>
              <a:spLocks/>
            </p:cNvSpPr>
            <p:nvPr/>
          </p:nvSpPr>
          <p:spPr bwMode="auto">
            <a:xfrm>
              <a:off x="14287970" y="8589566"/>
              <a:ext cx="372129" cy="917277"/>
            </a:xfrm>
            <a:custGeom>
              <a:avLst/>
              <a:gdLst>
                <a:gd name="T0" fmla="*/ 0 w 139"/>
                <a:gd name="T1" fmla="*/ 0 h 342"/>
                <a:gd name="T2" fmla="*/ 29 w 139"/>
                <a:gd name="T3" fmla="*/ 89 h 342"/>
                <a:gd name="T4" fmla="*/ 58 w 139"/>
                <a:gd name="T5" fmla="*/ 177 h 342"/>
                <a:gd name="T6" fmla="*/ 92 w 139"/>
                <a:gd name="T7" fmla="*/ 263 h 342"/>
                <a:gd name="T8" fmla="*/ 139 w 139"/>
                <a:gd name="T9" fmla="*/ 342 h 342"/>
                <a:gd name="T10" fmla="*/ 84 w 139"/>
                <a:gd name="T11" fmla="*/ 267 h 342"/>
                <a:gd name="T12" fmla="*/ 48 w 139"/>
                <a:gd name="T13" fmla="*/ 181 h 342"/>
                <a:gd name="T14" fmla="*/ 21 w 139"/>
                <a:gd name="T15" fmla="*/ 91 h 342"/>
                <a:gd name="T16" fmla="*/ 0 w 139"/>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42">
                  <a:moveTo>
                    <a:pt x="0" y="0"/>
                  </a:moveTo>
                  <a:cubicBezTo>
                    <a:pt x="10" y="30"/>
                    <a:pt x="20" y="59"/>
                    <a:pt x="29" y="89"/>
                  </a:cubicBezTo>
                  <a:cubicBezTo>
                    <a:pt x="39" y="118"/>
                    <a:pt x="48" y="148"/>
                    <a:pt x="58" y="177"/>
                  </a:cubicBezTo>
                  <a:cubicBezTo>
                    <a:pt x="68" y="206"/>
                    <a:pt x="79" y="235"/>
                    <a:pt x="92" y="263"/>
                  </a:cubicBezTo>
                  <a:cubicBezTo>
                    <a:pt x="104" y="291"/>
                    <a:pt x="119" y="319"/>
                    <a:pt x="139" y="342"/>
                  </a:cubicBezTo>
                  <a:cubicBezTo>
                    <a:pt x="115" y="322"/>
                    <a:pt x="98" y="295"/>
                    <a:pt x="84" y="267"/>
                  </a:cubicBezTo>
                  <a:cubicBezTo>
                    <a:pt x="70" y="239"/>
                    <a:pt x="58" y="210"/>
                    <a:pt x="48" y="181"/>
                  </a:cubicBezTo>
                  <a:cubicBezTo>
                    <a:pt x="38" y="151"/>
                    <a:pt x="29" y="121"/>
                    <a:pt x="21" y="91"/>
                  </a:cubicBezTo>
                  <a:cubicBezTo>
                    <a:pt x="13" y="61"/>
                    <a:pt x="6" y="3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4" name="Freeform 283">
              <a:extLst>
                <a:ext uri="{FF2B5EF4-FFF2-40B4-BE49-F238E27FC236}">
                  <a16:creationId xmlns:a16="http://schemas.microsoft.com/office/drawing/2014/main" id="{004F5CDD-CEFC-4C0F-8E36-EC4D64046922}"/>
                </a:ext>
              </a:extLst>
            </p:cNvPr>
            <p:cNvSpPr>
              <a:spLocks/>
            </p:cNvSpPr>
            <p:nvPr/>
          </p:nvSpPr>
          <p:spPr bwMode="auto">
            <a:xfrm>
              <a:off x="14437646" y="8178989"/>
              <a:ext cx="324068" cy="903546"/>
            </a:xfrm>
            <a:custGeom>
              <a:avLst/>
              <a:gdLst>
                <a:gd name="T0" fmla="*/ 0 w 121"/>
                <a:gd name="T1" fmla="*/ 0 h 337"/>
                <a:gd name="T2" fmla="*/ 27 w 121"/>
                <a:gd name="T3" fmla="*/ 86 h 337"/>
                <a:gd name="T4" fmla="*/ 53 w 121"/>
                <a:gd name="T5" fmla="*/ 172 h 337"/>
                <a:gd name="T6" fmla="*/ 82 w 121"/>
                <a:gd name="T7" fmla="*/ 257 h 337"/>
                <a:gd name="T8" fmla="*/ 121 w 121"/>
                <a:gd name="T9" fmla="*/ 337 h 337"/>
                <a:gd name="T10" fmla="*/ 74 w 121"/>
                <a:gd name="T11" fmla="*/ 260 h 337"/>
                <a:gd name="T12" fmla="*/ 42 w 121"/>
                <a:gd name="T13" fmla="*/ 175 h 337"/>
                <a:gd name="T14" fmla="*/ 18 w 121"/>
                <a:gd name="T15" fmla="*/ 88 h 337"/>
                <a:gd name="T16" fmla="*/ 0 w 121"/>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337">
                  <a:moveTo>
                    <a:pt x="0" y="0"/>
                  </a:moveTo>
                  <a:cubicBezTo>
                    <a:pt x="9" y="29"/>
                    <a:pt x="18" y="57"/>
                    <a:pt x="27" y="86"/>
                  </a:cubicBezTo>
                  <a:cubicBezTo>
                    <a:pt x="35" y="115"/>
                    <a:pt x="44" y="144"/>
                    <a:pt x="53" y="172"/>
                  </a:cubicBezTo>
                  <a:cubicBezTo>
                    <a:pt x="62" y="201"/>
                    <a:pt x="72" y="229"/>
                    <a:pt x="82" y="257"/>
                  </a:cubicBezTo>
                  <a:cubicBezTo>
                    <a:pt x="93" y="285"/>
                    <a:pt x="105" y="312"/>
                    <a:pt x="121" y="337"/>
                  </a:cubicBezTo>
                  <a:cubicBezTo>
                    <a:pt x="101" y="315"/>
                    <a:pt x="86" y="288"/>
                    <a:pt x="74" y="260"/>
                  </a:cubicBezTo>
                  <a:cubicBezTo>
                    <a:pt x="62" y="233"/>
                    <a:pt x="52" y="204"/>
                    <a:pt x="42" y="175"/>
                  </a:cubicBezTo>
                  <a:cubicBezTo>
                    <a:pt x="33" y="147"/>
                    <a:pt x="25" y="118"/>
                    <a:pt x="18" y="88"/>
                  </a:cubicBezTo>
                  <a:cubicBezTo>
                    <a:pt x="11" y="59"/>
                    <a:pt x="5" y="3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5" name="Freeform 284">
              <a:extLst>
                <a:ext uri="{FF2B5EF4-FFF2-40B4-BE49-F238E27FC236}">
                  <a16:creationId xmlns:a16="http://schemas.microsoft.com/office/drawing/2014/main" id="{DC7FD65C-CCA7-4432-96BF-5165A1F66694}"/>
                </a:ext>
              </a:extLst>
            </p:cNvPr>
            <p:cNvSpPr>
              <a:spLocks/>
            </p:cNvSpPr>
            <p:nvPr/>
          </p:nvSpPr>
          <p:spPr bwMode="auto">
            <a:xfrm>
              <a:off x="14592814" y="7289175"/>
              <a:ext cx="369383" cy="965339"/>
            </a:xfrm>
            <a:custGeom>
              <a:avLst/>
              <a:gdLst>
                <a:gd name="T0" fmla="*/ 0 w 138"/>
                <a:gd name="T1" fmla="*/ 0 h 360"/>
                <a:gd name="T2" fmla="*/ 29 w 138"/>
                <a:gd name="T3" fmla="*/ 93 h 360"/>
                <a:gd name="T4" fmla="*/ 58 w 138"/>
                <a:gd name="T5" fmla="*/ 185 h 360"/>
                <a:gd name="T6" fmla="*/ 92 w 138"/>
                <a:gd name="T7" fmla="*/ 276 h 360"/>
                <a:gd name="T8" fmla="*/ 101 w 138"/>
                <a:gd name="T9" fmla="*/ 298 h 360"/>
                <a:gd name="T10" fmla="*/ 112 w 138"/>
                <a:gd name="T11" fmla="*/ 319 h 360"/>
                <a:gd name="T12" fmla="*/ 138 w 138"/>
                <a:gd name="T13" fmla="*/ 360 h 360"/>
                <a:gd name="T14" fmla="*/ 84 w 138"/>
                <a:gd name="T15" fmla="*/ 279 h 360"/>
                <a:gd name="T16" fmla="*/ 48 w 138"/>
                <a:gd name="T17" fmla="*/ 189 h 360"/>
                <a:gd name="T18" fmla="*/ 21 w 138"/>
                <a:gd name="T19" fmla="*/ 95 h 360"/>
                <a:gd name="T20" fmla="*/ 0 w 138"/>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360">
                  <a:moveTo>
                    <a:pt x="0" y="0"/>
                  </a:moveTo>
                  <a:cubicBezTo>
                    <a:pt x="10" y="31"/>
                    <a:pt x="20" y="62"/>
                    <a:pt x="29" y="93"/>
                  </a:cubicBezTo>
                  <a:cubicBezTo>
                    <a:pt x="39" y="124"/>
                    <a:pt x="48" y="154"/>
                    <a:pt x="58" y="185"/>
                  </a:cubicBezTo>
                  <a:cubicBezTo>
                    <a:pt x="68" y="216"/>
                    <a:pt x="79" y="246"/>
                    <a:pt x="92" y="276"/>
                  </a:cubicBezTo>
                  <a:cubicBezTo>
                    <a:pt x="95" y="283"/>
                    <a:pt x="98" y="290"/>
                    <a:pt x="101" y="298"/>
                  </a:cubicBezTo>
                  <a:cubicBezTo>
                    <a:pt x="105" y="305"/>
                    <a:pt x="108" y="312"/>
                    <a:pt x="112" y="319"/>
                  </a:cubicBezTo>
                  <a:cubicBezTo>
                    <a:pt x="120" y="334"/>
                    <a:pt x="128" y="347"/>
                    <a:pt x="138" y="360"/>
                  </a:cubicBezTo>
                  <a:cubicBezTo>
                    <a:pt x="115" y="337"/>
                    <a:pt x="98" y="309"/>
                    <a:pt x="84" y="279"/>
                  </a:cubicBezTo>
                  <a:cubicBezTo>
                    <a:pt x="70" y="250"/>
                    <a:pt x="58" y="219"/>
                    <a:pt x="48" y="189"/>
                  </a:cubicBezTo>
                  <a:cubicBezTo>
                    <a:pt x="37" y="158"/>
                    <a:pt x="29" y="126"/>
                    <a:pt x="21" y="95"/>
                  </a:cubicBezTo>
                  <a:cubicBezTo>
                    <a:pt x="13" y="64"/>
                    <a:pt x="6" y="3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6" name="Freeform 285">
              <a:extLst>
                <a:ext uri="{FF2B5EF4-FFF2-40B4-BE49-F238E27FC236}">
                  <a16:creationId xmlns:a16="http://schemas.microsoft.com/office/drawing/2014/main" id="{1C75C2F0-8D1F-431B-AEE3-02147FEF85ED}"/>
                </a:ext>
              </a:extLst>
            </p:cNvPr>
            <p:cNvSpPr>
              <a:spLocks/>
            </p:cNvSpPr>
            <p:nvPr/>
          </p:nvSpPr>
          <p:spPr bwMode="auto">
            <a:xfrm>
              <a:off x="15072051" y="7164216"/>
              <a:ext cx="670107" cy="642643"/>
            </a:xfrm>
            <a:custGeom>
              <a:avLst/>
              <a:gdLst>
                <a:gd name="T0" fmla="*/ 0 w 250"/>
                <a:gd name="T1" fmla="*/ 240 h 240"/>
                <a:gd name="T2" fmla="*/ 67 w 250"/>
                <a:gd name="T3" fmla="*/ 185 h 240"/>
                <a:gd name="T4" fmla="*/ 129 w 250"/>
                <a:gd name="T5" fmla="*/ 125 h 240"/>
                <a:gd name="T6" fmla="*/ 189 w 250"/>
                <a:gd name="T7" fmla="*/ 62 h 240"/>
                <a:gd name="T8" fmla="*/ 250 w 250"/>
                <a:gd name="T9" fmla="*/ 0 h 240"/>
                <a:gd name="T10" fmla="*/ 196 w 250"/>
                <a:gd name="T11" fmla="*/ 68 h 240"/>
                <a:gd name="T12" fmla="*/ 137 w 250"/>
                <a:gd name="T13" fmla="*/ 133 h 240"/>
                <a:gd name="T14" fmla="*/ 72 w 250"/>
                <a:gd name="T15" fmla="*/ 192 h 240"/>
                <a:gd name="T16" fmla="*/ 0 w 25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240">
                  <a:moveTo>
                    <a:pt x="0" y="240"/>
                  </a:moveTo>
                  <a:cubicBezTo>
                    <a:pt x="23" y="223"/>
                    <a:pt x="45" y="205"/>
                    <a:pt x="67" y="185"/>
                  </a:cubicBezTo>
                  <a:cubicBezTo>
                    <a:pt x="88" y="166"/>
                    <a:pt x="108" y="145"/>
                    <a:pt x="129" y="125"/>
                  </a:cubicBezTo>
                  <a:cubicBezTo>
                    <a:pt x="149" y="104"/>
                    <a:pt x="169" y="83"/>
                    <a:pt x="189" y="62"/>
                  </a:cubicBezTo>
                  <a:cubicBezTo>
                    <a:pt x="209" y="41"/>
                    <a:pt x="229" y="20"/>
                    <a:pt x="250" y="0"/>
                  </a:cubicBezTo>
                  <a:cubicBezTo>
                    <a:pt x="233" y="23"/>
                    <a:pt x="214" y="46"/>
                    <a:pt x="196" y="68"/>
                  </a:cubicBezTo>
                  <a:cubicBezTo>
                    <a:pt x="177" y="90"/>
                    <a:pt x="157" y="112"/>
                    <a:pt x="137" y="133"/>
                  </a:cubicBezTo>
                  <a:cubicBezTo>
                    <a:pt x="116" y="153"/>
                    <a:pt x="95" y="173"/>
                    <a:pt x="72" y="192"/>
                  </a:cubicBezTo>
                  <a:cubicBezTo>
                    <a:pt x="50" y="210"/>
                    <a:pt x="26" y="227"/>
                    <a:pt x="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7" name="Freeform 286">
              <a:extLst>
                <a:ext uri="{FF2B5EF4-FFF2-40B4-BE49-F238E27FC236}">
                  <a16:creationId xmlns:a16="http://schemas.microsoft.com/office/drawing/2014/main" id="{0BECE0B8-D3BA-4216-9DB6-8A489CD0FA1C}"/>
                </a:ext>
              </a:extLst>
            </p:cNvPr>
            <p:cNvSpPr>
              <a:spLocks/>
            </p:cNvSpPr>
            <p:nvPr/>
          </p:nvSpPr>
          <p:spPr bwMode="auto">
            <a:xfrm>
              <a:off x="14850970" y="8217438"/>
              <a:ext cx="811544" cy="503954"/>
            </a:xfrm>
            <a:custGeom>
              <a:avLst/>
              <a:gdLst>
                <a:gd name="T0" fmla="*/ 0 w 303"/>
                <a:gd name="T1" fmla="*/ 188 h 188"/>
                <a:gd name="T2" fmla="*/ 79 w 303"/>
                <a:gd name="T3" fmla="*/ 147 h 188"/>
                <a:gd name="T4" fmla="*/ 154 w 303"/>
                <a:gd name="T5" fmla="*/ 99 h 188"/>
                <a:gd name="T6" fmla="*/ 228 w 303"/>
                <a:gd name="T7" fmla="*/ 49 h 188"/>
                <a:gd name="T8" fmla="*/ 303 w 303"/>
                <a:gd name="T9" fmla="*/ 0 h 188"/>
                <a:gd name="T10" fmla="*/ 233 w 303"/>
                <a:gd name="T11" fmla="*/ 56 h 188"/>
                <a:gd name="T12" fmla="*/ 160 w 303"/>
                <a:gd name="T13" fmla="*/ 108 h 188"/>
                <a:gd name="T14" fmla="*/ 83 w 303"/>
                <a:gd name="T15" fmla="*/ 155 h 188"/>
                <a:gd name="T16" fmla="*/ 0 w 303"/>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188">
                  <a:moveTo>
                    <a:pt x="0" y="188"/>
                  </a:moveTo>
                  <a:cubicBezTo>
                    <a:pt x="28" y="177"/>
                    <a:pt x="54" y="163"/>
                    <a:pt x="79" y="147"/>
                  </a:cubicBezTo>
                  <a:cubicBezTo>
                    <a:pt x="104" y="132"/>
                    <a:pt x="129" y="115"/>
                    <a:pt x="154" y="99"/>
                  </a:cubicBezTo>
                  <a:cubicBezTo>
                    <a:pt x="228" y="49"/>
                    <a:pt x="228" y="49"/>
                    <a:pt x="228" y="49"/>
                  </a:cubicBezTo>
                  <a:cubicBezTo>
                    <a:pt x="253" y="32"/>
                    <a:pt x="277" y="15"/>
                    <a:pt x="303" y="0"/>
                  </a:cubicBezTo>
                  <a:cubicBezTo>
                    <a:pt x="280" y="19"/>
                    <a:pt x="257" y="38"/>
                    <a:pt x="233" y="56"/>
                  </a:cubicBezTo>
                  <a:cubicBezTo>
                    <a:pt x="209" y="74"/>
                    <a:pt x="185" y="91"/>
                    <a:pt x="160" y="108"/>
                  </a:cubicBezTo>
                  <a:cubicBezTo>
                    <a:pt x="135" y="124"/>
                    <a:pt x="110" y="141"/>
                    <a:pt x="83" y="155"/>
                  </a:cubicBezTo>
                  <a:cubicBezTo>
                    <a:pt x="57" y="169"/>
                    <a:pt x="29" y="182"/>
                    <a:pt x="0"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8" name="Freeform 287">
              <a:extLst>
                <a:ext uri="{FF2B5EF4-FFF2-40B4-BE49-F238E27FC236}">
                  <a16:creationId xmlns:a16="http://schemas.microsoft.com/office/drawing/2014/main" id="{2C7B7540-080B-4FBE-8FD9-75EA44156A2E}"/>
                </a:ext>
              </a:extLst>
            </p:cNvPr>
            <p:cNvSpPr>
              <a:spLocks/>
            </p:cNvSpPr>
            <p:nvPr/>
          </p:nvSpPr>
          <p:spPr bwMode="auto">
            <a:xfrm>
              <a:off x="14713653" y="8801035"/>
              <a:ext cx="731900" cy="480609"/>
            </a:xfrm>
            <a:custGeom>
              <a:avLst/>
              <a:gdLst>
                <a:gd name="T0" fmla="*/ 0 w 273"/>
                <a:gd name="T1" fmla="*/ 179 h 179"/>
                <a:gd name="T2" fmla="*/ 38 w 273"/>
                <a:gd name="T3" fmla="*/ 164 h 179"/>
                <a:gd name="T4" fmla="*/ 55 w 273"/>
                <a:gd name="T5" fmla="*/ 154 h 179"/>
                <a:gd name="T6" fmla="*/ 73 w 273"/>
                <a:gd name="T7" fmla="*/ 143 h 179"/>
                <a:gd name="T8" fmla="*/ 139 w 273"/>
                <a:gd name="T9" fmla="*/ 95 h 179"/>
                <a:gd name="T10" fmla="*/ 205 w 273"/>
                <a:gd name="T11" fmla="*/ 47 h 179"/>
                <a:gd name="T12" fmla="*/ 273 w 273"/>
                <a:gd name="T13" fmla="*/ 0 h 179"/>
                <a:gd name="T14" fmla="*/ 211 w 273"/>
                <a:gd name="T15" fmla="*/ 54 h 179"/>
                <a:gd name="T16" fmla="*/ 146 w 273"/>
                <a:gd name="T17" fmla="*/ 105 h 179"/>
                <a:gd name="T18" fmla="*/ 77 w 273"/>
                <a:gd name="T19" fmla="*/ 150 h 179"/>
                <a:gd name="T20" fmla="*/ 59 w 273"/>
                <a:gd name="T21" fmla="*/ 160 h 179"/>
                <a:gd name="T22" fmla="*/ 40 w 273"/>
                <a:gd name="T23" fmla="*/ 169 h 179"/>
                <a:gd name="T24" fmla="*/ 0 w 273"/>
                <a:gd name="T25"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179">
                  <a:moveTo>
                    <a:pt x="0" y="179"/>
                  </a:moveTo>
                  <a:cubicBezTo>
                    <a:pt x="14" y="177"/>
                    <a:pt x="26" y="170"/>
                    <a:pt x="38" y="164"/>
                  </a:cubicBezTo>
                  <a:cubicBezTo>
                    <a:pt x="44" y="161"/>
                    <a:pt x="50" y="157"/>
                    <a:pt x="55" y="154"/>
                  </a:cubicBezTo>
                  <a:cubicBezTo>
                    <a:pt x="61" y="150"/>
                    <a:pt x="67" y="147"/>
                    <a:pt x="73" y="143"/>
                  </a:cubicBezTo>
                  <a:cubicBezTo>
                    <a:pt x="95" y="128"/>
                    <a:pt x="117" y="112"/>
                    <a:pt x="139" y="95"/>
                  </a:cubicBezTo>
                  <a:cubicBezTo>
                    <a:pt x="205" y="47"/>
                    <a:pt x="205" y="47"/>
                    <a:pt x="205" y="47"/>
                  </a:cubicBezTo>
                  <a:cubicBezTo>
                    <a:pt x="227" y="31"/>
                    <a:pt x="250" y="15"/>
                    <a:pt x="273" y="0"/>
                  </a:cubicBezTo>
                  <a:cubicBezTo>
                    <a:pt x="252" y="18"/>
                    <a:pt x="232" y="36"/>
                    <a:pt x="211" y="54"/>
                  </a:cubicBezTo>
                  <a:cubicBezTo>
                    <a:pt x="190" y="71"/>
                    <a:pt x="168" y="88"/>
                    <a:pt x="146" y="105"/>
                  </a:cubicBezTo>
                  <a:cubicBezTo>
                    <a:pt x="124" y="121"/>
                    <a:pt x="101" y="136"/>
                    <a:pt x="77" y="150"/>
                  </a:cubicBezTo>
                  <a:cubicBezTo>
                    <a:pt x="71" y="154"/>
                    <a:pt x="65" y="157"/>
                    <a:pt x="59" y="160"/>
                  </a:cubicBezTo>
                  <a:cubicBezTo>
                    <a:pt x="53" y="163"/>
                    <a:pt x="47" y="166"/>
                    <a:pt x="40" y="169"/>
                  </a:cubicBezTo>
                  <a:cubicBezTo>
                    <a:pt x="27" y="174"/>
                    <a:pt x="14" y="179"/>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9" name="Freeform 288">
              <a:extLst>
                <a:ext uri="{FF2B5EF4-FFF2-40B4-BE49-F238E27FC236}">
                  <a16:creationId xmlns:a16="http://schemas.microsoft.com/office/drawing/2014/main" id="{7AEE44CE-4446-49B1-A727-8E151EA3099E}"/>
                </a:ext>
              </a:extLst>
            </p:cNvPr>
            <p:cNvSpPr>
              <a:spLocks/>
            </p:cNvSpPr>
            <p:nvPr/>
          </p:nvSpPr>
          <p:spPr bwMode="auto">
            <a:xfrm>
              <a:off x="14612038" y="9219852"/>
              <a:ext cx="774468" cy="487476"/>
            </a:xfrm>
            <a:custGeom>
              <a:avLst/>
              <a:gdLst>
                <a:gd name="T0" fmla="*/ 0 w 289"/>
                <a:gd name="T1" fmla="*/ 182 h 182"/>
                <a:gd name="T2" fmla="*/ 78 w 289"/>
                <a:gd name="T3" fmla="*/ 147 h 182"/>
                <a:gd name="T4" fmla="*/ 150 w 289"/>
                <a:gd name="T5" fmla="*/ 101 h 182"/>
                <a:gd name="T6" fmla="*/ 220 w 289"/>
                <a:gd name="T7" fmla="*/ 51 h 182"/>
                <a:gd name="T8" fmla="*/ 289 w 289"/>
                <a:gd name="T9" fmla="*/ 0 h 182"/>
                <a:gd name="T10" fmla="*/ 225 w 289"/>
                <a:gd name="T11" fmla="*/ 58 h 182"/>
                <a:gd name="T12" fmla="*/ 156 w 289"/>
                <a:gd name="T13" fmla="*/ 111 h 182"/>
                <a:gd name="T14" fmla="*/ 82 w 289"/>
                <a:gd name="T15" fmla="*/ 155 h 182"/>
                <a:gd name="T16" fmla="*/ 0 w 289"/>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82">
                  <a:moveTo>
                    <a:pt x="0" y="182"/>
                  </a:moveTo>
                  <a:cubicBezTo>
                    <a:pt x="27" y="173"/>
                    <a:pt x="53" y="161"/>
                    <a:pt x="78" y="147"/>
                  </a:cubicBezTo>
                  <a:cubicBezTo>
                    <a:pt x="103" y="133"/>
                    <a:pt x="127" y="118"/>
                    <a:pt x="150" y="101"/>
                  </a:cubicBezTo>
                  <a:cubicBezTo>
                    <a:pt x="174" y="85"/>
                    <a:pt x="196" y="68"/>
                    <a:pt x="220" y="51"/>
                  </a:cubicBezTo>
                  <a:cubicBezTo>
                    <a:pt x="243" y="34"/>
                    <a:pt x="265" y="17"/>
                    <a:pt x="289" y="0"/>
                  </a:cubicBezTo>
                  <a:cubicBezTo>
                    <a:pt x="268" y="20"/>
                    <a:pt x="247" y="40"/>
                    <a:pt x="225" y="58"/>
                  </a:cubicBezTo>
                  <a:cubicBezTo>
                    <a:pt x="203" y="77"/>
                    <a:pt x="180" y="94"/>
                    <a:pt x="156" y="111"/>
                  </a:cubicBezTo>
                  <a:cubicBezTo>
                    <a:pt x="133" y="127"/>
                    <a:pt x="108" y="142"/>
                    <a:pt x="82" y="155"/>
                  </a:cubicBezTo>
                  <a:cubicBezTo>
                    <a:pt x="56" y="168"/>
                    <a:pt x="28" y="178"/>
                    <a:pt x="0"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0" name="Freeform 289">
              <a:extLst>
                <a:ext uri="{FF2B5EF4-FFF2-40B4-BE49-F238E27FC236}">
                  <a16:creationId xmlns:a16="http://schemas.microsoft.com/office/drawing/2014/main" id="{BEA70B4B-E07A-43D5-9BA6-D426075B1FEF}"/>
                </a:ext>
              </a:extLst>
            </p:cNvPr>
            <p:cNvSpPr>
              <a:spLocks/>
            </p:cNvSpPr>
            <p:nvPr/>
          </p:nvSpPr>
          <p:spPr bwMode="auto">
            <a:xfrm>
              <a:off x="13197673" y="8235289"/>
              <a:ext cx="391354" cy="244424"/>
            </a:xfrm>
            <a:custGeom>
              <a:avLst/>
              <a:gdLst>
                <a:gd name="T0" fmla="*/ 0 w 146"/>
                <a:gd name="T1" fmla="*/ 0 h 91"/>
                <a:gd name="T2" fmla="*/ 31 w 146"/>
                <a:gd name="T3" fmla="*/ 31 h 91"/>
                <a:gd name="T4" fmla="*/ 67 w 146"/>
                <a:gd name="T5" fmla="*/ 55 h 91"/>
                <a:gd name="T6" fmla="*/ 105 w 146"/>
                <a:gd name="T7" fmla="*/ 74 h 91"/>
                <a:gd name="T8" fmla="*/ 146 w 146"/>
                <a:gd name="T9" fmla="*/ 91 h 91"/>
                <a:gd name="T10" fmla="*/ 102 w 146"/>
                <a:gd name="T11" fmla="*/ 83 h 91"/>
                <a:gd name="T12" fmla="*/ 61 w 146"/>
                <a:gd name="T13" fmla="*/ 65 h 91"/>
                <a:gd name="T14" fmla="*/ 25 w 146"/>
                <a:gd name="T15" fmla="*/ 37 h 91"/>
                <a:gd name="T16" fmla="*/ 0 w 146"/>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91">
                  <a:moveTo>
                    <a:pt x="0" y="0"/>
                  </a:moveTo>
                  <a:cubicBezTo>
                    <a:pt x="10" y="12"/>
                    <a:pt x="20" y="22"/>
                    <a:pt x="31" y="31"/>
                  </a:cubicBezTo>
                  <a:cubicBezTo>
                    <a:pt x="42" y="40"/>
                    <a:pt x="54" y="48"/>
                    <a:pt x="67" y="55"/>
                  </a:cubicBezTo>
                  <a:cubicBezTo>
                    <a:pt x="79" y="62"/>
                    <a:pt x="92" y="69"/>
                    <a:pt x="105" y="74"/>
                  </a:cubicBezTo>
                  <a:cubicBezTo>
                    <a:pt x="119" y="80"/>
                    <a:pt x="132" y="86"/>
                    <a:pt x="146" y="91"/>
                  </a:cubicBezTo>
                  <a:cubicBezTo>
                    <a:pt x="131" y="90"/>
                    <a:pt x="117" y="87"/>
                    <a:pt x="102" y="83"/>
                  </a:cubicBezTo>
                  <a:cubicBezTo>
                    <a:pt x="88" y="78"/>
                    <a:pt x="74" y="72"/>
                    <a:pt x="61" y="65"/>
                  </a:cubicBezTo>
                  <a:cubicBezTo>
                    <a:pt x="48" y="57"/>
                    <a:pt x="36" y="48"/>
                    <a:pt x="25" y="37"/>
                  </a:cubicBezTo>
                  <a:cubicBezTo>
                    <a:pt x="15" y="27"/>
                    <a:pt x="6" y="1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1" name="Freeform 290">
              <a:extLst>
                <a:ext uri="{FF2B5EF4-FFF2-40B4-BE49-F238E27FC236}">
                  <a16:creationId xmlns:a16="http://schemas.microsoft.com/office/drawing/2014/main" id="{97531D2A-F533-433D-8C2D-90424578B52D}"/>
                </a:ext>
              </a:extLst>
            </p:cNvPr>
            <p:cNvSpPr>
              <a:spLocks/>
            </p:cNvSpPr>
            <p:nvPr/>
          </p:nvSpPr>
          <p:spPr bwMode="auto">
            <a:xfrm>
              <a:off x="13648073" y="7986745"/>
              <a:ext cx="152422" cy="627539"/>
            </a:xfrm>
            <a:custGeom>
              <a:avLst/>
              <a:gdLst>
                <a:gd name="T0" fmla="*/ 0 w 57"/>
                <a:gd name="T1" fmla="*/ 234 h 234"/>
                <a:gd name="T2" fmla="*/ 20 w 57"/>
                <a:gd name="T3" fmla="*/ 177 h 234"/>
                <a:gd name="T4" fmla="*/ 35 w 57"/>
                <a:gd name="T5" fmla="*/ 119 h 234"/>
                <a:gd name="T6" fmla="*/ 47 w 57"/>
                <a:gd name="T7" fmla="*/ 60 h 234"/>
                <a:gd name="T8" fmla="*/ 53 w 57"/>
                <a:gd name="T9" fmla="*/ 0 h 234"/>
                <a:gd name="T10" fmla="*/ 55 w 57"/>
                <a:gd name="T11" fmla="*/ 61 h 234"/>
                <a:gd name="T12" fmla="*/ 46 w 57"/>
                <a:gd name="T13" fmla="*/ 121 h 234"/>
                <a:gd name="T14" fmla="*/ 28 w 57"/>
                <a:gd name="T15" fmla="*/ 180 h 234"/>
                <a:gd name="T16" fmla="*/ 0 w 57"/>
                <a:gd name="T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34">
                  <a:moveTo>
                    <a:pt x="0" y="234"/>
                  </a:moveTo>
                  <a:cubicBezTo>
                    <a:pt x="7" y="215"/>
                    <a:pt x="14" y="196"/>
                    <a:pt x="20" y="177"/>
                  </a:cubicBezTo>
                  <a:cubicBezTo>
                    <a:pt x="26" y="158"/>
                    <a:pt x="31" y="138"/>
                    <a:pt x="35" y="119"/>
                  </a:cubicBezTo>
                  <a:cubicBezTo>
                    <a:pt x="40" y="100"/>
                    <a:pt x="44" y="80"/>
                    <a:pt x="47" y="60"/>
                  </a:cubicBezTo>
                  <a:cubicBezTo>
                    <a:pt x="49" y="40"/>
                    <a:pt x="51" y="20"/>
                    <a:pt x="53" y="0"/>
                  </a:cubicBezTo>
                  <a:cubicBezTo>
                    <a:pt x="56" y="20"/>
                    <a:pt x="57" y="41"/>
                    <a:pt x="55" y="61"/>
                  </a:cubicBezTo>
                  <a:cubicBezTo>
                    <a:pt x="54" y="81"/>
                    <a:pt x="51" y="102"/>
                    <a:pt x="46" y="121"/>
                  </a:cubicBezTo>
                  <a:cubicBezTo>
                    <a:pt x="42" y="141"/>
                    <a:pt x="36" y="161"/>
                    <a:pt x="28" y="180"/>
                  </a:cubicBezTo>
                  <a:cubicBezTo>
                    <a:pt x="20" y="198"/>
                    <a:pt x="11" y="217"/>
                    <a:pt x="0" y="2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2" name="Freeform 291">
              <a:extLst>
                <a:ext uri="{FF2B5EF4-FFF2-40B4-BE49-F238E27FC236}">
                  <a16:creationId xmlns:a16="http://schemas.microsoft.com/office/drawing/2014/main" id="{B6B91ABB-362C-47AC-8033-FC3EDB6D006D}"/>
                </a:ext>
              </a:extLst>
            </p:cNvPr>
            <p:cNvSpPr>
              <a:spLocks/>
            </p:cNvSpPr>
            <p:nvPr/>
          </p:nvSpPr>
          <p:spPr bwMode="auto">
            <a:xfrm>
              <a:off x="13178449" y="8879306"/>
              <a:ext cx="697570" cy="241678"/>
            </a:xfrm>
            <a:custGeom>
              <a:avLst/>
              <a:gdLst>
                <a:gd name="T0" fmla="*/ 260 w 260"/>
                <a:gd name="T1" fmla="*/ 90 h 90"/>
                <a:gd name="T2" fmla="*/ 191 w 260"/>
                <a:gd name="T3" fmla="*/ 83 h 90"/>
                <a:gd name="T4" fmla="*/ 123 w 260"/>
                <a:gd name="T5" fmla="*/ 65 h 90"/>
                <a:gd name="T6" fmla="*/ 59 w 260"/>
                <a:gd name="T7" fmla="*/ 37 h 90"/>
                <a:gd name="T8" fmla="*/ 0 w 260"/>
                <a:gd name="T9" fmla="*/ 0 h 90"/>
                <a:gd name="T10" fmla="*/ 63 w 260"/>
                <a:gd name="T11" fmla="*/ 29 h 90"/>
                <a:gd name="T12" fmla="*/ 127 w 260"/>
                <a:gd name="T13" fmla="*/ 55 h 90"/>
                <a:gd name="T14" fmla="*/ 193 w 260"/>
                <a:gd name="T15" fmla="*/ 75 h 90"/>
                <a:gd name="T16" fmla="*/ 260 w 260"/>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90">
                  <a:moveTo>
                    <a:pt x="260" y="90"/>
                  </a:moveTo>
                  <a:cubicBezTo>
                    <a:pt x="237" y="90"/>
                    <a:pt x="214" y="87"/>
                    <a:pt x="191" y="83"/>
                  </a:cubicBezTo>
                  <a:cubicBezTo>
                    <a:pt x="168" y="79"/>
                    <a:pt x="145" y="73"/>
                    <a:pt x="123" y="65"/>
                  </a:cubicBezTo>
                  <a:cubicBezTo>
                    <a:pt x="101" y="57"/>
                    <a:pt x="80" y="48"/>
                    <a:pt x="59" y="37"/>
                  </a:cubicBezTo>
                  <a:cubicBezTo>
                    <a:pt x="39" y="26"/>
                    <a:pt x="19" y="14"/>
                    <a:pt x="0" y="0"/>
                  </a:cubicBezTo>
                  <a:cubicBezTo>
                    <a:pt x="21" y="10"/>
                    <a:pt x="42" y="20"/>
                    <a:pt x="63" y="29"/>
                  </a:cubicBezTo>
                  <a:cubicBezTo>
                    <a:pt x="84" y="38"/>
                    <a:pt x="105" y="47"/>
                    <a:pt x="127" y="55"/>
                  </a:cubicBezTo>
                  <a:cubicBezTo>
                    <a:pt x="149" y="62"/>
                    <a:pt x="171" y="69"/>
                    <a:pt x="193" y="75"/>
                  </a:cubicBezTo>
                  <a:cubicBezTo>
                    <a:pt x="215" y="80"/>
                    <a:pt x="237" y="85"/>
                    <a:pt x="260"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3" name="Freeform 292">
              <a:extLst>
                <a:ext uri="{FF2B5EF4-FFF2-40B4-BE49-F238E27FC236}">
                  <a16:creationId xmlns:a16="http://schemas.microsoft.com/office/drawing/2014/main" id="{5CABD25E-D58E-4270-BE06-FA984B0B24C9}"/>
                </a:ext>
              </a:extLst>
            </p:cNvPr>
            <p:cNvSpPr>
              <a:spLocks/>
            </p:cNvSpPr>
            <p:nvPr/>
          </p:nvSpPr>
          <p:spPr bwMode="auto">
            <a:xfrm>
              <a:off x="13983126" y="8533267"/>
              <a:ext cx="130452" cy="823902"/>
            </a:xfrm>
            <a:custGeom>
              <a:avLst/>
              <a:gdLst>
                <a:gd name="T0" fmla="*/ 0 w 49"/>
                <a:gd name="T1" fmla="*/ 307 h 307"/>
                <a:gd name="T2" fmla="*/ 19 w 49"/>
                <a:gd name="T3" fmla="*/ 231 h 307"/>
                <a:gd name="T4" fmla="*/ 32 w 49"/>
                <a:gd name="T5" fmla="*/ 155 h 307"/>
                <a:gd name="T6" fmla="*/ 40 w 49"/>
                <a:gd name="T7" fmla="*/ 78 h 307"/>
                <a:gd name="T8" fmla="*/ 45 w 49"/>
                <a:gd name="T9" fmla="*/ 0 h 307"/>
                <a:gd name="T10" fmla="*/ 49 w 49"/>
                <a:gd name="T11" fmla="*/ 78 h 307"/>
                <a:gd name="T12" fmla="*/ 43 w 49"/>
                <a:gd name="T13" fmla="*/ 157 h 307"/>
                <a:gd name="T14" fmla="*/ 28 w 49"/>
                <a:gd name="T15" fmla="*/ 234 h 307"/>
                <a:gd name="T16" fmla="*/ 0 w 49"/>
                <a:gd name="T17" fmla="*/ 30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07">
                  <a:moveTo>
                    <a:pt x="0" y="307"/>
                  </a:moveTo>
                  <a:cubicBezTo>
                    <a:pt x="7" y="282"/>
                    <a:pt x="14" y="257"/>
                    <a:pt x="19" y="231"/>
                  </a:cubicBezTo>
                  <a:cubicBezTo>
                    <a:pt x="25" y="206"/>
                    <a:pt x="29" y="181"/>
                    <a:pt x="32" y="155"/>
                  </a:cubicBezTo>
                  <a:cubicBezTo>
                    <a:pt x="36" y="129"/>
                    <a:pt x="38" y="104"/>
                    <a:pt x="40" y="78"/>
                  </a:cubicBezTo>
                  <a:cubicBezTo>
                    <a:pt x="42" y="52"/>
                    <a:pt x="44" y="26"/>
                    <a:pt x="45" y="0"/>
                  </a:cubicBezTo>
                  <a:cubicBezTo>
                    <a:pt x="48" y="26"/>
                    <a:pt x="49" y="52"/>
                    <a:pt x="49" y="78"/>
                  </a:cubicBezTo>
                  <a:cubicBezTo>
                    <a:pt x="49" y="104"/>
                    <a:pt x="47" y="131"/>
                    <a:pt x="43" y="157"/>
                  </a:cubicBezTo>
                  <a:cubicBezTo>
                    <a:pt x="40" y="182"/>
                    <a:pt x="35" y="208"/>
                    <a:pt x="28" y="234"/>
                  </a:cubicBezTo>
                  <a:cubicBezTo>
                    <a:pt x="21" y="259"/>
                    <a:pt x="12" y="284"/>
                    <a:pt x="0" y="3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94" name="Freeform 293">
              <a:extLst>
                <a:ext uri="{FF2B5EF4-FFF2-40B4-BE49-F238E27FC236}">
                  <a16:creationId xmlns:a16="http://schemas.microsoft.com/office/drawing/2014/main" id="{39727F39-226B-4258-A319-1576A76143F8}"/>
                </a:ext>
              </a:extLst>
            </p:cNvPr>
            <p:cNvSpPr>
              <a:spLocks/>
            </p:cNvSpPr>
            <p:nvPr/>
          </p:nvSpPr>
          <p:spPr bwMode="auto">
            <a:xfrm>
              <a:off x="13524488" y="9482127"/>
              <a:ext cx="597329" cy="193617"/>
            </a:xfrm>
            <a:custGeom>
              <a:avLst/>
              <a:gdLst>
                <a:gd name="T0" fmla="*/ 223 w 223"/>
                <a:gd name="T1" fmla="*/ 69 h 72"/>
                <a:gd name="T2" fmla="*/ 163 w 223"/>
                <a:gd name="T3" fmla="*/ 70 h 72"/>
                <a:gd name="T4" fmla="*/ 105 w 223"/>
                <a:gd name="T5" fmla="*/ 56 h 72"/>
                <a:gd name="T6" fmla="*/ 50 w 223"/>
                <a:gd name="T7" fmla="*/ 32 h 72"/>
                <a:gd name="T8" fmla="*/ 0 w 223"/>
                <a:gd name="T9" fmla="*/ 0 h 72"/>
                <a:gd name="T10" fmla="*/ 54 w 223"/>
                <a:gd name="T11" fmla="*/ 24 h 72"/>
                <a:gd name="T12" fmla="*/ 109 w 223"/>
                <a:gd name="T13" fmla="*/ 45 h 72"/>
                <a:gd name="T14" fmla="*/ 165 w 223"/>
                <a:gd name="T15" fmla="*/ 61 h 72"/>
                <a:gd name="T16" fmla="*/ 223 w 223"/>
                <a:gd name="T17" fmla="*/ 6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72">
                  <a:moveTo>
                    <a:pt x="223" y="69"/>
                  </a:moveTo>
                  <a:cubicBezTo>
                    <a:pt x="203" y="72"/>
                    <a:pt x="183" y="72"/>
                    <a:pt x="163" y="70"/>
                  </a:cubicBezTo>
                  <a:cubicBezTo>
                    <a:pt x="143" y="67"/>
                    <a:pt x="124" y="62"/>
                    <a:pt x="105" y="56"/>
                  </a:cubicBezTo>
                  <a:cubicBezTo>
                    <a:pt x="86" y="49"/>
                    <a:pt x="68" y="41"/>
                    <a:pt x="50" y="32"/>
                  </a:cubicBezTo>
                  <a:cubicBezTo>
                    <a:pt x="33" y="22"/>
                    <a:pt x="16" y="12"/>
                    <a:pt x="0" y="0"/>
                  </a:cubicBezTo>
                  <a:cubicBezTo>
                    <a:pt x="54" y="24"/>
                    <a:pt x="54" y="24"/>
                    <a:pt x="54" y="24"/>
                  </a:cubicBezTo>
                  <a:cubicBezTo>
                    <a:pt x="72" y="31"/>
                    <a:pt x="90" y="39"/>
                    <a:pt x="109" y="45"/>
                  </a:cubicBezTo>
                  <a:cubicBezTo>
                    <a:pt x="127" y="51"/>
                    <a:pt x="146" y="57"/>
                    <a:pt x="165" y="61"/>
                  </a:cubicBezTo>
                  <a:cubicBezTo>
                    <a:pt x="184" y="65"/>
                    <a:pt x="203" y="67"/>
                    <a:pt x="223"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8391" y="819474"/>
            <a:ext cx="7770895" cy="6846391"/>
          </a:xfrm>
          <a:prstGeom prst="rect">
            <a:avLst/>
          </a:prstGeom>
        </p:spPr>
      </p:pic>
      <p:sp>
        <p:nvSpPr>
          <p:cNvPr id="311" name="Oval 310">
            <a:extLst>
              <a:ext uri="{FF2B5EF4-FFF2-40B4-BE49-F238E27FC236}">
                <a16:creationId xmlns:a16="http://schemas.microsoft.com/office/drawing/2014/main" id="{5F8C7E39-F4F4-454B-8014-9FECFC856B39}"/>
              </a:ext>
            </a:extLst>
          </p:cNvPr>
          <p:cNvSpPr/>
          <p:nvPr/>
        </p:nvSpPr>
        <p:spPr>
          <a:xfrm flipH="1">
            <a:off x="450374" y="1738608"/>
            <a:ext cx="584699" cy="584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599" dirty="0">
                <a:solidFill>
                  <a:srgbClr val="FFFFFF"/>
                </a:solidFill>
                <a:latin typeface="Designball-Electronic-Device-01" pitchFamily="2" charset="0"/>
                <a:cs typeface="Arial" panose="020B0604020202020204" pitchFamily="34" charset="0"/>
              </a:rPr>
              <a:t>1</a:t>
            </a:r>
          </a:p>
        </p:txBody>
      </p:sp>
      <p:sp>
        <p:nvSpPr>
          <p:cNvPr id="313" name="Oval 312">
            <a:extLst>
              <a:ext uri="{FF2B5EF4-FFF2-40B4-BE49-F238E27FC236}">
                <a16:creationId xmlns:a16="http://schemas.microsoft.com/office/drawing/2014/main" id="{5F8C7E39-F4F4-454B-8014-9FECFC856B39}"/>
              </a:ext>
            </a:extLst>
          </p:cNvPr>
          <p:cNvSpPr/>
          <p:nvPr/>
        </p:nvSpPr>
        <p:spPr>
          <a:xfrm flipH="1">
            <a:off x="450373" y="3158869"/>
            <a:ext cx="584699" cy="584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599" dirty="0">
                <a:solidFill>
                  <a:srgbClr val="FFFFFF"/>
                </a:solidFill>
                <a:latin typeface="Designball-Electronic-Device-01" pitchFamily="2" charset="0"/>
                <a:cs typeface="Arial" panose="020B0604020202020204" pitchFamily="34" charset="0"/>
              </a:rPr>
              <a:t>2</a:t>
            </a:r>
          </a:p>
        </p:txBody>
      </p:sp>
      <p:sp>
        <p:nvSpPr>
          <p:cNvPr id="314" name="Oval 313">
            <a:extLst>
              <a:ext uri="{FF2B5EF4-FFF2-40B4-BE49-F238E27FC236}">
                <a16:creationId xmlns:a16="http://schemas.microsoft.com/office/drawing/2014/main" id="{5F8C7E39-F4F4-454B-8014-9FECFC856B39}"/>
              </a:ext>
            </a:extLst>
          </p:cNvPr>
          <p:cNvSpPr/>
          <p:nvPr/>
        </p:nvSpPr>
        <p:spPr>
          <a:xfrm flipH="1">
            <a:off x="438247" y="4756543"/>
            <a:ext cx="584699" cy="5846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r>
              <a:rPr lang="en-US" sz="3599" dirty="0">
                <a:solidFill>
                  <a:srgbClr val="FFFFFF"/>
                </a:solidFill>
                <a:latin typeface="Designball-Electronic-Device-01" pitchFamily="2" charset="0"/>
                <a:cs typeface="Arial" panose="020B0604020202020204" pitchFamily="34" charset="0"/>
              </a:rPr>
              <a:t>3</a:t>
            </a:r>
          </a:p>
        </p:txBody>
      </p:sp>
      <p:sp>
        <p:nvSpPr>
          <p:cNvPr id="315" name="Rectangle 314">
            <a:extLst>
              <a:ext uri="{FF2B5EF4-FFF2-40B4-BE49-F238E27FC236}">
                <a16:creationId xmlns:a16="http://schemas.microsoft.com/office/drawing/2014/main" id="{4C883BAE-E835-4DC9-A44E-0FE03882E29B}"/>
              </a:ext>
            </a:extLst>
          </p:cNvPr>
          <p:cNvSpPr/>
          <p:nvPr/>
        </p:nvSpPr>
        <p:spPr>
          <a:xfrm>
            <a:off x="1701502" y="427425"/>
            <a:ext cx="9848854" cy="585417"/>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defTabSz="228554">
              <a:lnSpc>
                <a:spcPct val="89000"/>
              </a:lnSpc>
            </a:pPr>
            <a:r>
              <a:rPr lang="en-US" sz="3600" b="1" dirty="0" smtClean="0">
                <a:ln/>
                <a:solidFill>
                  <a:srgbClr val="1C1C1C"/>
                </a:solidFill>
                <a:latin typeface="Times New Roman" panose="02020603050405020304" pitchFamily="18" charset="0"/>
                <a:ea typeface="Source Sans Pro" panose="020B0503030403020204" pitchFamily="34" charset="0"/>
                <a:cs typeface="Times New Roman" panose="02020603050405020304" pitchFamily="18" charset="0"/>
              </a:rPr>
              <a:t>ĐẶC ĐIỂM CỦA LAO ĐỘNG SƯ PHẠM</a:t>
            </a:r>
            <a:endParaRPr lang="en-US" sz="3600" b="1" dirty="0">
              <a:ln/>
              <a:solidFill>
                <a:srgbClr val="1C1C1C"/>
              </a:solidFill>
              <a:latin typeface="Times New Roman" panose="02020603050405020304" pitchFamily="18" charset="0"/>
              <a:ea typeface="Source Sans Pro" panose="020B0503030403020204" pitchFamily="34" charset="0"/>
              <a:cs typeface="Times New Roman" panose="02020603050405020304" pitchFamily="18" charset="0"/>
            </a:endParaRPr>
          </a:p>
        </p:txBody>
      </p:sp>
      <p:sp>
        <p:nvSpPr>
          <p:cNvPr id="317" name="Rectangle 316">
            <a:extLst>
              <a:ext uri="{FF2B5EF4-FFF2-40B4-BE49-F238E27FC236}">
                <a16:creationId xmlns:a16="http://schemas.microsoft.com/office/drawing/2014/main" id="{4C883BAE-E835-4DC9-A44E-0FE03882E29B}"/>
              </a:ext>
            </a:extLst>
          </p:cNvPr>
          <p:cNvSpPr/>
          <p:nvPr/>
        </p:nvSpPr>
        <p:spPr>
          <a:xfrm>
            <a:off x="1156983" y="3273981"/>
            <a:ext cx="4688108" cy="421013"/>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defTabSz="228554">
              <a:lnSpc>
                <a:spcPct val="89000"/>
              </a:lnSpc>
            </a:pP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Sản</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phẩm</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của</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lao</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động</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sư</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phạm</a:t>
            </a:r>
            <a:endParaRPr lang="en-US" sz="2400" b="1" dirty="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endParaRPr>
          </a:p>
        </p:txBody>
      </p:sp>
      <p:sp>
        <p:nvSpPr>
          <p:cNvPr id="318" name="Rectangle 317">
            <a:extLst>
              <a:ext uri="{FF2B5EF4-FFF2-40B4-BE49-F238E27FC236}">
                <a16:creationId xmlns:a16="http://schemas.microsoft.com/office/drawing/2014/main" id="{4C883BAE-E835-4DC9-A44E-0FE03882E29B}"/>
              </a:ext>
            </a:extLst>
          </p:cNvPr>
          <p:cNvSpPr/>
          <p:nvPr/>
        </p:nvSpPr>
        <p:spPr>
          <a:xfrm>
            <a:off x="1140731" y="4867667"/>
            <a:ext cx="4157254" cy="421013"/>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defTabSz="228554">
              <a:lnSpc>
                <a:spcPct val="89000"/>
              </a:lnSpc>
            </a:pP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Môi</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trường</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lao</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động</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sư</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phạm</a:t>
            </a:r>
            <a:endParaRPr lang="en-US" sz="2400" b="1" dirty="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endParaRPr>
          </a:p>
        </p:txBody>
      </p:sp>
      <p:sp>
        <p:nvSpPr>
          <p:cNvPr id="319" name="Rectangle 318">
            <a:extLst>
              <a:ext uri="{FF2B5EF4-FFF2-40B4-BE49-F238E27FC236}">
                <a16:creationId xmlns:a16="http://schemas.microsoft.com/office/drawing/2014/main" id="{4C883BAE-E835-4DC9-A44E-0FE03882E29B}"/>
              </a:ext>
            </a:extLst>
          </p:cNvPr>
          <p:cNvSpPr/>
          <p:nvPr/>
        </p:nvSpPr>
        <p:spPr>
          <a:xfrm>
            <a:off x="1202141" y="1861295"/>
            <a:ext cx="4525166" cy="421013"/>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defTabSz="228554">
              <a:lnSpc>
                <a:spcPct val="89000"/>
              </a:lnSpc>
            </a:pPr>
            <a:r>
              <a:rPr lang="en-US" sz="2400" b="1" dirty="0" err="1">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C</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ông</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cụ</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của</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lao</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động</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sư</a:t>
            </a:r>
            <a:r>
              <a:rPr lang="en-US" sz="2400" b="1" dirty="0"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 </a:t>
            </a:r>
            <a:r>
              <a:rPr lang="en-US" sz="2400" b="1" dirty="0" err="1" smtClean="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rPr>
              <a:t>phạm</a:t>
            </a:r>
            <a:endParaRPr lang="en-US" sz="2400" b="1" dirty="0">
              <a:ln/>
              <a:solidFill>
                <a:srgbClr val="FF0000"/>
              </a:solidFill>
              <a:latin typeface="Times New Roman" panose="02020603050405020304" pitchFamily="18" charset="0"/>
              <a:ea typeface="Source Sans Pro" panose="020B0503030403020204" pitchFamily="34" charset="0"/>
              <a:cs typeface="Times New Roman" panose="02020603050405020304" pitchFamily="18" charset="0"/>
            </a:endParaRPr>
          </a:p>
        </p:txBody>
      </p:sp>
    </p:spTree>
    <p:extLst>
      <p:ext uri="{BB962C8B-B14F-4D97-AF65-F5344CB8AC3E}">
        <p14:creationId xmlns:p14="http://schemas.microsoft.com/office/powerpoint/2010/main" val="56740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1500" fill="hold"/>
                                        <p:tgtEl>
                                          <p:spTgt spid="114"/>
                                        </p:tgtEl>
                                        <p:attrNameLst>
                                          <p:attrName>ppt_x</p:attrName>
                                        </p:attrNameLst>
                                      </p:cBhvr>
                                      <p:tavLst>
                                        <p:tav tm="0">
                                          <p:val>
                                            <p:strVal val="#ppt_x"/>
                                          </p:val>
                                        </p:tav>
                                        <p:tav tm="100000">
                                          <p:val>
                                            <p:strVal val="#ppt_x"/>
                                          </p:val>
                                        </p:tav>
                                      </p:tavLst>
                                    </p:anim>
                                    <p:anim calcmode="lin" valueType="num">
                                      <p:cBhvr additive="base">
                                        <p:cTn id="8" dur="1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100"/>
                                  </p:stCondLst>
                                  <p:childTnLst>
                                    <p:set>
                                      <p:cBhvr>
                                        <p:cTn id="10" dur="1" fill="hold">
                                          <p:stCondLst>
                                            <p:cond delay="0"/>
                                          </p:stCondLst>
                                        </p:cTn>
                                        <p:tgtEl>
                                          <p:spTgt spid="183"/>
                                        </p:tgtEl>
                                        <p:attrNameLst>
                                          <p:attrName>style.visibility</p:attrName>
                                        </p:attrNameLst>
                                      </p:cBhvr>
                                      <p:to>
                                        <p:strVal val="visible"/>
                                      </p:to>
                                    </p:set>
                                    <p:anim calcmode="lin" valueType="num">
                                      <p:cBhvr additive="base">
                                        <p:cTn id="11" dur="1500" fill="hold"/>
                                        <p:tgtEl>
                                          <p:spTgt spid="183"/>
                                        </p:tgtEl>
                                        <p:attrNameLst>
                                          <p:attrName>ppt_x</p:attrName>
                                        </p:attrNameLst>
                                      </p:cBhvr>
                                      <p:tavLst>
                                        <p:tav tm="0">
                                          <p:val>
                                            <p:strVal val="#ppt_x"/>
                                          </p:val>
                                        </p:tav>
                                        <p:tav tm="100000">
                                          <p:val>
                                            <p:strVal val="#ppt_x"/>
                                          </p:val>
                                        </p:tav>
                                      </p:tavLst>
                                    </p:anim>
                                    <p:anim calcmode="lin" valueType="num">
                                      <p:cBhvr additive="base">
                                        <p:cTn id="12" dur="1500" fill="hold"/>
                                        <p:tgtEl>
                                          <p:spTgt spid="18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100"/>
                                  </p:stCondLst>
                                  <p:childTnLst>
                                    <p:set>
                                      <p:cBhvr>
                                        <p:cTn id="14" dur="1" fill="hold">
                                          <p:stCondLst>
                                            <p:cond delay="0"/>
                                          </p:stCondLst>
                                        </p:cTn>
                                        <p:tgtEl>
                                          <p:spTgt spid="199"/>
                                        </p:tgtEl>
                                        <p:attrNameLst>
                                          <p:attrName>style.visibility</p:attrName>
                                        </p:attrNameLst>
                                      </p:cBhvr>
                                      <p:to>
                                        <p:strVal val="visible"/>
                                      </p:to>
                                    </p:set>
                                    <p:anim calcmode="lin" valueType="num">
                                      <p:cBhvr additive="base">
                                        <p:cTn id="15" dur="1500" fill="hold"/>
                                        <p:tgtEl>
                                          <p:spTgt spid="199"/>
                                        </p:tgtEl>
                                        <p:attrNameLst>
                                          <p:attrName>ppt_x</p:attrName>
                                        </p:attrNameLst>
                                      </p:cBhvr>
                                      <p:tavLst>
                                        <p:tav tm="0">
                                          <p:val>
                                            <p:strVal val="#ppt_x"/>
                                          </p:val>
                                        </p:tav>
                                        <p:tav tm="100000">
                                          <p:val>
                                            <p:strVal val="#ppt_x"/>
                                          </p:val>
                                        </p:tav>
                                      </p:tavLst>
                                    </p:anim>
                                    <p:anim calcmode="lin" valueType="num">
                                      <p:cBhvr additive="base">
                                        <p:cTn id="16" dur="1500" fill="hold"/>
                                        <p:tgtEl>
                                          <p:spTgt spid="19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100"/>
                                  </p:stCondLst>
                                  <p:childTnLst>
                                    <p:set>
                                      <p:cBhvr>
                                        <p:cTn id="18" dur="1" fill="hold">
                                          <p:stCondLst>
                                            <p:cond delay="0"/>
                                          </p:stCondLst>
                                        </p:cTn>
                                        <p:tgtEl>
                                          <p:spTgt spid="215"/>
                                        </p:tgtEl>
                                        <p:attrNameLst>
                                          <p:attrName>style.visibility</p:attrName>
                                        </p:attrNameLst>
                                      </p:cBhvr>
                                      <p:to>
                                        <p:strVal val="visible"/>
                                      </p:to>
                                    </p:set>
                                    <p:anim calcmode="lin" valueType="num">
                                      <p:cBhvr additive="base">
                                        <p:cTn id="19" dur="1500" fill="hold"/>
                                        <p:tgtEl>
                                          <p:spTgt spid="215"/>
                                        </p:tgtEl>
                                        <p:attrNameLst>
                                          <p:attrName>ppt_x</p:attrName>
                                        </p:attrNameLst>
                                      </p:cBhvr>
                                      <p:tavLst>
                                        <p:tav tm="0">
                                          <p:val>
                                            <p:strVal val="#ppt_x"/>
                                          </p:val>
                                        </p:tav>
                                        <p:tav tm="100000">
                                          <p:val>
                                            <p:strVal val="#ppt_x"/>
                                          </p:val>
                                        </p:tav>
                                      </p:tavLst>
                                    </p:anim>
                                    <p:anim calcmode="lin" valueType="num">
                                      <p:cBhvr additive="base">
                                        <p:cTn id="20" dur="1500" fill="hold"/>
                                        <p:tgtEl>
                                          <p:spTgt spid="21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100"/>
                                  </p:stCondLst>
                                  <p:childTnLst>
                                    <p:set>
                                      <p:cBhvr>
                                        <p:cTn id="22" dur="1" fill="hold">
                                          <p:stCondLst>
                                            <p:cond delay="0"/>
                                          </p:stCondLst>
                                        </p:cTn>
                                        <p:tgtEl>
                                          <p:spTgt spid="263"/>
                                        </p:tgtEl>
                                        <p:attrNameLst>
                                          <p:attrName>style.visibility</p:attrName>
                                        </p:attrNameLst>
                                      </p:cBhvr>
                                      <p:to>
                                        <p:strVal val="visible"/>
                                      </p:to>
                                    </p:set>
                                    <p:anim calcmode="lin" valueType="num">
                                      <p:cBhvr additive="base">
                                        <p:cTn id="23" dur="1500" fill="hold"/>
                                        <p:tgtEl>
                                          <p:spTgt spid="263"/>
                                        </p:tgtEl>
                                        <p:attrNameLst>
                                          <p:attrName>ppt_x</p:attrName>
                                        </p:attrNameLst>
                                      </p:cBhvr>
                                      <p:tavLst>
                                        <p:tav tm="0">
                                          <p:val>
                                            <p:strVal val="#ppt_x"/>
                                          </p:val>
                                        </p:tav>
                                        <p:tav tm="100000">
                                          <p:val>
                                            <p:strVal val="#ppt_x"/>
                                          </p:val>
                                        </p:tav>
                                      </p:tavLst>
                                    </p:anim>
                                    <p:anim calcmode="lin" valueType="num">
                                      <p:cBhvr additive="base">
                                        <p:cTn id="24" dur="1500" fill="hold"/>
                                        <p:tgtEl>
                                          <p:spTgt spid="26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100"/>
                                  </p:stCondLst>
                                  <p:childTnLst>
                                    <p:set>
                                      <p:cBhvr>
                                        <p:cTn id="26" dur="1" fill="hold">
                                          <p:stCondLst>
                                            <p:cond delay="0"/>
                                          </p:stCondLst>
                                        </p:cTn>
                                        <p:tgtEl>
                                          <p:spTgt spid="279"/>
                                        </p:tgtEl>
                                        <p:attrNameLst>
                                          <p:attrName>style.visibility</p:attrName>
                                        </p:attrNameLst>
                                      </p:cBhvr>
                                      <p:to>
                                        <p:strVal val="visible"/>
                                      </p:to>
                                    </p:set>
                                    <p:anim calcmode="lin" valueType="num">
                                      <p:cBhvr additive="base">
                                        <p:cTn id="27" dur="1500" fill="hold"/>
                                        <p:tgtEl>
                                          <p:spTgt spid="279"/>
                                        </p:tgtEl>
                                        <p:attrNameLst>
                                          <p:attrName>ppt_x</p:attrName>
                                        </p:attrNameLst>
                                      </p:cBhvr>
                                      <p:tavLst>
                                        <p:tav tm="0">
                                          <p:val>
                                            <p:strVal val="#ppt_x"/>
                                          </p:val>
                                        </p:tav>
                                        <p:tav tm="100000">
                                          <p:val>
                                            <p:strVal val="#ppt_x"/>
                                          </p:val>
                                        </p:tav>
                                      </p:tavLst>
                                    </p:anim>
                                    <p:anim calcmode="lin" valueType="num">
                                      <p:cBhvr additive="base">
                                        <p:cTn id="28" dur="1500" fill="hold"/>
                                        <p:tgtEl>
                                          <p:spTgt spid="279"/>
                                        </p:tgtEl>
                                        <p:attrNameLst>
                                          <p:attrName>ppt_y</p:attrName>
                                        </p:attrNameLst>
                                      </p:cBhvr>
                                      <p:tavLst>
                                        <p:tav tm="0">
                                          <p:val>
                                            <p:strVal val="1+#ppt_h/2"/>
                                          </p:val>
                                        </p:tav>
                                        <p:tav tm="100000">
                                          <p:val>
                                            <p:strVal val="#ppt_y"/>
                                          </p:val>
                                        </p:tav>
                                      </p:tavLst>
                                    </p:anim>
                                  </p:childTnLst>
                                </p:cTn>
                              </p:par>
                              <p:par>
                                <p:cTn id="29" presetID="45" presetClass="entr" presetSubtype="0" fill="hold" nodeType="withEffect">
                                  <p:stCondLst>
                                    <p:cond delay="11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anim calcmode="lin" valueType="num">
                                      <p:cBhvr>
                                        <p:cTn id="32" dur="2000" fill="hold"/>
                                        <p:tgtEl>
                                          <p:spTgt spid="5"/>
                                        </p:tgtEl>
                                        <p:attrNameLst>
                                          <p:attrName>ppt_w</p:attrName>
                                        </p:attrNameLst>
                                      </p:cBhvr>
                                      <p:tavLst>
                                        <p:tav tm="0" fmla="#ppt_w*sin(2.5*pi*$)">
                                          <p:val>
                                            <p:fltVal val="0"/>
                                          </p:val>
                                        </p:tav>
                                        <p:tav tm="100000">
                                          <p:val>
                                            <p:fltVal val="1"/>
                                          </p:val>
                                        </p:tav>
                                      </p:tavLst>
                                    </p:anim>
                                    <p:anim calcmode="lin" valueType="num">
                                      <p:cBhvr>
                                        <p:cTn id="33" dur="2000" fill="hold"/>
                                        <p:tgtEl>
                                          <p:spTgt spid="5"/>
                                        </p:tgtEl>
                                        <p:attrNameLst>
                                          <p:attrName>ppt_h</p:attrName>
                                        </p:attrNameLst>
                                      </p:cBhvr>
                                      <p:tavLst>
                                        <p:tav tm="0">
                                          <p:val>
                                            <p:strVal val="#ppt_h"/>
                                          </p:val>
                                        </p:tav>
                                        <p:tav tm="100000">
                                          <p:val>
                                            <p:strVal val="#ppt_h"/>
                                          </p:val>
                                        </p:tav>
                                      </p:tavLst>
                                    </p:anim>
                                  </p:childTnLst>
                                </p:cTn>
                              </p:par>
                              <p:par>
                                <p:cTn id="34" presetID="10" presetClass="entr" presetSubtype="0" fill="hold" grpId="0" nodeType="withEffect">
                                  <p:stCondLst>
                                    <p:cond delay="1100"/>
                                  </p:stCondLst>
                                  <p:childTnLst>
                                    <p:set>
                                      <p:cBhvr>
                                        <p:cTn id="35" dur="1" fill="hold">
                                          <p:stCondLst>
                                            <p:cond delay="0"/>
                                          </p:stCondLst>
                                        </p:cTn>
                                        <p:tgtEl>
                                          <p:spTgt spid="315"/>
                                        </p:tgtEl>
                                        <p:attrNameLst>
                                          <p:attrName>style.visibility</p:attrName>
                                        </p:attrNameLst>
                                      </p:cBhvr>
                                      <p:to>
                                        <p:strVal val="visible"/>
                                      </p:to>
                                    </p:set>
                                    <p:animEffect transition="in" filter="fade">
                                      <p:cBhvr>
                                        <p:cTn id="36" dur="300"/>
                                        <p:tgtEl>
                                          <p:spTgt spid="315"/>
                                        </p:tgtEl>
                                      </p:cBhvr>
                                    </p:animEffect>
                                  </p:childTnLst>
                                </p:cTn>
                              </p:par>
                              <p:par>
                                <p:cTn id="37" presetID="49" presetClass="entr" presetSubtype="0" decel="100000" fill="hold" grpId="0" nodeType="withEffect">
                                  <p:stCondLst>
                                    <p:cond delay="400"/>
                                  </p:stCondLst>
                                  <p:childTnLst>
                                    <p:set>
                                      <p:cBhvr>
                                        <p:cTn id="38" dur="1" fill="hold">
                                          <p:stCondLst>
                                            <p:cond delay="0"/>
                                          </p:stCondLst>
                                        </p:cTn>
                                        <p:tgtEl>
                                          <p:spTgt spid="311"/>
                                        </p:tgtEl>
                                        <p:attrNameLst>
                                          <p:attrName>style.visibility</p:attrName>
                                        </p:attrNameLst>
                                      </p:cBhvr>
                                      <p:to>
                                        <p:strVal val="visible"/>
                                      </p:to>
                                    </p:set>
                                    <p:anim calcmode="lin" valueType="num">
                                      <p:cBhvr>
                                        <p:cTn id="39" dur="300" fill="hold"/>
                                        <p:tgtEl>
                                          <p:spTgt spid="311"/>
                                        </p:tgtEl>
                                        <p:attrNameLst>
                                          <p:attrName>ppt_w</p:attrName>
                                        </p:attrNameLst>
                                      </p:cBhvr>
                                      <p:tavLst>
                                        <p:tav tm="0">
                                          <p:val>
                                            <p:fltVal val="0"/>
                                          </p:val>
                                        </p:tav>
                                        <p:tav tm="100000">
                                          <p:val>
                                            <p:strVal val="#ppt_w"/>
                                          </p:val>
                                        </p:tav>
                                      </p:tavLst>
                                    </p:anim>
                                    <p:anim calcmode="lin" valueType="num">
                                      <p:cBhvr>
                                        <p:cTn id="40" dur="300" fill="hold"/>
                                        <p:tgtEl>
                                          <p:spTgt spid="311"/>
                                        </p:tgtEl>
                                        <p:attrNameLst>
                                          <p:attrName>ppt_h</p:attrName>
                                        </p:attrNameLst>
                                      </p:cBhvr>
                                      <p:tavLst>
                                        <p:tav tm="0">
                                          <p:val>
                                            <p:fltVal val="0"/>
                                          </p:val>
                                        </p:tav>
                                        <p:tav tm="100000">
                                          <p:val>
                                            <p:strVal val="#ppt_h"/>
                                          </p:val>
                                        </p:tav>
                                      </p:tavLst>
                                    </p:anim>
                                    <p:anim calcmode="lin" valueType="num">
                                      <p:cBhvr>
                                        <p:cTn id="41" dur="300" fill="hold"/>
                                        <p:tgtEl>
                                          <p:spTgt spid="311"/>
                                        </p:tgtEl>
                                        <p:attrNameLst>
                                          <p:attrName>style.rotation</p:attrName>
                                        </p:attrNameLst>
                                      </p:cBhvr>
                                      <p:tavLst>
                                        <p:tav tm="0">
                                          <p:val>
                                            <p:fltVal val="360"/>
                                          </p:val>
                                        </p:tav>
                                        <p:tav tm="100000">
                                          <p:val>
                                            <p:fltVal val="0"/>
                                          </p:val>
                                        </p:tav>
                                      </p:tavLst>
                                    </p:anim>
                                    <p:animEffect transition="in" filter="fade">
                                      <p:cBhvr>
                                        <p:cTn id="42" dur="300"/>
                                        <p:tgtEl>
                                          <p:spTgt spid="311"/>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319"/>
                                        </p:tgtEl>
                                        <p:attrNameLst>
                                          <p:attrName>style.visibility</p:attrName>
                                        </p:attrNameLst>
                                      </p:cBhvr>
                                      <p:to>
                                        <p:strVal val="visible"/>
                                      </p:to>
                                    </p:set>
                                    <p:animEffect transition="in" filter="fade">
                                      <p:cBhvr>
                                        <p:cTn id="45" dur="300"/>
                                        <p:tgtEl>
                                          <p:spTgt spid="319"/>
                                        </p:tgtEl>
                                      </p:cBhvr>
                                    </p:animEffect>
                                  </p:childTnLst>
                                </p:cTn>
                              </p:par>
                              <p:par>
                                <p:cTn id="46" presetID="49" presetClass="entr" presetSubtype="0" decel="100000" fill="hold" grpId="0" nodeType="withEffect">
                                  <p:stCondLst>
                                    <p:cond delay="400"/>
                                  </p:stCondLst>
                                  <p:childTnLst>
                                    <p:set>
                                      <p:cBhvr>
                                        <p:cTn id="47" dur="1" fill="hold">
                                          <p:stCondLst>
                                            <p:cond delay="0"/>
                                          </p:stCondLst>
                                        </p:cTn>
                                        <p:tgtEl>
                                          <p:spTgt spid="313"/>
                                        </p:tgtEl>
                                        <p:attrNameLst>
                                          <p:attrName>style.visibility</p:attrName>
                                        </p:attrNameLst>
                                      </p:cBhvr>
                                      <p:to>
                                        <p:strVal val="visible"/>
                                      </p:to>
                                    </p:set>
                                    <p:anim calcmode="lin" valueType="num">
                                      <p:cBhvr>
                                        <p:cTn id="48" dur="300" fill="hold"/>
                                        <p:tgtEl>
                                          <p:spTgt spid="313"/>
                                        </p:tgtEl>
                                        <p:attrNameLst>
                                          <p:attrName>ppt_w</p:attrName>
                                        </p:attrNameLst>
                                      </p:cBhvr>
                                      <p:tavLst>
                                        <p:tav tm="0">
                                          <p:val>
                                            <p:fltVal val="0"/>
                                          </p:val>
                                        </p:tav>
                                        <p:tav tm="100000">
                                          <p:val>
                                            <p:strVal val="#ppt_w"/>
                                          </p:val>
                                        </p:tav>
                                      </p:tavLst>
                                    </p:anim>
                                    <p:anim calcmode="lin" valueType="num">
                                      <p:cBhvr>
                                        <p:cTn id="49" dur="300" fill="hold"/>
                                        <p:tgtEl>
                                          <p:spTgt spid="313"/>
                                        </p:tgtEl>
                                        <p:attrNameLst>
                                          <p:attrName>ppt_h</p:attrName>
                                        </p:attrNameLst>
                                      </p:cBhvr>
                                      <p:tavLst>
                                        <p:tav tm="0">
                                          <p:val>
                                            <p:fltVal val="0"/>
                                          </p:val>
                                        </p:tav>
                                        <p:tav tm="100000">
                                          <p:val>
                                            <p:strVal val="#ppt_h"/>
                                          </p:val>
                                        </p:tav>
                                      </p:tavLst>
                                    </p:anim>
                                    <p:anim calcmode="lin" valueType="num">
                                      <p:cBhvr>
                                        <p:cTn id="50" dur="300" fill="hold"/>
                                        <p:tgtEl>
                                          <p:spTgt spid="313"/>
                                        </p:tgtEl>
                                        <p:attrNameLst>
                                          <p:attrName>style.rotation</p:attrName>
                                        </p:attrNameLst>
                                      </p:cBhvr>
                                      <p:tavLst>
                                        <p:tav tm="0">
                                          <p:val>
                                            <p:fltVal val="360"/>
                                          </p:val>
                                        </p:tav>
                                        <p:tav tm="100000">
                                          <p:val>
                                            <p:fltVal val="0"/>
                                          </p:val>
                                        </p:tav>
                                      </p:tavLst>
                                    </p:anim>
                                    <p:animEffect transition="in" filter="fade">
                                      <p:cBhvr>
                                        <p:cTn id="51" dur="300"/>
                                        <p:tgtEl>
                                          <p:spTgt spid="313"/>
                                        </p:tgtEl>
                                      </p:cBhvr>
                                    </p:animEffect>
                                  </p:childTnLst>
                                </p:cTn>
                              </p:par>
                              <p:par>
                                <p:cTn id="52" presetID="10" presetClass="entr" presetSubtype="0" fill="hold" grpId="0" nodeType="withEffect">
                                  <p:stCondLst>
                                    <p:cond delay="400"/>
                                  </p:stCondLst>
                                  <p:childTnLst>
                                    <p:set>
                                      <p:cBhvr>
                                        <p:cTn id="53" dur="1" fill="hold">
                                          <p:stCondLst>
                                            <p:cond delay="0"/>
                                          </p:stCondLst>
                                        </p:cTn>
                                        <p:tgtEl>
                                          <p:spTgt spid="317"/>
                                        </p:tgtEl>
                                        <p:attrNameLst>
                                          <p:attrName>style.visibility</p:attrName>
                                        </p:attrNameLst>
                                      </p:cBhvr>
                                      <p:to>
                                        <p:strVal val="visible"/>
                                      </p:to>
                                    </p:set>
                                    <p:animEffect transition="in" filter="fade">
                                      <p:cBhvr>
                                        <p:cTn id="54" dur="300"/>
                                        <p:tgtEl>
                                          <p:spTgt spid="317"/>
                                        </p:tgtEl>
                                      </p:cBhvr>
                                    </p:animEffect>
                                  </p:childTnLst>
                                </p:cTn>
                              </p:par>
                              <p:par>
                                <p:cTn id="55" presetID="49" presetClass="entr" presetSubtype="0" decel="100000" fill="hold" grpId="0" nodeType="withEffect">
                                  <p:stCondLst>
                                    <p:cond delay="400"/>
                                  </p:stCondLst>
                                  <p:childTnLst>
                                    <p:set>
                                      <p:cBhvr>
                                        <p:cTn id="56" dur="1" fill="hold">
                                          <p:stCondLst>
                                            <p:cond delay="0"/>
                                          </p:stCondLst>
                                        </p:cTn>
                                        <p:tgtEl>
                                          <p:spTgt spid="314"/>
                                        </p:tgtEl>
                                        <p:attrNameLst>
                                          <p:attrName>style.visibility</p:attrName>
                                        </p:attrNameLst>
                                      </p:cBhvr>
                                      <p:to>
                                        <p:strVal val="visible"/>
                                      </p:to>
                                    </p:set>
                                    <p:anim calcmode="lin" valueType="num">
                                      <p:cBhvr>
                                        <p:cTn id="57" dur="300" fill="hold"/>
                                        <p:tgtEl>
                                          <p:spTgt spid="314"/>
                                        </p:tgtEl>
                                        <p:attrNameLst>
                                          <p:attrName>ppt_w</p:attrName>
                                        </p:attrNameLst>
                                      </p:cBhvr>
                                      <p:tavLst>
                                        <p:tav tm="0">
                                          <p:val>
                                            <p:fltVal val="0"/>
                                          </p:val>
                                        </p:tav>
                                        <p:tav tm="100000">
                                          <p:val>
                                            <p:strVal val="#ppt_w"/>
                                          </p:val>
                                        </p:tav>
                                      </p:tavLst>
                                    </p:anim>
                                    <p:anim calcmode="lin" valueType="num">
                                      <p:cBhvr>
                                        <p:cTn id="58" dur="300" fill="hold"/>
                                        <p:tgtEl>
                                          <p:spTgt spid="314"/>
                                        </p:tgtEl>
                                        <p:attrNameLst>
                                          <p:attrName>ppt_h</p:attrName>
                                        </p:attrNameLst>
                                      </p:cBhvr>
                                      <p:tavLst>
                                        <p:tav tm="0">
                                          <p:val>
                                            <p:fltVal val="0"/>
                                          </p:val>
                                        </p:tav>
                                        <p:tav tm="100000">
                                          <p:val>
                                            <p:strVal val="#ppt_h"/>
                                          </p:val>
                                        </p:tav>
                                      </p:tavLst>
                                    </p:anim>
                                    <p:anim calcmode="lin" valueType="num">
                                      <p:cBhvr>
                                        <p:cTn id="59" dur="300" fill="hold"/>
                                        <p:tgtEl>
                                          <p:spTgt spid="314"/>
                                        </p:tgtEl>
                                        <p:attrNameLst>
                                          <p:attrName>style.rotation</p:attrName>
                                        </p:attrNameLst>
                                      </p:cBhvr>
                                      <p:tavLst>
                                        <p:tav tm="0">
                                          <p:val>
                                            <p:fltVal val="360"/>
                                          </p:val>
                                        </p:tav>
                                        <p:tav tm="100000">
                                          <p:val>
                                            <p:fltVal val="0"/>
                                          </p:val>
                                        </p:tav>
                                      </p:tavLst>
                                    </p:anim>
                                    <p:animEffect transition="in" filter="fade">
                                      <p:cBhvr>
                                        <p:cTn id="60" dur="300"/>
                                        <p:tgtEl>
                                          <p:spTgt spid="314"/>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318"/>
                                        </p:tgtEl>
                                        <p:attrNameLst>
                                          <p:attrName>style.visibility</p:attrName>
                                        </p:attrNameLst>
                                      </p:cBhvr>
                                      <p:to>
                                        <p:strVal val="visible"/>
                                      </p:to>
                                    </p:set>
                                    <p:animEffect transition="in" filter="fade">
                                      <p:cBhvr>
                                        <p:cTn id="63" dur="3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3" grpId="0" animBg="1"/>
      <p:bldP spid="314" grpId="0" animBg="1"/>
      <p:bldP spid="315" grpId="0"/>
      <p:bldP spid="317" grpId="0"/>
      <p:bldP spid="318" grpId="0"/>
      <p:bldP spid="3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Freeform: Shape 118">
            <a:extLst>
              <a:ext uri="{FF2B5EF4-FFF2-40B4-BE49-F238E27FC236}">
                <a16:creationId xmlns:a16="http://schemas.microsoft.com/office/drawing/2014/main" id="{69710FC3-C885-4463-8FD5-DD94ED6E5B58}"/>
              </a:ext>
            </a:extLst>
          </p:cNvPr>
          <p:cNvSpPr/>
          <p:nvPr/>
        </p:nvSpPr>
        <p:spPr>
          <a:xfrm>
            <a:off x="0" y="446"/>
            <a:ext cx="12192000" cy="6858000"/>
          </a:xfrm>
          <a:custGeom>
            <a:avLst/>
            <a:gdLst>
              <a:gd name="connsiteX0" fmla="*/ 0 w 6496028"/>
              <a:gd name="connsiteY0" fmla="*/ 0 h 3654016"/>
              <a:gd name="connsiteX1" fmla="*/ 6496029 w 6496028"/>
              <a:gd name="connsiteY1" fmla="*/ 0 h 3654016"/>
              <a:gd name="connsiteX2" fmla="*/ 6496029 w 6496028"/>
              <a:gd name="connsiteY2" fmla="*/ 3654016 h 3654016"/>
              <a:gd name="connsiteX3" fmla="*/ 0 w 6496028"/>
              <a:gd name="connsiteY3" fmla="*/ 3654016 h 3654016"/>
            </a:gdLst>
            <a:ahLst/>
            <a:cxnLst>
              <a:cxn ang="0">
                <a:pos x="connsiteX0" y="connsiteY0"/>
              </a:cxn>
              <a:cxn ang="0">
                <a:pos x="connsiteX1" y="connsiteY1"/>
              </a:cxn>
              <a:cxn ang="0">
                <a:pos x="connsiteX2" y="connsiteY2"/>
              </a:cxn>
              <a:cxn ang="0">
                <a:pos x="connsiteX3" y="connsiteY3"/>
              </a:cxn>
            </a:cxnLst>
            <a:rect l="l" t="t" r="r" b="b"/>
            <a:pathLst>
              <a:path w="6496028" h="3654016">
                <a:moveTo>
                  <a:pt x="0" y="0"/>
                </a:moveTo>
                <a:lnTo>
                  <a:pt x="6496029" y="0"/>
                </a:lnTo>
                <a:lnTo>
                  <a:pt x="6496029" y="3654016"/>
                </a:lnTo>
                <a:lnTo>
                  <a:pt x="0" y="3654016"/>
                </a:lnTo>
                <a:close/>
              </a:path>
            </a:pathLst>
          </a:custGeom>
          <a:solidFill>
            <a:srgbClr val="010D30"/>
          </a:solidFill>
          <a:ln w="3383" cap="flat">
            <a:noFill/>
            <a:prstDash val="solid"/>
            <a:miter/>
          </a:ln>
        </p:spPr>
        <p:txBody>
          <a:bodyPr rtlCol="0" anchor="ctr"/>
          <a:lstStyle/>
          <a:p>
            <a:pPr defTabSz="228554"/>
            <a:endParaRPr lang="en-US" sz="900" dirty="0">
              <a:solidFill>
                <a:srgbClr val="172144"/>
              </a:solidFill>
              <a:latin typeface="Calibri"/>
            </a:endParaRPr>
          </a:p>
        </p:txBody>
      </p:sp>
      <p:grpSp>
        <p:nvGrpSpPr>
          <p:cNvPr id="120" name="Group 119">
            <a:extLst>
              <a:ext uri="{FF2B5EF4-FFF2-40B4-BE49-F238E27FC236}">
                <a16:creationId xmlns:a16="http://schemas.microsoft.com/office/drawing/2014/main" id="{01229DD5-DDDD-4518-A2C8-852A2638E364}"/>
              </a:ext>
            </a:extLst>
          </p:cNvPr>
          <p:cNvGrpSpPr/>
          <p:nvPr/>
        </p:nvGrpSpPr>
        <p:grpSpPr>
          <a:xfrm>
            <a:off x="1997666" y="523208"/>
            <a:ext cx="13563453" cy="6152390"/>
            <a:chOff x="419264" y="5162164"/>
            <a:chExt cx="5777642" cy="2620742"/>
          </a:xfrm>
        </p:grpSpPr>
        <p:sp>
          <p:nvSpPr>
            <p:cNvPr id="121" name="Freeform: Shape 120">
              <a:extLst>
                <a:ext uri="{FF2B5EF4-FFF2-40B4-BE49-F238E27FC236}">
                  <a16:creationId xmlns:a16="http://schemas.microsoft.com/office/drawing/2014/main" id="{80260462-3616-4760-BEAD-A6EAB2EB6F5F}"/>
                </a:ext>
              </a:extLst>
            </p:cNvPr>
            <p:cNvSpPr/>
            <p:nvPr/>
          </p:nvSpPr>
          <p:spPr>
            <a:xfrm>
              <a:off x="918950" y="564801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2" name="Freeform: Shape 121">
              <a:extLst>
                <a:ext uri="{FF2B5EF4-FFF2-40B4-BE49-F238E27FC236}">
                  <a16:creationId xmlns:a16="http://schemas.microsoft.com/office/drawing/2014/main" id="{9726ACB5-2519-44AC-AAFA-50335DC5A43C}"/>
                </a:ext>
              </a:extLst>
            </p:cNvPr>
            <p:cNvSpPr/>
            <p:nvPr/>
          </p:nvSpPr>
          <p:spPr>
            <a:xfrm>
              <a:off x="3419109" y="5888197"/>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3" name="Freeform: Shape 122">
              <a:extLst>
                <a:ext uri="{FF2B5EF4-FFF2-40B4-BE49-F238E27FC236}">
                  <a16:creationId xmlns:a16="http://schemas.microsoft.com/office/drawing/2014/main" id="{A539BBA3-28A9-45E8-87A0-B743B1F839A7}"/>
                </a:ext>
              </a:extLst>
            </p:cNvPr>
            <p:cNvSpPr/>
            <p:nvPr/>
          </p:nvSpPr>
          <p:spPr>
            <a:xfrm>
              <a:off x="5597208" y="622382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4" name="Freeform: Shape 123">
              <a:extLst>
                <a:ext uri="{FF2B5EF4-FFF2-40B4-BE49-F238E27FC236}">
                  <a16:creationId xmlns:a16="http://schemas.microsoft.com/office/drawing/2014/main" id="{487FA2D6-39F6-4AEC-BFE1-E6F116DDBFF2}"/>
                </a:ext>
              </a:extLst>
            </p:cNvPr>
            <p:cNvSpPr/>
            <p:nvPr/>
          </p:nvSpPr>
          <p:spPr>
            <a:xfrm>
              <a:off x="4249045" y="591350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5" name="Freeform: Shape 124">
              <a:extLst>
                <a:ext uri="{FF2B5EF4-FFF2-40B4-BE49-F238E27FC236}">
                  <a16:creationId xmlns:a16="http://schemas.microsoft.com/office/drawing/2014/main" id="{87089A69-0FF0-4B0C-9B55-219B9ED89181}"/>
                </a:ext>
              </a:extLst>
            </p:cNvPr>
            <p:cNvSpPr/>
            <p:nvPr/>
          </p:nvSpPr>
          <p:spPr>
            <a:xfrm>
              <a:off x="2076123" y="584103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6" name="Freeform: Shape 125">
              <a:extLst>
                <a:ext uri="{FF2B5EF4-FFF2-40B4-BE49-F238E27FC236}">
                  <a16:creationId xmlns:a16="http://schemas.microsoft.com/office/drawing/2014/main" id="{5C103DB2-0802-4922-B2A1-EC79E8636784}"/>
                </a:ext>
              </a:extLst>
            </p:cNvPr>
            <p:cNvSpPr/>
            <p:nvPr/>
          </p:nvSpPr>
          <p:spPr>
            <a:xfrm>
              <a:off x="487201" y="714358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7" name="Freeform: Shape 126">
              <a:extLst>
                <a:ext uri="{FF2B5EF4-FFF2-40B4-BE49-F238E27FC236}">
                  <a16:creationId xmlns:a16="http://schemas.microsoft.com/office/drawing/2014/main" id="{C2A64F6A-CAB0-4DB3-BDC8-90B385922843}"/>
                </a:ext>
              </a:extLst>
            </p:cNvPr>
            <p:cNvSpPr/>
            <p:nvPr/>
          </p:nvSpPr>
          <p:spPr>
            <a:xfrm>
              <a:off x="3866591" y="5297735"/>
              <a:ext cx="47367" cy="47367"/>
            </a:xfrm>
            <a:custGeom>
              <a:avLst/>
              <a:gdLst>
                <a:gd name="connsiteX0" fmla="*/ 50683 w 47366"/>
                <a:gd name="connsiteY0" fmla="*/ 25341 h 47366"/>
                <a:gd name="connsiteX1" fmla="*/ 25342 w 47366"/>
                <a:gd name="connsiteY1" fmla="*/ 50683 h 47366"/>
                <a:gd name="connsiteX2" fmla="*/ 0 w 47366"/>
                <a:gd name="connsiteY2" fmla="*/ 25341 h 47366"/>
                <a:gd name="connsiteX3" fmla="*/ 25342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2" y="50683"/>
                  </a:cubicBezTo>
                  <a:cubicBezTo>
                    <a:pt x="11346" y="50683"/>
                    <a:pt x="0" y="39337"/>
                    <a:pt x="0" y="25341"/>
                  </a:cubicBezTo>
                  <a:cubicBezTo>
                    <a:pt x="0" y="11346"/>
                    <a:pt x="11346" y="0"/>
                    <a:pt x="25342"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8" name="Freeform: Shape 127">
              <a:extLst>
                <a:ext uri="{FF2B5EF4-FFF2-40B4-BE49-F238E27FC236}">
                  <a16:creationId xmlns:a16="http://schemas.microsoft.com/office/drawing/2014/main" id="{1DC4470D-A767-4586-9B4C-0AB2C60F21B8}"/>
                </a:ext>
              </a:extLst>
            </p:cNvPr>
            <p:cNvSpPr/>
            <p:nvPr/>
          </p:nvSpPr>
          <p:spPr>
            <a:xfrm>
              <a:off x="5029042" y="5577876"/>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9" name="Freeform: Shape 128">
              <a:extLst>
                <a:ext uri="{FF2B5EF4-FFF2-40B4-BE49-F238E27FC236}">
                  <a16:creationId xmlns:a16="http://schemas.microsoft.com/office/drawing/2014/main" id="{9BB1AFBE-DA29-4BC0-ADA4-224EC5726BC8}"/>
                </a:ext>
              </a:extLst>
            </p:cNvPr>
            <p:cNvSpPr/>
            <p:nvPr/>
          </p:nvSpPr>
          <p:spPr>
            <a:xfrm>
              <a:off x="1542163" y="6644240"/>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0" name="Freeform: Shape 129">
              <a:extLst>
                <a:ext uri="{FF2B5EF4-FFF2-40B4-BE49-F238E27FC236}">
                  <a16:creationId xmlns:a16="http://schemas.microsoft.com/office/drawing/2014/main" id="{D1E1D462-FD68-41E0-BA1C-2EF7C58A0714}"/>
                </a:ext>
              </a:extLst>
            </p:cNvPr>
            <p:cNvSpPr/>
            <p:nvPr/>
          </p:nvSpPr>
          <p:spPr>
            <a:xfrm>
              <a:off x="2582340" y="748290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4"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1" name="Freeform: Shape 130">
              <a:extLst>
                <a:ext uri="{FF2B5EF4-FFF2-40B4-BE49-F238E27FC236}">
                  <a16:creationId xmlns:a16="http://schemas.microsoft.com/office/drawing/2014/main" id="{1586EBC0-E5AA-44B9-8279-DAFF19D5F3BB}"/>
                </a:ext>
              </a:extLst>
            </p:cNvPr>
            <p:cNvSpPr/>
            <p:nvPr/>
          </p:nvSpPr>
          <p:spPr>
            <a:xfrm>
              <a:off x="1504371" y="6304823"/>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2" name="Freeform: Shape 131">
              <a:extLst>
                <a:ext uri="{FF2B5EF4-FFF2-40B4-BE49-F238E27FC236}">
                  <a16:creationId xmlns:a16="http://schemas.microsoft.com/office/drawing/2014/main" id="{6A8BF51A-58EC-4434-BC90-8B0EBEA8E6EF}"/>
                </a:ext>
              </a:extLst>
            </p:cNvPr>
            <p:cNvSpPr/>
            <p:nvPr/>
          </p:nvSpPr>
          <p:spPr>
            <a:xfrm>
              <a:off x="2720516" y="6162282"/>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3" name="Freeform: Shape 132">
              <a:extLst>
                <a:ext uri="{FF2B5EF4-FFF2-40B4-BE49-F238E27FC236}">
                  <a16:creationId xmlns:a16="http://schemas.microsoft.com/office/drawing/2014/main" id="{6887434C-514C-452E-9E1B-909ADC8DD764}"/>
                </a:ext>
              </a:extLst>
            </p:cNvPr>
            <p:cNvSpPr/>
            <p:nvPr/>
          </p:nvSpPr>
          <p:spPr>
            <a:xfrm>
              <a:off x="2081029" y="691311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4" name="Freeform: Shape 133">
              <a:extLst>
                <a:ext uri="{FF2B5EF4-FFF2-40B4-BE49-F238E27FC236}">
                  <a16:creationId xmlns:a16="http://schemas.microsoft.com/office/drawing/2014/main" id="{AB88D20B-4BF4-4407-B685-F9DDF1EA2B77}"/>
                </a:ext>
              </a:extLst>
            </p:cNvPr>
            <p:cNvSpPr/>
            <p:nvPr/>
          </p:nvSpPr>
          <p:spPr>
            <a:xfrm>
              <a:off x="419264" y="573452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5" name="Freeform: Shape 134">
              <a:extLst>
                <a:ext uri="{FF2B5EF4-FFF2-40B4-BE49-F238E27FC236}">
                  <a16:creationId xmlns:a16="http://schemas.microsoft.com/office/drawing/2014/main" id="{78EFFCC8-83EF-43FC-AF3E-4EC06F666B48}"/>
                </a:ext>
              </a:extLst>
            </p:cNvPr>
            <p:cNvSpPr/>
            <p:nvPr/>
          </p:nvSpPr>
          <p:spPr>
            <a:xfrm>
              <a:off x="452657" y="7604637"/>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6" name="Freeform: Shape 135">
              <a:extLst>
                <a:ext uri="{FF2B5EF4-FFF2-40B4-BE49-F238E27FC236}">
                  <a16:creationId xmlns:a16="http://schemas.microsoft.com/office/drawing/2014/main" id="{27C7A332-D396-4807-A615-5BCC5B06CE49}"/>
                </a:ext>
              </a:extLst>
            </p:cNvPr>
            <p:cNvSpPr/>
            <p:nvPr/>
          </p:nvSpPr>
          <p:spPr>
            <a:xfrm>
              <a:off x="1732172" y="5663137"/>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7" name="Freeform: Shape 136">
              <a:extLst>
                <a:ext uri="{FF2B5EF4-FFF2-40B4-BE49-F238E27FC236}">
                  <a16:creationId xmlns:a16="http://schemas.microsoft.com/office/drawing/2014/main" id="{AC09F913-502E-42DB-919C-332233AFB2A8}"/>
                </a:ext>
              </a:extLst>
            </p:cNvPr>
            <p:cNvSpPr/>
            <p:nvPr/>
          </p:nvSpPr>
          <p:spPr>
            <a:xfrm>
              <a:off x="5079724" y="6577893"/>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8" name="Freeform: Shape 137">
              <a:extLst>
                <a:ext uri="{FF2B5EF4-FFF2-40B4-BE49-F238E27FC236}">
                  <a16:creationId xmlns:a16="http://schemas.microsoft.com/office/drawing/2014/main" id="{8C18C086-2C73-4F4D-9B21-14BEECB93247}"/>
                </a:ext>
              </a:extLst>
            </p:cNvPr>
            <p:cNvSpPr/>
            <p:nvPr/>
          </p:nvSpPr>
          <p:spPr>
            <a:xfrm>
              <a:off x="4927711" y="7406542"/>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9" name="Freeform: Shape 138">
              <a:extLst>
                <a:ext uri="{FF2B5EF4-FFF2-40B4-BE49-F238E27FC236}">
                  <a16:creationId xmlns:a16="http://schemas.microsoft.com/office/drawing/2014/main" id="{466D0814-0399-4759-A3E3-1D4A056798A2}"/>
                </a:ext>
              </a:extLst>
            </p:cNvPr>
            <p:cNvSpPr/>
            <p:nvPr/>
          </p:nvSpPr>
          <p:spPr>
            <a:xfrm>
              <a:off x="6176606" y="7762606"/>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0" name="Freeform: Shape 139">
              <a:extLst>
                <a:ext uri="{FF2B5EF4-FFF2-40B4-BE49-F238E27FC236}">
                  <a16:creationId xmlns:a16="http://schemas.microsoft.com/office/drawing/2014/main" id="{8DFFCD25-98A8-44DB-B33D-4FC2F95DBC0A}"/>
                </a:ext>
              </a:extLst>
            </p:cNvPr>
            <p:cNvSpPr/>
            <p:nvPr/>
          </p:nvSpPr>
          <p:spPr>
            <a:xfrm>
              <a:off x="1466342" y="5223911"/>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1" name="Freeform: Shape 140">
              <a:extLst>
                <a:ext uri="{FF2B5EF4-FFF2-40B4-BE49-F238E27FC236}">
                  <a16:creationId xmlns:a16="http://schemas.microsoft.com/office/drawing/2014/main" id="{94FD892F-2EB5-4475-A0CB-56DD4CC71080}"/>
                </a:ext>
              </a:extLst>
            </p:cNvPr>
            <p:cNvSpPr/>
            <p:nvPr/>
          </p:nvSpPr>
          <p:spPr>
            <a:xfrm>
              <a:off x="3653237" y="6643259"/>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2" name="Freeform: Shape 141">
              <a:extLst>
                <a:ext uri="{FF2B5EF4-FFF2-40B4-BE49-F238E27FC236}">
                  <a16:creationId xmlns:a16="http://schemas.microsoft.com/office/drawing/2014/main" id="{E18EF10D-5B1F-4E9F-AA7A-998B53EB54AC}"/>
                </a:ext>
              </a:extLst>
            </p:cNvPr>
            <p:cNvSpPr/>
            <p:nvPr/>
          </p:nvSpPr>
          <p:spPr>
            <a:xfrm>
              <a:off x="4212505" y="562094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3" name="Freeform: Shape 142">
              <a:extLst>
                <a:ext uri="{FF2B5EF4-FFF2-40B4-BE49-F238E27FC236}">
                  <a16:creationId xmlns:a16="http://schemas.microsoft.com/office/drawing/2014/main" id="{D446E64F-D6D8-4AF4-BE5B-9C472AAA7A40}"/>
                </a:ext>
              </a:extLst>
            </p:cNvPr>
            <p:cNvSpPr/>
            <p:nvPr/>
          </p:nvSpPr>
          <p:spPr>
            <a:xfrm>
              <a:off x="452657" y="516216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4" name="Freeform: Shape 143">
              <a:extLst>
                <a:ext uri="{FF2B5EF4-FFF2-40B4-BE49-F238E27FC236}">
                  <a16:creationId xmlns:a16="http://schemas.microsoft.com/office/drawing/2014/main" id="{25788F16-92F5-4346-B735-1694B16237B1}"/>
                </a:ext>
              </a:extLst>
            </p:cNvPr>
            <p:cNvSpPr/>
            <p:nvPr/>
          </p:nvSpPr>
          <p:spPr>
            <a:xfrm>
              <a:off x="5874236" y="532307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5" name="Freeform: Shape 144">
              <a:extLst>
                <a:ext uri="{FF2B5EF4-FFF2-40B4-BE49-F238E27FC236}">
                  <a16:creationId xmlns:a16="http://schemas.microsoft.com/office/drawing/2014/main" id="{D277D942-75DD-4BB6-B2A2-4F54764582AC}"/>
                </a:ext>
              </a:extLst>
            </p:cNvPr>
            <p:cNvSpPr/>
            <p:nvPr/>
          </p:nvSpPr>
          <p:spPr>
            <a:xfrm>
              <a:off x="2467982" y="5473162"/>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6" name="Freeform: Shape 145">
              <a:extLst>
                <a:ext uri="{FF2B5EF4-FFF2-40B4-BE49-F238E27FC236}">
                  <a16:creationId xmlns:a16="http://schemas.microsoft.com/office/drawing/2014/main" id="{4D6D20CA-27CE-4D51-90EB-A2FB1BA68584}"/>
                </a:ext>
              </a:extLst>
            </p:cNvPr>
            <p:cNvSpPr/>
            <p:nvPr/>
          </p:nvSpPr>
          <p:spPr>
            <a:xfrm>
              <a:off x="2953019" y="6464923"/>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7" name="Freeform: Shape 146">
              <a:extLst>
                <a:ext uri="{FF2B5EF4-FFF2-40B4-BE49-F238E27FC236}">
                  <a16:creationId xmlns:a16="http://schemas.microsoft.com/office/drawing/2014/main" id="{244E79DF-53BB-4A88-B287-9FB7295EC221}"/>
                </a:ext>
              </a:extLst>
            </p:cNvPr>
            <p:cNvSpPr/>
            <p:nvPr/>
          </p:nvSpPr>
          <p:spPr>
            <a:xfrm>
              <a:off x="1076073" y="7220999"/>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8" name="Freeform: Shape 147">
              <a:extLst>
                <a:ext uri="{FF2B5EF4-FFF2-40B4-BE49-F238E27FC236}">
                  <a16:creationId xmlns:a16="http://schemas.microsoft.com/office/drawing/2014/main" id="{7E052EE5-AFC4-48FA-927F-A8135C4C8514}"/>
                </a:ext>
              </a:extLst>
            </p:cNvPr>
            <p:cNvSpPr/>
            <p:nvPr/>
          </p:nvSpPr>
          <p:spPr>
            <a:xfrm>
              <a:off x="711145" y="6439615"/>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9" name="Freeform: Shape 148">
              <a:extLst>
                <a:ext uri="{FF2B5EF4-FFF2-40B4-BE49-F238E27FC236}">
                  <a16:creationId xmlns:a16="http://schemas.microsoft.com/office/drawing/2014/main" id="{3AC688A3-E3E9-48F0-96C3-BA2E8C96053B}"/>
                </a:ext>
              </a:extLst>
            </p:cNvPr>
            <p:cNvSpPr/>
            <p:nvPr/>
          </p:nvSpPr>
          <p:spPr>
            <a:xfrm>
              <a:off x="4003752" y="7366111"/>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0" name="Freeform: Shape 149">
              <a:extLst>
                <a:ext uri="{FF2B5EF4-FFF2-40B4-BE49-F238E27FC236}">
                  <a16:creationId xmlns:a16="http://schemas.microsoft.com/office/drawing/2014/main" id="{D3E91F77-68CD-43A5-B873-9ABDFF9FB5E3}"/>
                </a:ext>
              </a:extLst>
            </p:cNvPr>
            <p:cNvSpPr/>
            <p:nvPr/>
          </p:nvSpPr>
          <p:spPr>
            <a:xfrm>
              <a:off x="4402243" y="667157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1" name="Freeform: Shape 150">
              <a:extLst>
                <a:ext uri="{FF2B5EF4-FFF2-40B4-BE49-F238E27FC236}">
                  <a16:creationId xmlns:a16="http://schemas.microsoft.com/office/drawing/2014/main" id="{8E9C9DF7-EE1C-4B78-9DBC-92E1B45632F4}"/>
                </a:ext>
              </a:extLst>
            </p:cNvPr>
            <p:cNvSpPr/>
            <p:nvPr/>
          </p:nvSpPr>
          <p:spPr>
            <a:xfrm>
              <a:off x="5848895" y="6948674"/>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2" name="Freeform: Shape 151">
              <a:extLst>
                <a:ext uri="{FF2B5EF4-FFF2-40B4-BE49-F238E27FC236}">
                  <a16:creationId xmlns:a16="http://schemas.microsoft.com/office/drawing/2014/main" id="{32C8FC05-CBB7-4958-98FA-9A97AC3D57AB}"/>
                </a:ext>
              </a:extLst>
            </p:cNvPr>
            <p:cNvSpPr/>
            <p:nvPr/>
          </p:nvSpPr>
          <p:spPr>
            <a:xfrm>
              <a:off x="5532653" y="7376261"/>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3" name="Freeform: Shape 152">
              <a:extLst>
                <a:ext uri="{FF2B5EF4-FFF2-40B4-BE49-F238E27FC236}">
                  <a16:creationId xmlns:a16="http://schemas.microsoft.com/office/drawing/2014/main" id="{A5CE7F88-2F23-452E-A3D6-662D81F49311}"/>
                </a:ext>
              </a:extLst>
            </p:cNvPr>
            <p:cNvSpPr/>
            <p:nvPr/>
          </p:nvSpPr>
          <p:spPr>
            <a:xfrm>
              <a:off x="2915802" y="6897991"/>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grpSp>
      <p:sp>
        <p:nvSpPr>
          <p:cNvPr id="293" name="TextBox 292">
            <a:extLst>
              <a:ext uri="{FF2B5EF4-FFF2-40B4-BE49-F238E27FC236}">
                <a16:creationId xmlns:a16="http://schemas.microsoft.com/office/drawing/2014/main" id="{683542A1-D004-461F-AAB2-F6526E29129B}"/>
              </a:ext>
            </a:extLst>
          </p:cNvPr>
          <p:cNvSpPr txBox="1"/>
          <p:nvPr/>
        </p:nvSpPr>
        <p:spPr>
          <a:xfrm>
            <a:off x="7432321" y="2609268"/>
            <a:ext cx="4502013" cy="1446550"/>
          </a:xfrm>
          <a:prstGeom prst="rect">
            <a:avLst/>
          </a:prstGeom>
          <a:noFill/>
        </p:spPr>
        <p:txBody>
          <a:bodyPr wrap="square" rtlCol="0">
            <a:spAutoFit/>
          </a:bodyPr>
          <a:lstStyle/>
          <a:p>
            <a:pPr defTabSz="228554">
              <a:defRPr/>
            </a:pP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1.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Công</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cụ</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của</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phạm</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endParaRPr lang="en-US" sz="4400" b="1" i="1" dirty="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8" name="Freeform: Shape 7">
            <a:extLst>
              <a:ext uri="{FF2B5EF4-FFF2-40B4-BE49-F238E27FC236}">
                <a16:creationId xmlns:a16="http://schemas.microsoft.com/office/drawing/2014/main" id="{24E77B0F-A870-492D-ACA9-DC5BAA8A5B3E}"/>
              </a:ext>
            </a:extLst>
          </p:cNvPr>
          <p:cNvSpPr/>
          <p:nvPr/>
        </p:nvSpPr>
        <p:spPr>
          <a:xfrm>
            <a:off x="0" y="447"/>
            <a:ext cx="10558676" cy="6857107"/>
          </a:xfrm>
          <a:custGeom>
            <a:avLst/>
            <a:gdLst>
              <a:gd name="connsiteX0" fmla="*/ 15841313 w 15840075"/>
              <a:gd name="connsiteY0" fmla="*/ 10287000 h 10287000"/>
              <a:gd name="connsiteX1" fmla="*/ 0 w 15840075"/>
              <a:gd name="connsiteY1" fmla="*/ 10287000 h 10287000"/>
              <a:gd name="connsiteX2" fmla="*/ 0 w 15840075"/>
              <a:gd name="connsiteY2" fmla="*/ 0 h 10287000"/>
              <a:gd name="connsiteX3" fmla="*/ 13084587 w 15840075"/>
              <a:gd name="connsiteY3" fmla="*/ 0 h 10287000"/>
              <a:gd name="connsiteX4" fmla="*/ 9624632 w 15840075"/>
              <a:gd name="connsiteY4" fmla="*/ 735140 h 10287000"/>
              <a:gd name="connsiteX5" fmla="*/ 5216081 w 15840075"/>
              <a:gd name="connsiteY5" fmla="*/ 2963037 h 10287000"/>
              <a:gd name="connsiteX6" fmla="*/ 2204752 w 15840075"/>
              <a:gd name="connsiteY6" fmla="*/ 3813810 h 10287000"/>
              <a:gd name="connsiteX7" fmla="*/ 2427161 w 15840075"/>
              <a:gd name="connsiteY7" fmla="*/ 4034028 h 10287000"/>
              <a:gd name="connsiteX8" fmla="*/ 5386864 w 15840075"/>
              <a:gd name="connsiteY8" fmla="*/ 5143500 h 10287000"/>
              <a:gd name="connsiteX9" fmla="*/ 9469945 w 15840075"/>
              <a:gd name="connsiteY9" fmla="*/ 7993380 h 10287000"/>
              <a:gd name="connsiteX10" fmla="*/ 15841313 w 15840075"/>
              <a:gd name="connsiteY10"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0075" h="10287000">
                <a:moveTo>
                  <a:pt x="15841313" y="10287000"/>
                </a:moveTo>
                <a:lnTo>
                  <a:pt x="0" y="10287000"/>
                </a:lnTo>
                <a:lnTo>
                  <a:pt x="0" y="0"/>
                </a:lnTo>
                <a:lnTo>
                  <a:pt x="13084587" y="0"/>
                </a:lnTo>
                <a:cubicBezTo>
                  <a:pt x="13084587" y="0"/>
                  <a:pt x="12285630" y="782384"/>
                  <a:pt x="9624632" y="735140"/>
                </a:cubicBezTo>
                <a:cubicBezTo>
                  <a:pt x="6963728" y="687896"/>
                  <a:pt x="6546533" y="2112836"/>
                  <a:pt x="5216081" y="2963037"/>
                </a:cubicBezTo>
                <a:cubicBezTo>
                  <a:pt x="3885629" y="3813334"/>
                  <a:pt x="2204752" y="3813810"/>
                  <a:pt x="2204752" y="3813810"/>
                </a:cubicBezTo>
                <a:lnTo>
                  <a:pt x="2427161" y="4034028"/>
                </a:lnTo>
                <a:cubicBezTo>
                  <a:pt x="2427161" y="4034028"/>
                  <a:pt x="4379214" y="3868103"/>
                  <a:pt x="5386864" y="5143500"/>
                </a:cubicBezTo>
                <a:cubicBezTo>
                  <a:pt x="6394514" y="6418898"/>
                  <a:pt x="7549134" y="7647052"/>
                  <a:pt x="9469945" y="7993380"/>
                </a:cubicBezTo>
                <a:cubicBezTo>
                  <a:pt x="11390757" y="8339805"/>
                  <a:pt x="14928056" y="8927878"/>
                  <a:pt x="15841313" y="10287000"/>
                </a:cubicBezTo>
                <a:close/>
              </a:path>
            </a:pathLst>
          </a:custGeom>
          <a:solidFill>
            <a:schemeClr val="bg1"/>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163" name="Group 162">
            <a:extLst>
              <a:ext uri="{FF2B5EF4-FFF2-40B4-BE49-F238E27FC236}">
                <a16:creationId xmlns:a16="http://schemas.microsoft.com/office/drawing/2014/main" id="{4BAD446C-FF1C-461A-835A-761CB311A355}"/>
              </a:ext>
            </a:extLst>
          </p:cNvPr>
          <p:cNvGrpSpPr/>
          <p:nvPr/>
        </p:nvGrpSpPr>
        <p:grpSpPr>
          <a:xfrm>
            <a:off x="4869148" y="1270857"/>
            <a:ext cx="768865" cy="773371"/>
            <a:chOff x="10270276" y="6287643"/>
            <a:chExt cx="377425" cy="379637"/>
          </a:xfrm>
          <a:effectLst>
            <a:outerShdw blurRad="850900" sx="102000" sy="102000" algn="ctr" rotWithShape="0">
              <a:schemeClr val="bg2">
                <a:lumMod val="90000"/>
                <a:alpha val="79000"/>
              </a:schemeClr>
            </a:outerShdw>
          </a:effectLst>
        </p:grpSpPr>
        <p:sp>
          <p:nvSpPr>
            <p:cNvPr id="164" name="Freeform: Shape 163">
              <a:extLst>
                <a:ext uri="{FF2B5EF4-FFF2-40B4-BE49-F238E27FC236}">
                  <a16:creationId xmlns:a16="http://schemas.microsoft.com/office/drawing/2014/main" id="{8D9C11CD-C187-4475-A2F7-756A2BAFA3D9}"/>
                </a:ext>
              </a:extLst>
            </p:cNvPr>
            <p:cNvSpPr/>
            <p:nvPr/>
          </p:nvSpPr>
          <p:spPr>
            <a:xfrm>
              <a:off x="10270276" y="6287643"/>
              <a:ext cx="240218" cy="355252"/>
            </a:xfrm>
            <a:custGeom>
              <a:avLst/>
              <a:gdLst>
                <a:gd name="connsiteX0" fmla="*/ 96337 w 240217"/>
                <a:gd name="connsiteY0" fmla="*/ 355683 h 355251"/>
                <a:gd name="connsiteX1" fmla="*/ 10738 w 240217"/>
                <a:gd name="connsiteY1" fmla="*/ 253067 h 355251"/>
                <a:gd name="connsiteX2" fmla="*/ 317 w 240217"/>
                <a:gd name="connsiteY2" fmla="*/ 201064 h 355251"/>
                <a:gd name="connsiteX3" fmla="*/ 960 w 240217"/>
                <a:gd name="connsiteY3" fmla="*/ 171426 h 355251"/>
                <a:gd name="connsiteX4" fmla="*/ 9216 w 240217"/>
                <a:gd name="connsiteY4" fmla="*/ 131943 h 355251"/>
                <a:gd name="connsiteX5" fmla="*/ 14053 w 240217"/>
                <a:gd name="connsiteY5" fmla="*/ 118714 h 355251"/>
                <a:gd name="connsiteX6" fmla="*/ 39125 w 240217"/>
                <a:gd name="connsiteY6" fmla="*/ 74730 h 355251"/>
                <a:gd name="connsiteX7" fmla="*/ 57767 w 240217"/>
                <a:gd name="connsiteY7" fmla="*/ 53787 h 355251"/>
                <a:gd name="connsiteX8" fmla="*/ 57801 w 240217"/>
                <a:gd name="connsiteY8" fmla="*/ 53787 h 355251"/>
                <a:gd name="connsiteX9" fmla="*/ 242938 w 240217"/>
                <a:gd name="connsiteY9" fmla="*/ 7469 h 355251"/>
                <a:gd name="connsiteX10" fmla="*/ 242938 w 240217"/>
                <a:gd name="connsiteY10" fmla="*/ 7503 h 355251"/>
                <a:gd name="connsiteX11" fmla="*/ 177876 w 240217"/>
                <a:gd name="connsiteY11" fmla="*/ 102778 h 355251"/>
                <a:gd name="connsiteX12" fmla="*/ 166778 w 240217"/>
                <a:gd name="connsiteY12" fmla="*/ 244168 h 355251"/>
                <a:gd name="connsiteX13" fmla="*/ 96337 w 240217"/>
                <a:gd name="connsiteY13" fmla="*/ 355683 h 35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17" h="355251">
                  <a:moveTo>
                    <a:pt x="96337" y="355683"/>
                  </a:moveTo>
                  <a:cubicBezTo>
                    <a:pt x="55601" y="332609"/>
                    <a:pt x="25659" y="295697"/>
                    <a:pt x="10738" y="253067"/>
                  </a:cubicBezTo>
                  <a:cubicBezTo>
                    <a:pt x="4885" y="236420"/>
                    <a:pt x="1332" y="218962"/>
                    <a:pt x="317" y="201064"/>
                  </a:cubicBezTo>
                  <a:cubicBezTo>
                    <a:pt x="-258" y="191287"/>
                    <a:pt x="-55" y="181373"/>
                    <a:pt x="960" y="171426"/>
                  </a:cubicBezTo>
                  <a:cubicBezTo>
                    <a:pt x="2279" y="158265"/>
                    <a:pt x="4986" y="145036"/>
                    <a:pt x="9216" y="131943"/>
                  </a:cubicBezTo>
                  <a:cubicBezTo>
                    <a:pt x="10670" y="127443"/>
                    <a:pt x="12260" y="123011"/>
                    <a:pt x="14053" y="118714"/>
                  </a:cubicBezTo>
                  <a:cubicBezTo>
                    <a:pt x="20516" y="102677"/>
                    <a:pt x="29008" y="87925"/>
                    <a:pt x="39125" y="74730"/>
                  </a:cubicBezTo>
                  <a:cubicBezTo>
                    <a:pt x="44842" y="67253"/>
                    <a:pt x="51067" y="60250"/>
                    <a:pt x="57767" y="53787"/>
                  </a:cubicBezTo>
                  <a:lnTo>
                    <a:pt x="57801" y="53787"/>
                  </a:lnTo>
                  <a:cubicBezTo>
                    <a:pt x="105302" y="7740"/>
                    <a:pt x="175372" y="-12019"/>
                    <a:pt x="242938" y="7469"/>
                  </a:cubicBezTo>
                  <a:lnTo>
                    <a:pt x="242938" y="7503"/>
                  </a:lnTo>
                  <a:cubicBezTo>
                    <a:pt x="242938" y="7503"/>
                    <a:pt x="201085" y="39171"/>
                    <a:pt x="177876" y="102778"/>
                  </a:cubicBezTo>
                  <a:cubicBezTo>
                    <a:pt x="154666" y="166419"/>
                    <a:pt x="178822" y="201538"/>
                    <a:pt x="166778" y="244168"/>
                  </a:cubicBezTo>
                  <a:cubicBezTo>
                    <a:pt x="155274" y="284667"/>
                    <a:pt x="131489" y="338868"/>
                    <a:pt x="96337" y="355683"/>
                  </a:cubicBezTo>
                  <a:close/>
                </a:path>
              </a:pathLst>
            </a:custGeom>
            <a:solidFill>
              <a:srgbClr val="D3E0FD"/>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78" name="Freeform: Shape 177">
              <a:extLst>
                <a:ext uri="{FF2B5EF4-FFF2-40B4-BE49-F238E27FC236}">
                  <a16:creationId xmlns:a16="http://schemas.microsoft.com/office/drawing/2014/main" id="{125288B3-3220-4B3D-9608-AD7DAF1A5C14}"/>
                </a:ext>
              </a:extLst>
            </p:cNvPr>
            <p:cNvSpPr/>
            <p:nvPr/>
          </p:nvSpPr>
          <p:spPr>
            <a:xfrm>
              <a:off x="10366612" y="6295112"/>
              <a:ext cx="280818" cy="372168"/>
            </a:xfrm>
            <a:custGeom>
              <a:avLst/>
              <a:gdLst>
                <a:gd name="connsiteX0" fmla="*/ 274965 w 280817"/>
                <a:gd name="connsiteY0" fmla="*/ 241064 h 372168"/>
                <a:gd name="connsiteX1" fmla="*/ 258217 w 280817"/>
                <a:gd name="connsiteY1" fmla="*/ 278653 h 372168"/>
                <a:gd name="connsiteX2" fmla="*/ 240827 w 280817"/>
                <a:gd name="connsiteY2" fmla="*/ 303656 h 372168"/>
                <a:gd name="connsiteX3" fmla="*/ 202832 w 280817"/>
                <a:gd name="connsiteY3" fmla="*/ 338707 h 372168"/>
                <a:gd name="connsiteX4" fmla="*/ 35627 w 280817"/>
                <a:gd name="connsiteY4" fmla="*/ 363845 h 372168"/>
                <a:gd name="connsiteX5" fmla="*/ 0 w 280817"/>
                <a:gd name="connsiteY5" fmla="*/ 348214 h 372168"/>
                <a:gd name="connsiteX6" fmla="*/ 70340 w 280817"/>
                <a:gd name="connsiteY6" fmla="*/ 236699 h 372168"/>
                <a:gd name="connsiteX7" fmla="*/ 81437 w 280817"/>
                <a:gd name="connsiteY7" fmla="*/ 95309 h 372168"/>
                <a:gd name="connsiteX8" fmla="*/ 146499 w 280817"/>
                <a:gd name="connsiteY8" fmla="*/ 34 h 372168"/>
                <a:gd name="connsiteX9" fmla="*/ 146499 w 280817"/>
                <a:gd name="connsiteY9" fmla="*/ 0 h 372168"/>
                <a:gd name="connsiteX10" fmla="*/ 152149 w 280817"/>
                <a:gd name="connsiteY10" fmla="*/ 1726 h 372168"/>
                <a:gd name="connsiteX11" fmla="*/ 283998 w 280817"/>
                <a:gd name="connsiteY11" fmla="*/ 175799 h 372168"/>
                <a:gd name="connsiteX12" fmla="*/ 282239 w 280817"/>
                <a:gd name="connsiteY12" fmla="*/ 209395 h 372168"/>
                <a:gd name="connsiteX13" fmla="*/ 276182 w 280817"/>
                <a:gd name="connsiteY13" fmla="*/ 237071 h 372168"/>
                <a:gd name="connsiteX14" fmla="*/ 274965 w 280817"/>
                <a:gd name="connsiteY14" fmla="*/ 241064 h 3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17" h="372168">
                  <a:moveTo>
                    <a:pt x="274965" y="241064"/>
                  </a:moveTo>
                  <a:cubicBezTo>
                    <a:pt x="270668" y="254428"/>
                    <a:pt x="265018" y="267014"/>
                    <a:pt x="258217" y="278653"/>
                  </a:cubicBezTo>
                  <a:cubicBezTo>
                    <a:pt x="253041" y="287517"/>
                    <a:pt x="247222" y="295874"/>
                    <a:pt x="240827" y="303656"/>
                  </a:cubicBezTo>
                  <a:cubicBezTo>
                    <a:pt x="229763" y="317155"/>
                    <a:pt x="216940" y="328895"/>
                    <a:pt x="202832" y="338707"/>
                  </a:cubicBezTo>
                  <a:cubicBezTo>
                    <a:pt x="155803" y="371525"/>
                    <a:pt x="94463" y="382758"/>
                    <a:pt x="35627" y="363845"/>
                  </a:cubicBezTo>
                  <a:cubicBezTo>
                    <a:pt x="23007" y="359785"/>
                    <a:pt x="11097" y="354507"/>
                    <a:pt x="0" y="348214"/>
                  </a:cubicBezTo>
                  <a:cubicBezTo>
                    <a:pt x="35153" y="331365"/>
                    <a:pt x="58904" y="277198"/>
                    <a:pt x="70340" y="236699"/>
                  </a:cubicBezTo>
                  <a:cubicBezTo>
                    <a:pt x="82385" y="194069"/>
                    <a:pt x="58227" y="158950"/>
                    <a:pt x="81437" y="95309"/>
                  </a:cubicBezTo>
                  <a:cubicBezTo>
                    <a:pt x="104647" y="31668"/>
                    <a:pt x="146499" y="34"/>
                    <a:pt x="146499" y="34"/>
                  </a:cubicBezTo>
                  <a:lnTo>
                    <a:pt x="146499" y="0"/>
                  </a:lnTo>
                  <a:cubicBezTo>
                    <a:pt x="148394" y="541"/>
                    <a:pt x="150288" y="1116"/>
                    <a:pt x="152149" y="1726"/>
                  </a:cubicBezTo>
                  <a:cubicBezTo>
                    <a:pt x="230440" y="26931"/>
                    <a:pt x="281157" y="98083"/>
                    <a:pt x="283998" y="175799"/>
                  </a:cubicBezTo>
                  <a:cubicBezTo>
                    <a:pt x="284404" y="186896"/>
                    <a:pt x="283863" y="198129"/>
                    <a:pt x="282239" y="209395"/>
                  </a:cubicBezTo>
                  <a:cubicBezTo>
                    <a:pt x="280920" y="218632"/>
                    <a:pt x="278923" y="227869"/>
                    <a:pt x="276182" y="237071"/>
                  </a:cubicBezTo>
                  <a:cubicBezTo>
                    <a:pt x="275811" y="238425"/>
                    <a:pt x="275370" y="239744"/>
                    <a:pt x="274965" y="241064"/>
                  </a:cubicBezTo>
                  <a:close/>
                </a:path>
              </a:pathLst>
            </a:custGeom>
            <a:solidFill>
              <a:srgbClr val="E3E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2" name="Freeform: Shape 181">
              <a:extLst>
                <a:ext uri="{FF2B5EF4-FFF2-40B4-BE49-F238E27FC236}">
                  <a16:creationId xmlns:a16="http://schemas.microsoft.com/office/drawing/2014/main" id="{8C656C03-7C52-4241-8C58-344DB2E6022A}"/>
                </a:ext>
              </a:extLst>
            </p:cNvPr>
            <p:cNvSpPr/>
            <p:nvPr/>
          </p:nvSpPr>
          <p:spPr>
            <a:xfrm>
              <a:off x="10309366" y="6341498"/>
              <a:ext cx="338335" cy="162401"/>
            </a:xfrm>
            <a:custGeom>
              <a:avLst/>
              <a:gdLst>
                <a:gd name="connsiteX0" fmla="*/ 339519 w 338334"/>
                <a:gd name="connsiteY0" fmla="*/ 163044 h 162400"/>
                <a:gd name="connsiteX1" fmla="*/ 214470 w 338334"/>
                <a:gd name="connsiteY1" fmla="*/ 115914 h 162400"/>
                <a:gd name="connsiteX2" fmla="*/ 122206 w 338334"/>
                <a:gd name="connsiteY2" fmla="*/ 86783 h 162400"/>
                <a:gd name="connsiteX3" fmla="*/ 35660 w 338334"/>
                <a:gd name="connsiteY3" fmla="*/ 38841 h 162400"/>
                <a:gd name="connsiteX4" fmla="*/ 0 w 338334"/>
                <a:gd name="connsiteY4" fmla="*/ 20943 h 162400"/>
                <a:gd name="connsiteX5" fmla="*/ 18642 w 338334"/>
                <a:gd name="connsiteY5" fmla="*/ 0 h 162400"/>
                <a:gd name="connsiteX6" fmla="*/ 18676 w 338334"/>
                <a:gd name="connsiteY6" fmla="*/ 0 h 162400"/>
                <a:gd name="connsiteX7" fmla="*/ 106034 w 338334"/>
                <a:gd name="connsiteY7" fmla="*/ 33022 h 162400"/>
                <a:gd name="connsiteX8" fmla="*/ 193358 w 338334"/>
                <a:gd name="connsiteY8" fmla="*/ 73960 h 162400"/>
                <a:gd name="connsiteX9" fmla="*/ 302911 w 338334"/>
                <a:gd name="connsiteY9" fmla="*/ 101399 h 162400"/>
                <a:gd name="connsiteX10" fmla="*/ 341278 w 338334"/>
                <a:gd name="connsiteY10" fmla="*/ 129515 h 162400"/>
                <a:gd name="connsiteX11" fmla="*/ 339519 w 338334"/>
                <a:gd name="connsiteY11" fmla="*/ 163044 h 1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34" h="162400">
                  <a:moveTo>
                    <a:pt x="339519" y="163044"/>
                  </a:moveTo>
                  <a:cubicBezTo>
                    <a:pt x="312689" y="153672"/>
                    <a:pt x="254495" y="132966"/>
                    <a:pt x="214470" y="115914"/>
                  </a:cubicBezTo>
                  <a:cubicBezTo>
                    <a:pt x="160945" y="93110"/>
                    <a:pt x="159254" y="93110"/>
                    <a:pt x="122206" y="86783"/>
                  </a:cubicBezTo>
                  <a:cubicBezTo>
                    <a:pt x="85159" y="80456"/>
                    <a:pt x="59209" y="54810"/>
                    <a:pt x="35660" y="38841"/>
                  </a:cubicBezTo>
                  <a:cubicBezTo>
                    <a:pt x="24563" y="31330"/>
                    <a:pt x="11808" y="25409"/>
                    <a:pt x="0" y="20943"/>
                  </a:cubicBezTo>
                  <a:cubicBezTo>
                    <a:pt x="5718" y="13466"/>
                    <a:pt x="11943" y="6462"/>
                    <a:pt x="18642" y="0"/>
                  </a:cubicBezTo>
                  <a:lnTo>
                    <a:pt x="18676" y="0"/>
                  </a:lnTo>
                  <a:cubicBezTo>
                    <a:pt x="18676" y="0"/>
                    <a:pt x="61137" y="710"/>
                    <a:pt x="106034" y="33022"/>
                  </a:cubicBezTo>
                  <a:cubicBezTo>
                    <a:pt x="150897" y="65332"/>
                    <a:pt x="142405" y="70983"/>
                    <a:pt x="193358" y="73960"/>
                  </a:cubicBezTo>
                  <a:cubicBezTo>
                    <a:pt x="244311" y="76937"/>
                    <a:pt x="276487" y="81133"/>
                    <a:pt x="302911" y="101399"/>
                  </a:cubicBezTo>
                  <a:cubicBezTo>
                    <a:pt x="319218" y="113884"/>
                    <a:pt x="329233" y="123425"/>
                    <a:pt x="341278" y="129515"/>
                  </a:cubicBezTo>
                  <a:cubicBezTo>
                    <a:pt x="341684" y="140544"/>
                    <a:pt x="341109" y="151777"/>
                    <a:pt x="339519" y="163044"/>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3" name="Freeform: Shape 182">
              <a:extLst>
                <a:ext uri="{FF2B5EF4-FFF2-40B4-BE49-F238E27FC236}">
                  <a16:creationId xmlns:a16="http://schemas.microsoft.com/office/drawing/2014/main" id="{003F85B4-9044-4E31-9694-45E587938F17}"/>
                </a:ext>
              </a:extLst>
            </p:cNvPr>
            <p:cNvSpPr/>
            <p:nvPr/>
          </p:nvSpPr>
          <p:spPr>
            <a:xfrm>
              <a:off x="10271202" y="6406391"/>
              <a:ext cx="368785" cy="165784"/>
            </a:xfrm>
            <a:custGeom>
              <a:avLst/>
              <a:gdLst>
                <a:gd name="connsiteX0" fmla="*/ 370375 w 368784"/>
                <a:gd name="connsiteY0" fmla="*/ 129785 h 165784"/>
                <a:gd name="connsiteX1" fmla="*/ 353628 w 368784"/>
                <a:gd name="connsiteY1" fmla="*/ 167374 h 165784"/>
                <a:gd name="connsiteX2" fmla="*/ 271649 w 368784"/>
                <a:gd name="connsiteY2" fmla="*/ 135875 h 165784"/>
                <a:gd name="connsiteX3" fmla="*/ 130631 w 368784"/>
                <a:gd name="connsiteY3" fmla="*/ 91621 h 165784"/>
                <a:gd name="connsiteX4" fmla="*/ 18304 w 368784"/>
                <a:gd name="connsiteY4" fmla="*/ 55453 h 165784"/>
                <a:gd name="connsiteX5" fmla="*/ 0 w 368784"/>
                <a:gd name="connsiteY5" fmla="*/ 52713 h 165784"/>
                <a:gd name="connsiteX6" fmla="*/ 8255 w 368784"/>
                <a:gd name="connsiteY6" fmla="*/ 13229 h 165784"/>
                <a:gd name="connsiteX7" fmla="*/ 13093 w 368784"/>
                <a:gd name="connsiteY7" fmla="*/ 0 h 165784"/>
                <a:gd name="connsiteX8" fmla="*/ 134826 w 368784"/>
                <a:gd name="connsiteY8" fmla="*/ 38773 h 165784"/>
                <a:gd name="connsiteX9" fmla="*/ 260552 w 368784"/>
                <a:gd name="connsiteY9" fmla="*/ 83704 h 165784"/>
                <a:gd name="connsiteX10" fmla="*/ 371626 w 368784"/>
                <a:gd name="connsiteY10" fmla="*/ 125827 h 165784"/>
                <a:gd name="connsiteX11" fmla="*/ 370375 w 368784"/>
                <a:gd name="connsiteY11" fmla="*/ 129785 h 16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784" h="165784">
                  <a:moveTo>
                    <a:pt x="370375" y="129785"/>
                  </a:moveTo>
                  <a:cubicBezTo>
                    <a:pt x="366078" y="143149"/>
                    <a:pt x="360428" y="155736"/>
                    <a:pt x="353628" y="167374"/>
                  </a:cubicBezTo>
                  <a:cubicBezTo>
                    <a:pt x="333530" y="160337"/>
                    <a:pt x="305381" y="149747"/>
                    <a:pt x="271649" y="135875"/>
                  </a:cubicBezTo>
                  <a:cubicBezTo>
                    <a:pt x="203103" y="107658"/>
                    <a:pt x="178809" y="101534"/>
                    <a:pt x="130631" y="91621"/>
                  </a:cubicBezTo>
                  <a:cubicBezTo>
                    <a:pt x="82452" y="81708"/>
                    <a:pt x="68377" y="87223"/>
                    <a:pt x="18304" y="55453"/>
                  </a:cubicBezTo>
                  <a:cubicBezTo>
                    <a:pt x="18304" y="55453"/>
                    <a:pt x="10623" y="54810"/>
                    <a:pt x="0" y="52713"/>
                  </a:cubicBezTo>
                  <a:cubicBezTo>
                    <a:pt x="1319" y="39551"/>
                    <a:pt x="4026" y="26322"/>
                    <a:pt x="8255" y="13229"/>
                  </a:cubicBezTo>
                  <a:cubicBezTo>
                    <a:pt x="9710" y="8729"/>
                    <a:pt x="11300" y="4297"/>
                    <a:pt x="13093" y="0"/>
                  </a:cubicBezTo>
                  <a:cubicBezTo>
                    <a:pt x="36032" y="13060"/>
                    <a:pt x="83028" y="35965"/>
                    <a:pt x="134826" y="38773"/>
                  </a:cubicBezTo>
                  <a:cubicBezTo>
                    <a:pt x="207839" y="42698"/>
                    <a:pt x="226008" y="60867"/>
                    <a:pt x="260552" y="83704"/>
                  </a:cubicBezTo>
                  <a:cubicBezTo>
                    <a:pt x="286197" y="100688"/>
                    <a:pt x="339552" y="117876"/>
                    <a:pt x="371626" y="125827"/>
                  </a:cubicBezTo>
                  <a:cubicBezTo>
                    <a:pt x="371221" y="127146"/>
                    <a:pt x="370781" y="128466"/>
                    <a:pt x="370375" y="129785"/>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7" name="Freeform: Shape 186">
              <a:extLst>
                <a:ext uri="{FF2B5EF4-FFF2-40B4-BE49-F238E27FC236}">
                  <a16:creationId xmlns:a16="http://schemas.microsoft.com/office/drawing/2014/main" id="{38F00BCB-842D-403A-815A-2EA10AC8E85B}"/>
                </a:ext>
              </a:extLst>
            </p:cNvPr>
            <p:cNvSpPr/>
            <p:nvPr/>
          </p:nvSpPr>
          <p:spPr>
            <a:xfrm>
              <a:off x="10270592" y="6488708"/>
              <a:ext cx="334951" cy="142101"/>
            </a:xfrm>
            <a:custGeom>
              <a:avLst/>
              <a:gdLst>
                <a:gd name="connsiteX0" fmla="*/ 336846 w 334951"/>
                <a:gd name="connsiteY0" fmla="*/ 110060 h 142100"/>
                <a:gd name="connsiteX1" fmla="*/ 298851 w 334951"/>
                <a:gd name="connsiteY1" fmla="*/ 145112 h 142100"/>
                <a:gd name="connsiteX2" fmla="*/ 196167 w 334951"/>
                <a:gd name="connsiteY2" fmla="*/ 112259 h 142100"/>
                <a:gd name="connsiteX3" fmla="*/ 37894 w 334951"/>
                <a:gd name="connsiteY3" fmla="*/ 57415 h 142100"/>
                <a:gd name="connsiteX4" fmla="*/ 10421 w 334951"/>
                <a:gd name="connsiteY4" fmla="*/ 52002 h 142100"/>
                <a:gd name="connsiteX5" fmla="*/ 0 w 334951"/>
                <a:gd name="connsiteY5" fmla="*/ 0 h 142100"/>
                <a:gd name="connsiteX6" fmla="*/ 62897 w 334951"/>
                <a:gd name="connsiteY6" fmla="*/ 21315 h 142100"/>
                <a:gd name="connsiteX7" fmla="*/ 212001 w 334951"/>
                <a:gd name="connsiteY7" fmla="*/ 71659 h 142100"/>
                <a:gd name="connsiteX8" fmla="*/ 327508 w 334951"/>
                <a:gd name="connsiteY8" fmla="*/ 103226 h 142100"/>
                <a:gd name="connsiteX9" fmla="*/ 336846 w 334951"/>
                <a:gd name="connsiteY9" fmla="*/ 110060 h 1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951" h="142100">
                  <a:moveTo>
                    <a:pt x="336846" y="110060"/>
                  </a:moveTo>
                  <a:cubicBezTo>
                    <a:pt x="325783" y="123560"/>
                    <a:pt x="312960" y="135300"/>
                    <a:pt x="298851" y="145112"/>
                  </a:cubicBezTo>
                  <a:cubicBezTo>
                    <a:pt x="266913" y="136653"/>
                    <a:pt x="230237" y="125658"/>
                    <a:pt x="196167" y="112259"/>
                  </a:cubicBezTo>
                  <a:cubicBezTo>
                    <a:pt x="109418" y="78189"/>
                    <a:pt x="89626" y="68479"/>
                    <a:pt x="37894" y="57415"/>
                  </a:cubicBezTo>
                  <a:cubicBezTo>
                    <a:pt x="27405" y="55182"/>
                    <a:pt x="18372" y="53457"/>
                    <a:pt x="10421" y="52002"/>
                  </a:cubicBezTo>
                  <a:cubicBezTo>
                    <a:pt x="4568" y="35356"/>
                    <a:pt x="1015" y="17898"/>
                    <a:pt x="0" y="0"/>
                  </a:cubicBezTo>
                  <a:cubicBezTo>
                    <a:pt x="15192" y="2301"/>
                    <a:pt x="36270" y="8052"/>
                    <a:pt x="62897" y="21315"/>
                  </a:cubicBezTo>
                  <a:cubicBezTo>
                    <a:pt x="123053" y="51292"/>
                    <a:pt x="185577" y="70543"/>
                    <a:pt x="212001" y="71659"/>
                  </a:cubicBezTo>
                  <a:cubicBezTo>
                    <a:pt x="238425" y="72776"/>
                    <a:pt x="297532" y="83569"/>
                    <a:pt x="327508" y="103226"/>
                  </a:cubicBezTo>
                  <a:cubicBezTo>
                    <a:pt x="330655" y="105290"/>
                    <a:pt x="333768" y="107590"/>
                    <a:pt x="336846" y="110060"/>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68" name="Group 267">
            <a:extLst>
              <a:ext uri="{FF2B5EF4-FFF2-40B4-BE49-F238E27FC236}">
                <a16:creationId xmlns:a16="http://schemas.microsoft.com/office/drawing/2014/main" id="{516FA2C2-8AE0-43EA-9C60-227AACA28B45}"/>
              </a:ext>
            </a:extLst>
          </p:cNvPr>
          <p:cNvGrpSpPr/>
          <p:nvPr/>
        </p:nvGrpSpPr>
        <p:grpSpPr>
          <a:xfrm>
            <a:off x="2835416" y="1638961"/>
            <a:ext cx="1462011" cy="1461174"/>
            <a:chOff x="10740405" y="5163788"/>
            <a:chExt cx="717681" cy="717270"/>
          </a:xfrm>
          <a:effectLst>
            <a:outerShdw blurRad="1270000" sx="102000" sy="102000" algn="ctr" rotWithShape="0">
              <a:schemeClr val="accent4">
                <a:lumMod val="75000"/>
              </a:schemeClr>
            </a:outerShdw>
          </a:effectLst>
        </p:grpSpPr>
        <p:sp>
          <p:nvSpPr>
            <p:cNvPr id="269" name="Freeform: Shape 268">
              <a:extLst>
                <a:ext uri="{FF2B5EF4-FFF2-40B4-BE49-F238E27FC236}">
                  <a16:creationId xmlns:a16="http://schemas.microsoft.com/office/drawing/2014/main" id="{AED731CD-D1E2-4951-BFB2-3B8CB5141E6B}"/>
                </a:ext>
              </a:extLst>
            </p:cNvPr>
            <p:cNvSpPr/>
            <p:nvPr/>
          </p:nvSpPr>
          <p:spPr>
            <a:xfrm>
              <a:off x="10967500" y="5165006"/>
              <a:ext cx="490586" cy="710503"/>
            </a:xfrm>
            <a:custGeom>
              <a:avLst/>
              <a:gdLst>
                <a:gd name="connsiteX0" fmla="*/ 492983 w 490585"/>
                <a:gd name="connsiteY0" fmla="*/ 358838 h 710503"/>
                <a:gd name="connsiteX1" fmla="*/ 196770 w 490585"/>
                <a:gd name="connsiteY1" fmla="*/ 713244 h 710503"/>
                <a:gd name="connsiteX2" fmla="*/ 73075 w 490585"/>
                <a:gd name="connsiteY2" fmla="*/ 587857 h 710503"/>
                <a:gd name="connsiteX3" fmla="*/ 259667 w 490585"/>
                <a:gd name="connsiteY3" fmla="*/ 394735 h 710503"/>
                <a:gd name="connsiteX4" fmla="*/ 9772 w 490585"/>
                <a:gd name="connsiteY4" fmla="*/ 212982 h 710503"/>
                <a:gd name="connsiteX5" fmla="*/ 162362 w 490585"/>
                <a:gd name="connsiteY5" fmla="*/ 0 h 710503"/>
                <a:gd name="connsiteX6" fmla="*/ 492983 w 490585"/>
                <a:gd name="connsiteY6" fmla="*/ 358838 h 71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85" h="710503">
                  <a:moveTo>
                    <a:pt x="492983" y="358838"/>
                  </a:moveTo>
                  <a:cubicBezTo>
                    <a:pt x="492983" y="535889"/>
                    <a:pt x="365193" y="683132"/>
                    <a:pt x="196770" y="713244"/>
                  </a:cubicBezTo>
                  <a:cubicBezTo>
                    <a:pt x="196770" y="713244"/>
                    <a:pt x="55211" y="651159"/>
                    <a:pt x="73075" y="587857"/>
                  </a:cubicBezTo>
                  <a:cubicBezTo>
                    <a:pt x="90905" y="524554"/>
                    <a:pt x="274282" y="479116"/>
                    <a:pt x="259667" y="394735"/>
                  </a:cubicBezTo>
                  <a:cubicBezTo>
                    <a:pt x="245084" y="310355"/>
                    <a:pt x="66579" y="289242"/>
                    <a:pt x="9772" y="212982"/>
                  </a:cubicBezTo>
                  <a:cubicBezTo>
                    <a:pt x="-47034" y="136721"/>
                    <a:pt x="162362" y="0"/>
                    <a:pt x="162362" y="0"/>
                  </a:cubicBezTo>
                  <a:cubicBezTo>
                    <a:pt x="347465" y="14954"/>
                    <a:pt x="492983" y="169912"/>
                    <a:pt x="492983" y="358838"/>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0" name="Freeform: Shape 269">
              <a:extLst>
                <a:ext uri="{FF2B5EF4-FFF2-40B4-BE49-F238E27FC236}">
                  <a16:creationId xmlns:a16="http://schemas.microsoft.com/office/drawing/2014/main" id="{A5B3E293-3B97-47C2-ABAB-757D04FCE2B2}"/>
                </a:ext>
              </a:extLst>
            </p:cNvPr>
            <p:cNvSpPr/>
            <p:nvPr/>
          </p:nvSpPr>
          <p:spPr>
            <a:xfrm>
              <a:off x="10740405" y="5163788"/>
              <a:ext cx="487202" cy="717270"/>
            </a:xfrm>
            <a:custGeom>
              <a:avLst/>
              <a:gdLst>
                <a:gd name="connsiteX0" fmla="*/ 300171 w 487202"/>
                <a:gd name="connsiteY0" fmla="*/ 589075 h 717269"/>
                <a:gd name="connsiteX1" fmla="*/ 423866 w 487202"/>
                <a:gd name="connsiteY1" fmla="*/ 714462 h 717269"/>
                <a:gd name="connsiteX2" fmla="*/ 360022 w 487202"/>
                <a:gd name="connsiteY2" fmla="*/ 720112 h 717269"/>
                <a:gd name="connsiteX3" fmla="*/ 0 w 487202"/>
                <a:gd name="connsiteY3" fmla="*/ 360056 h 717269"/>
                <a:gd name="connsiteX4" fmla="*/ 360022 w 487202"/>
                <a:gd name="connsiteY4" fmla="*/ 0 h 717269"/>
                <a:gd name="connsiteX5" fmla="*/ 389458 w 487202"/>
                <a:gd name="connsiteY5" fmla="*/ 1218 h 717269"/>
                <a:gd name="connsiteX6" fmla="*/ 236868 w 487202"/>
                <a:gd name="connsiteY6" fmla="*/ 214200 h 717269"/>
                <a:gd name="connsiteX7" fmla="*/ 486763 w 487202"/>
                <a:gd name="connsiteY7" fmla="*/ 395953 h 717269"/>
                <a:gd name="connsiteX8" fmla="*/ 300171 w 487202"/>
                <a:gd name="connsiteY8" fmla="*/ 589075 h 7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202" h="717269">
                  <a:moveTo>
                    <a:pt x="300171" y="589075"/>
                  </a:moveTo>
                  <a:cubicBezTo>
                    <a:pt x="282306" y="652377"/>
                    <a:pt x="423866" y="714462"/>
                    <a:pt x="423866" y="714462"/>
                  </a:cubicBezTo>
                  <a:cubicBezTo>
                    <a:pt x="403160" y="718183"/>
                    <a:pt x="381811" y="720112"/>
                    <a:pt x="360022" y="720112"/>
                  </a:cubicBezTo>
                  <a:cubicBezTo>
                    <a:pt x="161182" y="720112"/>
                    <a:pt x="0" y="558895"/>
                    <a:pt x="0" y="360056"/>
                  </a:cubicBezTo>
                  <a:cubicBezTo>
                    <a:pt x="0" y="161217"/>
                    <a:pt x="161182" y="0"/>
                    <a:pt x="360022" y="0"/>
                  </a:cubicBezTo>
                  <a:cubicBezTo>
                    <a:pt x="369936" y="0"/>
                    <a:pt x="379747" y="406"/>
                    <a:pt x="389458" y="1218"/>
                  </a:cubicBezTo>
                  <a:cubicBezTo>
                    <a:pt x="389458" y="1218"/>
                    <a:pt x="180062" y="137939"/>
                    <a:pt x="236868" y="214200"/>
                  </a:cubicBezTo>
                  <a:cubicBezTo>
                    <a:pt x="293675" y="290460"/>
                    <a:pt x="472180" y="311573"/>
                    <a:pt x="486763" y="395953"/>
                  </a:cubicBezTo>
                  <a:cubicBezTo>
                    <a:pt x="501378" y="480334"/>
                    <a:pt x="318001" y="525772"/>
                    <a:pt x="300171" y="589075"/>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1" name="Freeform: Shape 270">
              <a:extLst>
                <a:ext uri="{FF2B5EF4-FFF2-40B4-BE49-F238E27FC236}">
                  <a16:creationId xmlns:a16="http://schemas.microsoft.com/office/drawing/2014/main" id="{2F3C0706-69DB-4654-B807-99CF8D3BB44C}"/>
                </a:ext>
              </a:extLst>
            </p:cNvPr>
            <p:cNvSpPr/>
            <p:nvPr/>
          </p:nvSpPr>
          <p:spPr>
            <a:xfrm>
              <a:off x="10797109" y="5364489"/>
              <a:ext cx="135334" cy="135334"/>
            </a:xfrm>
            <a:custGeom>
              <a:avLst/>
              <a:gdLst>
                <a:gd name="connsiteX0" fmla="*/ 136552 w 135333"/>
                <a:gd name="connsiteY0" fmla="*/ 68276 h 135333"/>
                <a:gd name="connsiteX1" fmla="*/ 68277 w 135333"/>
                <a:gd name="connsiteY1" fmla="*/ 136552 h 135333"/>
                <a:gd name="connsiteX2" fmla="*/ 1 w 135333"/>
                <a:gd name="connsiteY2" fmla="*/ 68276 h 135333"/>
                <a:gd name="connsiteX3" fmla="*/ 68277 w 135333"/>
                <a:gd name="connsiteY3" fmla="*/ 0 h 135333"/>
                <a:gd name="connsiteX4" fmla="*/ 136552 w 135333"/>
                <a:gd name="connsiteY4" fmla="*/ 68276 h 13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3" h="135333">
                  <a:moveTo>
                    <a:pt x="136552" y="68276"/>
                  </a:moveTo>
                  <a:cubicBezTo>
                    <a:pt x="136552" y="105984"/>
                    <a:pt x="105984" y="136552"/>
                    <a:pt x="68277" y="136552"/>
                  </a:cubicBezTo>
                  <a:cubicBezTo>
                    <a:pt x="30569" y="136552"/>
                    <a:pt x="1" y="105984"/>
                    <a:pt x="1" y="68276"/>
                  </a:cubicBezTo>
                  <a:cubicBezTo>
                    <a:pt x="1" y="30568"/>
                    <a:pt x="30569" y="0"/>
                    <a:pt x="68277" y="0"/>
                  </a:cubicBezTo>
                  <a:cubicBezTo>
                    <a:pt x="105984" y="0"/>
                    <a:pt x="136552" y="30568"/>
                    <a:pt x="136552" y="68276"/>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2" name="Freeform: Shape 271">
              <a:extLst>
                <a:ext uri="{FF2B5EF4-FFF2-40B4-BE49-F238E27FC236}">
                  <a16:creationId xmlns:a16="http://schemas.microsoft.com/office/drawing/2014/main" id="{F13682E2-05A6-4BD8-966D-5FE69F1ABE7B}"/>
                </a:ext>
              </a:extLst>
            </p:cNvPr>
            <p:cNvSpPr/>
            <p:nvPr/>
          </p:nvSpPr>
          <p:spPr>
            <a:xfrm>
              <a:off x="10950443" y="5471166"/>
              <a:ext cx="206384" cy="206384"/>
            </a:xfrm>
            <a:custGeom>
              <a:avLst/>
              <a:gdLst>
                <a:gd name="connsiteX0" fmla="*/ 207670 w 206384"/>
                <a:gd name="connsiteY0" fmla="*/ 103835 h 206384"/>
                <a:gd name="connsiteX1" fmla="*/ 103835 w 206384"/>
                <a:gd name="connsiteY1" fmla="*/ 207670 h 206384"/>
                <a:gd name="connsiteX2" fmla="*/ 0 w 206384"/>
                <a:gd name="connsiteY2" fmla="*/ 103835 h 206384"/>
                <a:gd name="connsiteX3" fmla="*/ 103835 w 206384"/>
                <a:gd name="connsiteY3" fmla="*/ 0 h 206384"/>
                <a:gd name="connsiteX4" fmla="*/ 207670 w 206384"/>
                <a:gd name="connsiteY4" fmla="*/ 103835 h 20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84" h="206384">
                  <a:moveTo>
                    <a:pt x="207670" y="103835"/>
                  </a:moveTo>
                  <a:cubicBezTo>
                    <a:pt x="207670" y="161181"/>
                    <a:pt x="161181" y="207670"/>
                    <a:pt x="103835" y="207670"/>
                  </a:cubicBezTo>
                  <a:cubicBezTo>
                    <a:pt x="46488" y="207670"/>
                    <a:pt x="0" y="161181"/>
                    <a:pt x="0" y="103835"/>
                  </a:cubicBezTo>
                  <a:cubicBezTo>
                    <a:pt x="0" y="46488"/>
                    <a:pt x="46489" y="0"/>
                    <a:pt x="103835" y="0"/>
                  </a:cubicBezTo>
                  <a:cubicBezTo>
                    <a:pt x="161182" y="0"/>
                    <a:pt x="207670" y="46488"/>
                    <a:pt x="207670" y="103835"/>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3" name="Freeform: Shape 272">
              <a:extLst>
                <a:ext uri="{FF2B5EF4-FFF2-40B4-BE49-F238E27FC236}">
                  <a16:creationId xmlns:a16="http://schemas.microsoft.com/office/drawing/2014/main" id="{70EEA047-5936-441E-A6EB-50F4F84F6371}"/>
                </a:ext>
              </a:extLst>
            </p:cNvPr>
            <p:cNvSpPr/>
            <p:nvPr/>
          </p:nvSpPr>
          <p:spPr>
            <a:xfrm>
              <a:off x="11246790" y="5407423"/>
              <a:ext cx="108267" cy="108267"/>
            </a:xfrm>
            <a:custGeom>
              <a:avLst/>
              <a:gdLst>
                <a:gd name="connsiteX0" fmla="*/ 110838 w 108267"/>
                <a:gd name="connsiteY0" fmla="*/ 55419 h 108267"/>
                <a:gd name="connsiteX1" fmla="*/ 55419 w 108267"/>
                <a:gd name="connsiteY1" fmla="*/ 110839 h 108267"/>
                <a:gd name="connsiteX2" fmla="*/ 1 w 108267"/>
                <a:gd name="connsiteY2" fmla="*/ 55419 h 108267"/>
                <a:gd name="connsiteX3" fmla="*/ 55419 w 108267"/>
                <a:gd name="connsiteY3" fmla="*/ 0 h 108267"/>
                <a:gd name="connsiteX4" fmla="*/ 110838 w 108267"/>
                <a:gd name="connsiteY4" fmla="*/ 55419 h 10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108267">
                  <a:moveTo>
                    <a:pt x="110838" y="55419"/>
                  </a:moveTo>
                  <a:cubicBezTo>
                    <a:pt x="110838" y="86026"/>
                    <a:pt x="86026" y="110839"/>
                    <a:pt x="55419" y="110839"/>
                  </a:cubicBezTo>
                  <a:cubicBezTo>
                    <a:pt x="24812" y="110839"/>
                    <a:pt x="1" y="86026"/>
                    <a:pt x="1" y="55419"/>
                  </a:cubicBezTo>
                  <a:cubicBezTo>
                    <a:pt x="1" y="24812"/>
                    <a:pt x="24812" y="0"/>
                    <a:pt x="55419" y="0"/>
                  </a:cubicBezTo>
                  <a:cubicBezTo>
                    <a:pt x="86026" y="0"/>
                    <a:pt x="110838" y="24812"/>
                    <a:pt x="110838" y="5541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4" name="Freeform: Shape 273">
              <a:extLst>
                <a:ext uri="{FF2B5EF4-FFF2-40B4-BE49-F238E27FC236}">
                  <a16:creationId xmlns:a16="http://schemas.microsoft.com/office/drawing/2014/main" id="{7C853B84-755F-4002-AB84-5A1649BBF21F}"/>
                </a:ext>
              </a:extLst>
            </p:cNvPr>
            <p:cNvSpPr/>
            <p:nvPr/>
          </p:nvSpPr>
          <p:spPr>
            <a:xfrm>
              <a:off x="11133414" y="5726676"/>
              <a:ext cx="77817" cy="77817"/>
            </a:xfrm>
            <a:custGeom>
              <a:avLst/>
              <a:gdLst>
                <a:gd name="connsiteX0" fmla="*/ 78359 w 77817"/>
                <a:gd name="connsiteY0" fmla="*/ 39179 h 77817"/>
                <a:gd name="connsiteX1" fmla="*/ 39179 w 77817"/>
                <a:gd name="connsiteY1" fmla="*/ 78358 h 77817"/>
                <a:gd name="connsiteX2" fmla="*/ 0 w 77817"/>
                <a:gd name="connsiteY2" fmla="*/ 39179 h 77817"/>
                <a:gd name="connsiteX3" fmla="*/ 39179 w 77817"/>
                <a:gd name="connsiteY3" fmla="*/ 0 h 77817"/>
                <a:gd name="connsiteX4" fmla="*/ 78359 w 77817"/>
                <a:gd name="connsiteY4" fmla="*/ 39179 h 7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7" h="77817">
                  <a:moveTo>
                    <a:pt x="78359" y="39179"/>
                  </a:moveTo>
                  <a:cubicBezTo>
                    <a:pt x="78359" y="60817"/>
                    <a:pt x="60817" y="78358"/>
                    <a:pt x="39179" y="78358"/>
                  </a:cubicBezTo>
                  <a:cubicBezTo>
                    <a:pt x="17541" y="78358"/>
                    <a:pt x="0" y="60817"/>
                    <a:pt x="0" y="39179"/>
                  </a:cubicBezTo>
                  <a:cubicBezTo>
                    <a:pt x="0" y="17541"/>
                    <a:pt x="17541" y="0"/>
                    <a:pt x="39179" y="0"/>
                  </a:cubicBezTo>
                  <a:cubicBezTo>
                    <a:pt x="60817" y="0"/>
                    <a:pt x="78359" y="17541"/>
                    <a:pt x="78359" y="3917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75" name="Group 274">
            <a:extLst>
              <a:ext uri="{FF2B5EF4-FFF2-40B4-BE49-F238E27FC236}">
                <a16:creationId xmlns:a16="http://schemas.microsoft.com/office/drawing/2014/main" id="{825039AC-BEAC-4693-AE43-9BEE43A2AE9B}"/>
              </a:ext>
            </a:extLst>
          </p:cNvPr>
          <p:cNvGrpSpPr/>
          <p:nvPr/>
        </p:nvGrpSpPr>
        <p:grpSpPr>
          <a:xfrm flipH="1">
            <a:off x="1193986" y="3696739"/>
            <a:ext cx="2322255" cy="2513843"/>
            <a:chOff x="10226579" y="4729162"/>
            <a:chExt cx="3928256" cy="4252341"/>
          </a:xfrm>
        </p:grpSpPr>
        <p:sp>
          <p:nvSpPr>
            <p:cNvPr id="276" name="Freeform: Shape 275">
              <a:extLst>
                <a:ext uri="{FF2B5EF4-FFF2-40B4-BE49-F238E27FC236}">
                  <a16:creationId xmlns:a16="http://schemas.microsoft.com/office/drawing/2014/main" id="{9DB5F58B-C1D9-453B-B765-36A4CCCB05C5}"/>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7" name="Freeform: Shape 276">
              <a:extLst>
                <a:ext uri="{FF2B5EF4-FFF2-40B4-BE49-F238E27FC236}">
                  <a16:creationId xmlns:a16="http://schemas.microsoft.com/office/drawing/2014/main" id="{DBB3F57D-FEDF-4932-A79C-D4A3472644F7}"/>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8" name="Freeform: Shape 277">
              <a:extLst>
                <a:ext uri="{FF2B5EF4-FFF2-40B4-BE49-F238E27FC236}">
                  <a16:creationId xmlns:a16="http://schemas.microsoft.com/office/drawing/2014/main" id="{B0E01FEB-A22C-47EE-B396-378B2410D65D}"/>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9" name="Freeform: Shape 278">
              <a:extLst>
                <a:ext uri="{FF2B5EF4-FFF2-40B4-BE49-F238E27FC236}">
                  <a16:creationId xmlns:a16="http://schemas.microsoft.com/office/drawing/2014/main" id="{9DF5310D-9DFE-4A01-B3FC-46DE13D1DA15}"/>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0" name="Freeform: Shape 279">
              <a:extLst>
                <a:ext uri="{FF2B5EF4-FFF2-40B4-BE49-F238E27FC236}">
                  <a16:creationId xmlns:a16="http://schemas.microsoft.com/office/drawing/2014/main" id="{073ADD77-F396-4329-8631-2FCC88627C4C}"/>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1" name="Freeform: Shape 280">
              <a:extLst>
                <a:ext uri="{FF2B5EF4-FFF2-40B4-BE49-F238E27FC236}">
                  <a16:creationId xmlns:a16="http://schemas.microsoft.com/office/drawing/2014/main" id="{A66431FF-1F25-4F5D-8570-79BE0E265F45}"/>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2" name="Freeform: Shape 281">
              <a:extLst>
                <a:ext uri="{FF2B5EF4-FFF2-40B4-BE49-F238E27FC236}">
                  <a16:creationId xmlns:a16="http://schemas.microsoft.com/office/drawing/2014/main" id="{460BBF07-1D44-4A45-924E-9F0A1742152F}"/>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3" name="Freeform: Shape 282">
              <a:extLst>
                <a:ext uri="{FF2B5EF4-FFF2-40B4-BE49-F238E27FC236}">
                  <a16:creationId xmlns:a16="http://schemas.microsoft.com/office/drawing/2014/main" id="{E4A707F9-FC1C-4711-86B5-9A19F2820463}"/>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4" name="Freeform: Shape 283">
              <a:extLst>
                <a:ext uri="{FF2B5EF4-FFF2-40B4-BE49-F238E27FC236}">
                  <a16:creationId xmlns:a16="http://schemas.microsoft.com/office/drawing/2014/main" id="{23B38336-1B15-4C83-8526-65B81BE74BDE}"/>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5" name="Freeform: Shape 284">
              <a:extLst>
                <a:ext uri="{FF2B5EF4-FFF2-40B4-BE49-F238E27FC236}">
                  <a16:creationId xmlns:a16="http://schemas.microsoft.com/office/drawing/2014/main" id="{12703152-C76E-4F59-89C7-C39439EB55C1}"/>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6" name="Freeform: Shape 285">
              <a:extLst>
                <a:ext uri="{FF2B5EF4-FFF2-40B4-BE49-F238E27FC236}">
                  <a16:creationId xmlns:a16="http://schemas.microsoft.com/office/drawing/2014/main" id="{5A5810DF-7981-4B87-AABE-D35765A534B4}"/>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7" name="Freeform: Shape 286">
              <a:extLst>
                <a:ext uri="{FF2B5EF4-FFF2-40B4-BE49-F238E27FC236}">
                  <a16:creationId xmlns:a16="http://schemas.microsoft.com/office/drawing/2014/main" id="{B8003C03-6310-41E4-AD10-40435A4C77A4}"/>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8" name="Freeform: Shape 287">
              <a:extLst>
                <a:ext uri="{FF2B5EF4-FFF2-40B4-BE49-F238E27FC236}">
                  <a16:creationId xmlns:a16="http://schemas.microsoft.com/office/drawing/2014/main" id="{45720612-AA71-4F79-8551-F8399DEB2EAD}"/>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9" name="Freeform: Shape 288">
              <a:extLst>
                <a:ext uri="{FF2B5EF4-FFF2-40B4-BE49-F238E27FC236}">
                  <a16:creationId xmlns:a16="http://schemas.microsoft.com/office/drawing/2014/main" id="{A7D078D4-0710-4CD6-A6E2-6BFF737A8E6D}"/>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0" name="Freeform: Shape 289">
              <a:extLst>
                <a:ext uri="{FF2B5EF4-FFF2-40B4-BE49-F238E27FC236}">
                  <a16:creationId xmlns:a16="http://schemas.microsoft.com/office/drawing/2014/main" id="{DBD8C2FF-8DAC-427C-94C3-5E80D143367A}"/>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1" name="Freeform: Shape 290">
              <a:extLst>
                <a:ext uri="{FF2B5EF4-FFF2-40B4-BE49-F238E27FC236}">
                  <a16:creationId xmlns:a16="http://schemas.microsoft.com/office/drawing/2014/main" id="{D9B0F125-33FD-4439-9D89-5C72F603721E}"/>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2" name="Freeform: Shape 291">
              <a:extLst>
                <a:ext uri="{FF2B5EF4-FFF2-40B4-BE49-F238E27FC236}">
                  <a16:creationId xmlns:a16="http://schemas.microsoft.com/office/drawing/2014/main" id="{A556930B-80B2-44AE-B3A9-7B7761E79768}"/>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54" name="Group 153">
            <a:extLst>
              <a:ext uri="{FF2B5EF4-FFF2-40B4-BE49-F238E27FC236}">
                <a16:creationId xmlns:a16="http://schemas.microsoft.com/office/drawing/2014/main" id="{B7C22F66-B046-45F5-95CF-C998D5EB9D18}"/>
              </a:ext>
            </a:extLst>
          </p:cNvPr>
          <p:cNvGrpSpPr/>
          <p:nvPr/>
        </p:nvGrpSpPr>
        <p:grpSpPr>
          <a:xfrm>
            <a:off x="3199079" y="3265002"/>
            <a:ext cx="2343391" cy="1654160"/>
            <a:chOff x="17029828" y="5557001"/>
            <a:chExt cx="1150338" cy="812004"/>
          </a:xfrm>
        </p:grpSpPr>
        <p:sp>
          <p:nvSpPr>
            <p:cNvPr id="155" name="Freeform: Shape 154">
              <a:extLst>
                <a:ext uri="{FF2B5EF4-FFF2-40B4-BE49-F238E27FC236}">
                  <a16:creationId xmlns:a16="http://schemas.microsoft.com/office/drawing/2014/main" id="{35522AFD-07BA-4F64-A463-E5A900337EB6}"/>
                </a:ext>
              </a:extLst>
            </p:cNvPr>
            <p:cNvSpPr/>
            <p:nvPr/>
          </p:nvSpPr>
          <p:spPr>
            <a:xfrm>
              <a:off x="17549685" y="5581564"/>
              <a:ext cx="446602" cy="751103"/>
            </a:xfrm>
            <a:custGeom>
              <a:avLst/>
              <a:gdLst>
                <a:gd name="connsiteX0" fmla="*/ 447697 w 446601"/>
                <a:gd name="connsiteY0" fmla="*/ 382623 h 751103"/>
                <a:gd name="connsiteX1" fmla="*/ 213028 w 446601"/>
                <a:gd name="connsiteY1" fmla="*/ 751509 h 751103"/>
                <a:gd name="connsiteX2" fmla="*/ 163564 w 446601"/>
                <a:gd name="connsiteY2" fmla="*/ 666723 h 751103"/>
                <a:gd name="connsiteX3" fmla="*/ 994 w 446601"/>
                <a:gd name="connsiteY3" fmla="*/ 533047 h 751103"/>
                <a:gd name="connsiteX4" fmla="*/ 128613 w 446601"/>
                <a:gd name="connsiteY4" fmla="*/ 350718 h 751103"/>
                <a:gd name="connsiteX5" fmla="*/ 17708 w 446601"/>
                <a:gd name="connsiteY5" fmla="*/ 163822 h 751103"/>
                <a:gd name="connsiteX6" fmla="*/ 180176 w 446601"/>
                <a:gd name="connsiteY6" fmla="*/ 0 h 751103"/>
                <a:gd name="connsiteX7" fmla="*/ 447697 w 446601"/>
                <a:gd name="connsiteY7" fmla="*/ 382623 h 75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601" h="751103">
                  <a:moveTo>
                    <a:pt x="447697" y="382623"/>
                  </a:moveTo>
                  <a:cubicBezTo>
                    <a:pt x="447697" y="545836"/>
                    <a:pt x="351678" y="686617"/>
                    <a:pt x="213028" y="751509"/>
                  </a:cubicBezTo>
                  <a:cubicBezTo>
                    <a:pt x="214753" y="717507"/>
                    <a:pt x="208393" y="672339"/>
                    <a:pt x="163564" y="666723"/>
                  </a:cubicBezTo>
                  <a:cubicBezTo>
                    <a:pt x="90618" y="657621"/>
                    <a:pt x="-11153" y="593811"/>
                    <a:pt x="994" y="533047"/>
                  </a:cubicBezTo>
                  <a:cubicBezTo>
                    <a:pt x="13140" y="472248"/>
                    <a:pt x="160519" y="457057"/>
                    <a:pt x="128613" y="350718"/>
                  </a:cubicBezTo>
                  <a:cubicBezTo>
                    <a:pt x="96709" y="244345"/>
                    <a:pt x="17708" y="270194"/>
                    <a:pt x="17708" y="163822"/>
                  </a:cubicBezTo>
                  <a:cubicBezTo>
                    <a:pt x="17708" y="57449"/>
                    <a:pt x="180176" y="0"/>
                    <a:pt x="180176" y="0"/>
                  </a:cubicBezTo>
                  <a:cubicBezTo>
                    <a:pt x="336284" y="57043"/>
                    <a:pt x="447697" y="206858"/>
                    <a:pt x="447697" y="382623"/>
                  </a:cubicBezTo>
                  <a:close/>
                </a:path>
              </a:pathLst>
            </a:custGeom>
            <a:solidFill>
              <a:srgbClr val="FF2D5E"/>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6" name="Freeform: Shape 155">
              <a:extLst>
                <a:ext uri="{FF2B5EF4-FFF2-40B4-BE49-F238E27FC236}">
                  <a16:creationId xmlns:a16="http://schemas.microsoft.com/office/drawing/2014/main" id="{F170B5BE-60E6-4BD8-8485-FD0109A77DC0}"/>
                </a:ext>
              </a:extLst>
            </p:cNvPr>
            <p:cNvSpPr/>
            <p:nvPr/>
          </p:nvSpPr>
          <p:spPr>
            <a:xfrm>
              <a:off x="17182976" y="5557001"/>
              <a:ext cx="578553" cy="812004"/>
            </a:xfrm>
            <a:custGeom>
              <a:avLst/>
              <a:gdLst>
                <a:gd name="connsiteX0" fmla="*/ 579737 w 578552"/>
                <a:gd name="connsiteY0" fmla="*/ 776106 h 812003"/>
                <a:gd name="connsiteX1" fmla="*/ 407186 w 578552"/>
                <a:gd name="connsiteY1" fmla="*/ 814406 h 812003"/>
                <a:gd name="connsiteX2" fmla="*/ 0 w 578552"/>
                <a:gd name="connsiteY2" fmla="*/ 407220 h 812003"/>
                <a:gd name="connsiteX3" fmla="*/ 407186 w 578552"/>
                <a:gd name="connsiteY3" fmla="*/ 0 h 812003"/>
                <a:gd name="connsiteX4" fmla="*/ 546885 w 578552"/>
                <a:gd name="connsiteY4" fmla="*/ 24597 h 812003"/>
                <a:gd name="connsiteX5" fmla="*/ 384416 w 578552"/>
                <a:gd name="connsiteY5" fmla="*/ 188419 h 812003"/>
                <a:gd name="connsiteX6" fmla="*/ 495322 w 578552"/>
                <a:gd name="connsiteY6" fmla="*/ 375315 h 812003"/>
                <a:gd name="connsiteX7" fmla="*/ 367703 w 578552"/>
                <a:gd name="connsiteY7" fmla="*/ 557643 h 812003"/>
                <a:gd name="connsiteX8" fmla="*/ 530272 w 578552"/>
                <a:gd name="connsiteY8" fmla="*/ 691320 h 812003"/>
                <a:gd name="connsiteX9" fmla="*/ 579737 w 578552"/>
                <a:gd name="connsiteY9" fmla="*/ 776106 h 81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552" h="812003">
                  <a:moveTo>
                    <a:pt x="579737" y="776106"/>
                  </a:moveTo>
                  <a:cubicBezTo>
                    <a:pt x="527328" y="800703"/>
                    <a:pt x="468865" y="814406"/>
                    <a:pt x="407186" y="814406"/>
                  </a:cubicBezTo>
                  <a:cubicBezTo>
                    <a:pt x="182329" y="814406"/>
                    <a:pt x="0" y="632111"/>
                    <a:pt x="0" y="407220"/>
                  </a:cubicBezTo>
                  <a:cubicBezTo>
                    <a:pt x="0" y="182329"/>
                    <a:pt x="182329" y="0"/>
                    <a:pt x="407186" y="0"/>
                  </a:cubicBezTo>
                  <a:cubicBezTo>
                    <a:pt x="456245" y="0"/>
                    <a:pt x="503308" y="8695"/>
                    <a:pt x="546885" y="24597"/>
                  </a:cubicBezTo>
                  <a:cubicBezTo>
                    <a:pt x="546885" y="24597"/>
                    <a:pt x="384416" y="82046"/>
                    <a:pt x="384416" y="188419"/>
                  </a:cubicBezTo>
                  <a:cubicBezTo>
                    <a:pt x="384416" y="294791"/>
                    <a:pt x="463418" y="268942"/>
                    <a:pt x="495322" y="375315"/>
                  </a:cubicBezTo>
                  <a:cubicBezTo>
                    <a:pt x="527227" y="481653"/>
                    <a:pt x="379849" y="496845"/>
                    <a:pt x="367703" y="557643"/>
                  </a:cubicBezTo>
                  <a:cubicBezTo>
                    <a:pt x="355556" y="618408"/>
                    <a:pt x="457327" y="682218"/>
                    <a:pt x="530272" y="691320"/>
                  </a:cubicBezTo>
                  <a:cubicBezTo>
                    <a:pt x="575102" y="696902"/>
                    <a:pt x="581462" y="742070"/>
                    <a:pt x="579737" y="776106"/>
                  </a:cubicBezTo>
                  <a:close/>
                </a:path>
              </a:pathLst>
            </a:custGeom>
            <a:solidFill>
              <a:srgbClr val="EA1149"/>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7" name="Freeform: Shape 156">
              <a:extLst>
                <a:ext uri="{FF2B5EF4-FFF2-40B4-BE49-F238E27FC236}">
                  <a16:creationId xmlns:a16="http://schemas.microsoft.com/office/drawing/2014/main" id="{ACA965AD-72C6-4B05-AA13-B2407CF08C4D}"/>
                </a:ext>
              </a:extLst>
            </p:cNvPr>
            <p:cNvSpPr/>
            <p:nvPr/>
          </p:nvSpPr>
          <p:spPr>
            <a:xfrm>
              <a:off x="17614320" y="6074992"/>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8" name="Freeform: Shape 157">
              <a:extLst>
                <a:ext uri="{FF2B5EF4-FFF2-40B4-BE49-F238E27FC236}">
                  <a16:creationId xmlns:a16="http://schemas.microsoft.com/office/drawing/2014/main" id="{B68D5516-924C-414E-83EB-662EF86FC7C1}"/>
                </a:ext>
              </a:extLst>
            </p:cNvPr>
            <p:cNvSpPr/>
            <p:nvPr/>
          </p:nvSpPr>
          <p:spPr>
            <a:xfrm>
              <a:off x="17646461" y="5682050"/>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9" name="Freeform: Shape 158">
              <a:extLst>
                <a:ext uri="{FF2B5EF4-FFF2-40B4-BE49-F238E27FC236}">
                  <a16:creationId xmlns:a16="http://schemas.microsoft.com/office/drawing/2014/main" id="{14F0358B-6CB6-4FA3-8847-B26A962E06F7}"/>
                </a:ext>
              </a:extLst>
            </p:cNvPr>
            <p:cNvSpPr/>
            <p:nvPr/>
          </p:nvSpPr>
          <p:spPr>
            <a:xfrm>
              <a:off x="17447724" y="5885389"/>
              <a:ext cx="165784" cy="142101"/>
            </a:xfrm>
            <a:custGeom>
              <a:avLst/>
              <a:gdLst>
                <a:gd name="connsiteX0" fmla="*/ 166597 w 165784"/>
                <a:gd name="connsiteY0" fmla="*/ 71964 h 142100"/>
                <a:gd name="connsiteX1" fmla="*/ 83298 w 165784"/>
                <a:gd name="connsiteY1" fmla="*/ 143928 h 142100"/>
                <a:gd name="connsiteX2" fmla="*/ 0 w 165784"/>
                <a:gd name="connsiteY2" fmla="*/ 71964 h 142100"/>
                <a:gd name="connsiteX3" fmla="*/ 83298 w 165784"/>
                <a:gd name="connsiteY3" fmla="*/ 0 h 142100"/>
                <a:gd name="connsiteX4" fmla="*/ 166597 w 165784"/>
                <a:gd name="connsiteY4" fmla="*/ 71964 h 14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4" h="142100">
                  <a:moveTo>
                    <a:pt x="166597" y="71964"/>
                  </a:moveTo>
                  <a:cubicBezTo>
                    <a:pt x="166597" y="111708"/>
                    <a:pt x="129302" y="143928"/>
                    <a:pt x="83298" y="143928"/>
                  </a:cubicBezTo>
                  <a:cubicBezTo>
                    <a:pt x="37294" y="143928"/>
                    <a:pt x="0" y="111708"/>
                    <a:pt x="0" y="71964"/>
                  </a:cubicBezTo>
                  <a:cubicBezTo>
                    <a:pt x="0" y="32219"/>
                    <a:pt x="37294" y="0"/>
                    <a:pt x="83298" y="0"/>
                  </a:cubicBezTo>
                  <a:cubicBezTo>
                    <a:pt x="129302" y="0"/>
                    <a:pt x="166597" y="32219"/>
                    <a:pt x="166597" y="71964"/>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0" name="Freeform: Shape 159">
              <a:extLst>
                <a:ext uri="{FF2B5EF4-FFF2-40B4-BE49-F238E27FC236}">
                  <a16:creationId xmlns:a16="http://schemas.microsoft.com/office/drawing/2014/main" id="{3AC7BFDF-1940-47F5-AE4C-D314832FF427}"/>
                </a:ext>
              </a:extLst>
            </p:cNvPr>
            <p:cNvSpPr/>
            <p:nvPr/>
          </p:nvSpPr>
          <p:spPr>
            <a:xfrm>
              <a:off x="17359655" y="6144317"/>
              <a:ext cx="71050" cy="60900"/>
            </a:xfrm>
            <a:custGeom>
              <a:avLst/>
              <a:gdLst>
                <a:gd name="connsiteX0" fmla="*/ 72472 w 71050"/>
                <a:gd name="connsiteY0" fmla="*/ 31296 h 60900"/>
                <a:gd name="connsiteX1" fmla="*/ 36236 w 71050"/>
                <a:gd name="connsiteY1" fmla="*/ 62592 h 60900"/>
                <a:gd name="connsiteX2" fmla="*/ 1 w 71050"/>
                <a:gd name="connsiteY2" fmla="*/ 31296 h 60900"/>
                <a:gd name="connsiteX3" fmla="*/ 36236 w 71050"/>
                <a:gd name="connsiteY3" fmla="*/ 0 h 60900"/>
                <a:gd name="connsiteX4" fmla="*/ 72472 w 71050"/>
                <a:gd name="connsiteY4" fmla="*/ 31296 h 6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50" h="60900">
                  <a:moveTo>
                    <a:pt x="72472" y="31296"/>
                  </a:moveTo>
                  <a:cubicBezTo>
                    <a:pt x="72472" y="48580"/>
                    <a:pt x="56249" y="62592"/>
                    <a:pt x="36236" y="62592"/>
                  </a:cubicBezTo>
                  <a:cubicBezTo>
                    <a:pt x="16223" y="62592"/>
                    <a:pt x="1" y="48580"/>
                    <a:pt x="1" y="31296"/>
                  </a:cubicBezTo>
                  <a:cubicBezTo>
                    <a:pt x="1" y="14012"/>
                    <a:pt x="16223" y="0"/>
                    <a:pt x="36236" y="0"/>
                  </a:cubicBezTo>
                  <a:cubicBezTo>
                    <a:pt x="56249" y="0"/>
                    <a:pt x="72472" y="14012"/>
                    <a:pt x="72472" y="31296"/>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1" name="Freeform: Shape 160">
              <a:extLst>
                <a:ext uri="{FF2B5EF4-FFF2-40B4-BE49-F238E27FC236}">
                  <a16:creationId xmlns:a16="http://schemas.microsoft.com/office/drawing/2014/main" id="{16060D4A-3460-4F11-9481-9F1FCCB29665}"/>
                </a:ext>
              </a:extLst>
            </p:cNvPr>
            <p:cNvSpPr/>
            <p:nvPr/>
          </p:nvSpPr>
          <p:spPr>
            <a:xfrm>
              <a:off x="17308668" y="5712364"/>
              <a:ext cx="101500" cy="87967"/>
            </a:xfrm>
            <a:custGeom>
              <a:avLst/>
              <a:gdLst>
                <a:gd name="connsiteX0" fmla="*/ 101974 w 101500"/>
                <a:gd name="connsiteY0" fmla="*/ 44051 h 87967"/>
                <a:gd name="connsiteX1" fmla="*/ 50988 w 101500"/>
                <a:gd name="connsiteY1" fmla="*/ 88102 h 87967"/>
                <a:gd name="connsiteX2" fmla="*/ 1 w 101500"/>
                <a:gd name="connsiteY2" fmla="*/ 44051 h 87967"/>
                <a:gd name="connsiteX3" fmla="*/ 50988 w 101500"/>
                <a:gd name="connsiteY3" fmla="*/ 0 h 87967"/>
                <a:gd name="connsiteX4" fmla="*/ 101974 w 101500"/>
                <a:gd name="connsiteY4" fmla="*/ 44051 h 8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 h="87967">
                  <a:moveTo>
                    <a:pt x="101974" y="44051"/>
                  </a:moveTo>
                  <a:cubicBezTo>
                    <a:pt x="101974" y="68380"/>
                    <a:pt x="79146" y="88102"/>
                    <a:pt x="50988" y="88102"/>
                  </a:cubicBezTo>
                  <a:cubicBezTo>
                    <a:pt x="22829" y="88102"/>
                    <a:pt x="1" y="68380"/>
                    <a:pt x="1" y="44051"/>
                  </a:cubicBezTo>
                  <a:cubicBezTo>
                    <a:pt x="1" y="19722"/>
                    <a:pt x="22829" y="0"/>
                    <a:pt x="50988" y="0"/>
                  </a:cubicBezTo>
                  <a:cubicBezTo>
                    <a:pt x="79146" y="0"/>
                    <a:pt x="101974" y="19722"/>
                    <a:pt x="101974" y="44051"/>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2" name="Freeform: Shape 161">
              <a:extLst>
                <a:ext uri="{FF2B5EF4-FFF2-40B4-BE49-F238E27FC236}">
                  <a16:creationId xmlns:a16="http://schemas.microsoft.com/office/drawing/2014/main" id="{416797D1-FD2E-479A-ADB2-3AC98D13DA76}"/>
                </a:ext>
              </a:extLst>
            </p:cNvPr>
            <p:cNvSpPr/>
            <p:nvPr/>
          </p:nvSpPr>
          <p:spPr>
            <a:xfrm>
              <a:off x="17029828" y="5658977"/>
              <a:ext cx="1150338" cy="568402"/>
            </a:xfrm>
            <a:custGeom>
              <a:avLst/>
              <a:gdLst>
                <a:gd name="connsiteX0" fmla="*/ 1017527 w 1150338"/>
                <a:gd name="connsiteY0" fmla="*/ 252531 h 568402"/>
                <a:gd name="connsiteX1" fmla="*/ 956288 w 1150338"/>
                <a:gd name="connsiteY1" fmla="*/ 211254 h 568402"/>
                <a:gd name="connsiteX2" fmla="*/ 967487 w 1150338"/>
                <a:gd name="connsiteY2" fmla="*/ 299763 h 568402"/>
                <a:gd name="connsiteX3" fmla="*/ 977230 w 1150338"/>
                <a:gd name="connsiteY3" fmla="*/ 306868 h 568402"/>
                <a:gd name="connsiteX4" fmla="*/ 1082859 w 1150338"/>
                <a:gd name="connsiteY4" fmla="*/ 438311 h 568402"/>
                <a:gd name="connsiteX5" fmla="*/ 1081336 w 1150338"/>
                <a:gd name="connsiteY5" fmla="*/ 448630 h 568402"/>
                <a:gd name="connsiteX6" fmla="*/ 917482 w 1150338"/>
                <a:gd name="connsiteY6" fmla="*/ 502628 h 568402"/>
                <a:gd name="connsiteX7" fmla="*/ 913996 w 1150338"/>
                <a:gd name="connsiteY7" fmla="*/ 502696 h 568402"/>
                <a:gd name="connsiteX8" fmla="*/ 531408 w 1150338"/>
                <a:gd name="connsiteY8" fmla="*/ 435976 h 568402"/>
                <a:gd name="connsiteX9" fmla="*/ 527111 w 1150338"/>
                <a:gd name="connsiteY9" fmla="*/ 434623 h 568402"/>
                <a:gd name="connsiteX10" fmla="*/ 173484 w 1150338"/>
                <a:gd name="connsiteY10" fmla="*/ 263527 h 568402"/>
                <a:gd name="connsiteX11" fmla="*/ 157006 w 1150338"/>
                <a:gd name="connsiteY11" fmla="*/ 250907 h 568402"/>
                <a:gd name="connsiteX12" fmla="*/ 69378 w 1150338"/>
                <a:gd name="connsiteY12" fmla="*/ 121799 h 568402"/>
                <a:gd name="connsiteX13" fmla="*/ 230627 w 1150338"/>
                <a:gd name="connsiteY13" fmla="*/ 67868 h 568402"/>
                <a:gd name="connsiteX14" fmla="*/ 291223 w 1150338"/>
                <a:gd name="connsiteY14" fmla="*/ 1250 h 568402"/>
                <a:gd name="connsiteX15" fmla="*/ 235838 w 1150338"/>
                <a:gd name="connsiteY15" fmla="*/ 66 h 568402"/>
                <a:gd name="connsiteX16" fmla="*/ 4992 w 1150338"/>
                <a:gd name="connsiteY16" fmla="*/ 100991 h 568402"/>
                <a:gd name="connsiteX17" fmla="*/ 133187 w 1150338"/>
                <a:gd name="connsiteY17" fmla="*/ 317897 h 568402"/>
                <a:gd name="connsiteX18" fmla="*/ 153995 w 1150338"/>
                <a:gd name="connsiteY18" fmla="*/ 332784 h 568402"/>
                <a:gd name="connsiteX19" fmla="*/ 506302 w 1150338"/>
                <a:gd name="connsiteY19" fmla="*/ 499008 h 568402"/>
                <a:gd name="connsiteX20" fmla="*/ 534385 w 1150338"/>
                <a:gd name="connsiteY20" fmla="*/ 507805 h 568402"/>
                <a:gd name="connsiteX21" fmla="*/ 871332 w 1150338"/>
                <a:gd name="connsiteY21" fmla="*/ 569720 h 568402"/>
                <a:gd name="connsiteX22" fmla="*/ 904895 w 1150338"/>
                <a:gd name="connsiteY22" fmla="*/ 570430 h 568402"/>
                <a:gd name="connsiteX23" fmla="*/ 914876 w 1150338"/>
                <a:gd name="connsiteY23" fmla="*/ 570363 h 568402"/>
                <a:gd name="connsiteX24" fmla="*/ 1071356 w 1150338"/>
                <a:gd name="connsiteY24" fmla="*/ 543398 h 568402"/>
                <a:gd name="connsiteX25" fmla="*/ 1145722 w 1150338"/>
                <a:gd name="connsiteY25" fmla="*/ 469438 h 568402"/>
                <a:gd name="connsiteX26" fmla="*/ 1017527 w 1150338"/>
                <a:gd name="connsiteY26" fmla="*/ 252531 h 5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38" h="568402">
                  <a:moveTo>
                    <a:pt x="1017527" y="252531"/>
                  </a:moveTo>
                  <a:cubicBezTo>
                    <a:pt x="998647" y="238524"/>
                    <a:pt x="978179" y="224720"/>
                    <a:pt x="956288" y="211254"/>
                  </a:cubicBezTo>
                  <a:cubicBezTo>
                    <a:pt x="963122" y="239708"/>
                    <a:pt x="966980" y="269346"/>
                    <a:pt x="967487" y="299763"/>
                  </a:cubicBezTo>
                  <a:cubicBezTo>
                    <a:pt x="970802" y="302131"/>
                    <a:pt x="974050" y="304499"/>
                    <a:pt x="977230" y="306868"/>
                  </a:cubicBezTo>
                  <a:cubicBezTo>
                    <a:pt x="1055522" y="364926"/>
                    <a:pt x="1082859" y="410939"/>
                    <a:pt x="1082859" y="438311"/>
                  </a:cubicBezTo>
                  <a:cubicBezTo>
                    <a:pt x="1082859" y="442134"/>
                    <a:pt x="1082317" y="445551"/>
                    <a:pt x="1081336" y="448630"/>
                  </a:cubicBezTo>
                  <a:cubicBezTo>
                    <a:pt x="1073284" y="473565"/>
                    <a:pt x="1025985" y="500700"/>
                    <a:pt x="917482" y="502628"/>
                  </a:cubicBezTo>
                  <a:cubicBezTo>
                    <a:pt x="916330" y="502662"/>
                    <a:pt x="915180" y="502696"/>
                    <a:pt x="913996" y="502696"/>
                  </a:cubicBezTo>
                  <a:cubicBezTo>
                    <a:pt x="806034" y="504083"/>
                    <a:pt x="670259" y="480433"/>
                    <a:pt x="531408" y="435976"/>
                  </a:cubicBezTo>
                  <a:cubicBezTo>
                    <a:pt x="529986" y="435536"/>
                    <a:pt x="528532" y="435097"/>
                    <a:pt x="527111" y="434623"/>
                  </a:cubicBezTo>
                  <a:cubicBezTo>
                    <a:pt x="386735" y="389286"/>
                    <a:pt x="261180" y="328555"/>
                    <a:pt x="173484" y="263527"/>
                  </a:cubicBezTo>
                  <a:cubicBezTo>
                    <a:pt x="167698" y="259264"/>
                    <a:pt x="162217" y="255035"/>
                    <a:pt x="157006" y="250907"/>
                  </a:cubicBezTo>
                  <a:cubicBezTo>
                    <a:pt x="81456" y="191022"/>
                    <a:pt x="61765" y="145347"/>
                    <a:pt x="69378" y="121799"/>
                  </a:cubicBezTo>
                  <a:cubicBezTo>
                    <a:pt x="77362" y="97066"/>
                    <a:pt x="123984" y="70169"/>
                    <a:pt x="230627" y="67868"/>
                  </a:cubicBezTo>
                  <a:cubicBezTo>
                    <a:pt x="248322" y="43474"/>
                    <a:pt x="268657" y="21110"/>
                    <a:pt x="291223" y="1250"/>
                  </a:cubicBezTo>
                  <a:cubicBezTo>
                    <a:pt x="272141" y="235"/>
                    <a:pt x="253668" y="-171"/>
                    <a:pt x="235838" y="66"/>
                  </a:cubicBezTo>
                  <a:cubicBezTo>
                    <a:pt x="105579" y="1757"/>
                    <a:pt x="25766" y="36673"/>
                    <a:pt x="4992" y="100991"/>
                  </a:cubicBezTo>
                  <a:cubicBezTo>
                    <a:pt x="-15782" y="165342"/>
                    <a:pt x="28540" y="240317"/>
                    <a:pt x="133187" y="317897"/>
                  </a:cubicBezTo>
                  <a:cubicBezTo>
                    <a:pt x="139919" y="322905"/>
                    <a:pt x="146856" y="327844"/>
                    <a:pt x="153995" y="332784"/>
                  </a:cubicBezTo>
                  <a:cubicBezTo>
                    <a:pt x="245819" y="396357"/>
                    <a:pt x="369751" y="454923"/>
                    <a:pt x="506302" y="499008"/>
                  </a:cubicBezTo>
                  <a:cubicBezTo>
                    <a:pt x="515674" y="502019"/>
                    <a:pt x="525013" y="504963"/>
                    <a:pt x="534385" y="507805"/>
                  </a:cubicBezTo>
                  <a:cubicBezTo>
                    <a:pt x="654020" y="544243"/>
                    <a:pt x="771152" y="565728"/>
                    <a:pt x="871332" y="569720"/>
                  </a:cubicBezTo>
                  <a:cubicBezTo>
                    <a:pt x="882735" y="570194"/>
                    <a:pt x="893934" y="570430"/>
                    <a:pt x="904895" y="570430"/>
                  </a:cubicBezTo>
                  <a:cubicBezTo>
                    <a:pt x="908245" y="570430"/>
                    <a:pt x="911561" y="570397"/>
                    <a:pt x="914876" y="570363"/>
                  </a:cubicBezTo>
                  <a:cubicBezTo>
                    <a:pt x="979971" y="569517"/>
                    <a:pt x="1032515" y="560348"/>
                    <a:pt x="1071356" y="543398"/>
                  </a:cubicBezTo>
                  <a:cubicBezTo>
                    <a:pt x="1110162" y="526413"/>
                    <a:pt x="1135336" y="501613"/>
                    <a:pt x="1145722" y="469438"/>
                  </a:cubicBezTo>
                  <a:cubicBezTo>
                    <a:pt x="1166496" y="405086"/>
                    <a:pt x="1122174" y="330077"/>
                    <a:pt x="1017527" y="25253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188" name="Group 187">
            <a:extLst>
              <a:ext uri="{FF2B5EF4-FFF2-40B4-BE49-F238E27FC236}">
                <a16:creationId xmlns:a16="http://schemas.microsoft.com/office/drawing/2014/main" id="{61342B1A-2D45-458D-BDC0-E5FA2121DDC9}"/>
              </a:ext>
            </a:extLst>
          </p:cNvPr>
          <p:cNvGrpSpPr/>
          <p:nvPr/>
        </p:nvGrpSpPr>
        <p:grpSpPr>
          <a:xfrm>
            <a:off x="5426633" y="2166843"/>
            <a:ext cx="1638969" cy="1642717"/>
            <a:chOff x="11460990" y="6356825"/>
            <a:chExt cx="804547" cy="806387"/>
          </a:xfrm>
          <a:effectLst>
            <a:outerShdw blurRad="1181100" sx="102000" sy="102000" algn="ctr" rotWithShape="0">
              <a:schemeClr val="accent3">
                <a:alpha val="95000"/>
              </a:schemeClr>
            </a:outerShdw>
          </a:effectLst>
        </p:grpSpPr>
        <p:sp>
          <p:nvSpPr>
            <p:cNvPr id="189" name="Freeform: Shape 188">
              <a:extLst>
                <a:ext uri="{FF2B5EF4-FFF2-40B4-BE49-F238E27FC236}">
                  <a16:creationId xmlns:a16="http://schemas.microsoft.com/office/drawing/2014/main" id="{9E753755-9AE7-4C2A-A2B8-77E63FD16938}"/>
                </a:ext>
              </a:extLst>
            </p:cNvPr>
            <p:cNvSpPr/>
            <p:nvPr/>
          </p:nvSpPr>
          <p:spPr>
            <a:xfrm>
              <a:off x="11483219" y="6892211"/>
              <a:ext cx="389085" cy="98117"/>
            </a:xfrm>
            <a:custGeom>
              <a:avLst/>
              <a:gdLst>
                <a:gd name="connsiteX0" fmla="*/ 385702 w 389085"/>
                <a:gd name="connsiteY0" fmla="*/ 1246 h 98117"/>
                <a:gd name="connsiteX1" fmla="*/ 392333 w 389085"/>
                <a:gd name="connsiteY1" fmla="*/ 99262 h 98117"/>
                <a:gd name="connsiteX2" fmla="*/ 209226 w 389085"/>
                <a:gd name="connsiteY2" fmla="*/ 96589 h 98117"/>
                <a:gd name="connsiteX3" fmla="*/ 120921 w 389085"/>
                <a:gd name="connsiteY3" fmla="*/ 80958 h 98117"/>
                <a:gd name="connsiteX4" fmla="*/ 35762 w 389085"/>
                <a:gd name="connsiteY4" fmla="*/ 76323 h 98117"/>
                <a:gd name="connsiteX5" fmla="*/ 0 w 389085"/>
                <a:gd name="connsiteY5" fmla="*/ 163 h 98117"/>
                <a:gd name="connsiteX6" fmla="*/ 67971 w 389085"/>
                <a:gd name="connsiteY6" fmla="*/ 15152 h 98117"/>
                <a:gd name="connsiteX7" fmla="*/ 247593 w 389085"/>
                <a:gd name="connsiteY7" fmla="*/ 7370 h 98117"/>
                <a:gd name="connsiteX8" fmla="*/ 385702 w 389085"/>
                <a:gd name="connsiteY8" fmla="*/ 1246 h 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085" h="98117">
                  <a:moveTo>
                    <a:pt x="385702" y="1246"/>
                  </a:moveTo>
                  <a:cubicBezTo>
                    <a:pt x="390472" y="37042"/>
                    <a:pt x="392638" y="69488"/>
                    <a:pt x="392333" y="99262"/>
                  </a:cubicBezTo>
                  <a:cubicBezTo>
                    <a:pt x="331297" y="100345"/>
                    <a:pt x="270025" y="103288"/>
                    <a:pt x="209226" y="96589"/>
                  </a:cubicBezTo>
                  <a:cubicBezTo>
                    <a:pt x="179453" y="93273"/>
                    <a:pt x="150559" y="85221"/>
                    <a:pt x="120921" y="80958"/>
                  </a:cubicBezTo>
                  <a:cubicBezTo>
                    <a:pt x="92636" y="76864"/>
                    <a:pt x="64080" y="78996"/>
                    <a:pt x="35762" y="76323"/>
                  </a:cubicBezTo>
                  <a:cubicBezTo>
                    <a:pt x="21315" y="52436"/>
                    <a:pt x="9270" y="26960"/>
                    <a:pt x="0" y="163"/>
                  </a:cubicBezTo>
                  <a:cubicBezTo>
                    <a:pt x="21822" y="7945"/>
                    <a:pt x="44017" y="12411"/>
                    <a:pt x="67971" y="15152"/>
                  </a:cubicBezTo>
                  <a:cubicBezTo>
                    <a:pt x="127891" y="22020"/>
                    <a:pt x="188080" y="14001"/>
                    <a:pt x="247593" y="7370"/>
                  </a:cubicBezTo>
                  <a:cubicBezTo>
                    <a:pt x="293404" y="2261"/>
                    <a:pt x="339722" y="-2272"/>
                    <a:pt x="385702" y="1246"/>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0" name="Freeform: Shape 189">
              <a:extLst>
                <a:ext uri="{FF2B5EF4-FFF2-40B4-BE49-F238E27FC236}">
                  <a16:creationId xmlns:a16="http://schemas.microsoft.com/office/drawing/2014/main" id="{052A6BCC-44CE-48D3-A453-05DC78ABB6B3}"/>
                </a:ext>
              </a:extLst>
            </p:cNvPr>
            <p:cNvSpPr/>
            <p:nvPr/>
          </p:nvSpPr>
          <p:spPr>
            <a:xfrm>
              <a:off x="11460990" y="6737282"/>
              <a:ext cx="389085" cy="81200"/>
            </a:xfrm>
            <a:custGeom>
              <a:avLst/>
              <a:gdLst>
                <a:gd name="connsiteX0" fmla="*/ 381371 w 389085"/>
                <a:gd name="connsiteY0" fmla="*/ 21484 h 81200"/>
                <a:gd name="connsiteX1" fmla="*/ 391521 w 389085"/>
                <a:gd name="connsiteY1" fmla="*/ 64825 h 81200"/>
                <a:gd name="connsiteX2" fmla="*/ 288803 w 389085"/>
                <a:gd name="connsiteY2" fmla="*/ 68885 h 81200"/>
                <a:gd name="connsiteX3" fmla="*/ 118451 w 389085"/>
                <a:gd name="connsiteY3" fmla="*/ 80930 h 81200"/>
                <a:gd name="connsiteX4" fmla="*/ 42698 w 389085"/>
                <a:gd name="connsiteY4" fmla="*/ 65468 h 81200"/>
                <a:gd name="connsiteX5" fmla="*/ 575 w 389085"/>
                <a:gd name="connsiteY5" fmla="*/ 44288 h 81200"/>
                <a:gd name="connsiteX6" fmla="*/ 0 w 389085"/>
                <a:gd name="connsiteY6" fmla="*/ 22804 h 81200"/>
                <a:gd name="connsiteX7" fmla="*/ 677 w 389085"/>
                <a:gd name="connsiteY7" fmla="*/ 0 h 81200"/>
                <a:gd name="connsiteX8" fmla="*/ 23853 w 389085"/>
                <a:gd name="connsiteY8" fmla="*/ 6868 h 81200"/>
                <a:gd name="connsiteX9" fmla="*/ 114391 w 389085"/>
                <a:gd name="connsiteY9" fmla="*/ 3722 h 81200"/>
                <a:gd name="connsiteX10" fmla="*/ 121090 w 389085"/>
                <a:gd name="connsiteY10" fmla="*/ 2707 h 81200"/>
                <a:gd name="connsiteX11" fmla="*/ 125015 w 389085"/>
                <a:gd name="connsiteY11" fmla="*/ 2538 h 81200"/>
                <a:gd name="connsiteX12" fmla="*/ 141864 w 389085"/>
                <a:gd name="connsiteY12" fmla="*/ 3248 h 81200"/>
                <a:gd name="connsiteX13" fmla="*/ 143758 w 389085"/>
                <a:gd name="connsiteY13" fmla="*/ 3586 h 81200"/>
                <a:gd name="connsiteX14" fmla="*/ 156243 w 389085"/>
                <a:gd name="connsiteY14" fmla="*/ 6124 h 81200"/>
                <a:gd name="connsiteX15" fmla="*/ 178066 w 389085"/>
                <a:gd name="connsiteY15" fmla="*/ 11334 h 81200"/>
                <a:gd name="connsiteX16" fmla="*/ 271446 w 389085"/>
                <a:gd name="connsiteY16" fmla="*/ 27338 h 81200"/>
                <a:gd name="connsiteX17" fmla="*/ 353391 w 389085"/>
                <a:gd name="connsiteY17" fmla="*/ 25274 h 81200"/>
                <a:gd name="connsiteX18" fmla="*/ 381371 w 389085"/>
                <a:gd name="connsiteY18" fmla="*/ 21484 h 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085" h="81200">
                  <a:moveTo>
                    <a:pt x="381371" y="21484"/>
                  </a:moveTo>
                  <a:cubicBezTo>
                    <a:pt x="385093" y="36405"/>
                    <a:pt x="388476" y="50818"/>
                    <a:pt x="391521" y="64825"/>
                  </a:cubicBezTo>
                  <a:cubicBezTo>
                    <a:pt x="357484" y="63607"/>
                    <a:pt x="323482" y="65231"/>
                    <a:pt x="288803" y="68885"/>
                  </a:cubicBezTo>
                  <a:cubicBezTo>
                    <a:pt x="232200" y="74806"/>
                    <a:pt x="175495" y="83399"/>
                    <a:pt x="118451" y="80930"/>
                  </a:cubicBezTo>
                  <a:cubicBezTo>
                    <a:pt x="92771" y="79813"/>
                    <a:pt x="63336" y="75618"/>
                    <a:pt x="42698" y="65468"/>
                  </a:cubicBezTo>
                  <a:cubicBezTo>
                    <a:pt x="28657" y="58600"/>
                    <a:pt x="14819" y="50885"/>
                    <a:pt x="575" y="44288"/>
                  </a:cubicBezTo>
                  <a:cubicBezTo>
                    <a:pt x="203" y="37183"/>
                    <a:pt x="0" y="30010"/>
                    <a:pt x="0" y="22804"/>
                  </a:cubicBezTo>
                  <a:cubicBezTo>
                    <a:pt x="0" y="15157"/>
                    <a:pt x="203" y="7545"/>
                    <a:pt x="677" y="0"/>
                  </a:cubicBezTo>
                  <a:cubicBezTo>
                    <a:pt x="8154" y="2943"/>
                    <a:pt x="15902" y="5244"/>
                    <a:pt x="23853" y="6868"/>
                  </a:cubicBezTo>
                  <a:cubicBezTo>
                    <a:pt x="55115" y="13195"/>
                    <a:pt x="83467" y="9913"/>
                    <a:pt x="114391" y="3722"/>
                  </a:cubicBezTo>
                  <a:cubicBezTo>
                    <a:pt x="115169" y="3552"/>
                    <a:pt x="118891" y="3045"/>
                    <a:pt x="121090" y="2707"/>
                  </a:cubicBezTo>
                  <a:cubicBezTo>
                    <a:pt x="122850" y="2639"/>
                    <a:pt x="124947" y="2538"/>
                    <a:pt x="125015" y="2538"/>
                  </a:cubicBezTo>
                  <a:cubicBezTo>
                    <a:pt x="130665" y="2639"/>
                    <a:pt x="136281" y="2707"/>
                    <a:pt x="141864" y="3248"/>
                  </a:cubicBezTo>
                  <a:cubicBezTo>
                    <a:pt x="142372" y="3316"/>
                    <a:pt x="142980" y="3451"/>
                    <a:pt x="143758" y="3586"/>
                  </a:cubicBezTo>
                  <a:cubicBezTo>
                    <a:pt x="147954" y="4364"/>
                    <a:pt x="152115" y="5210"/>
                    <a:pt x="156243" y="6124"/>
                  </a:cubicBezTo>
                  <a:cubicBezTo>
                    <a:pt x="163551" y="7714"/>
                    <a:pt x="170825" y="9541"/>
                    <a:pt x="178066" y="11334"/>
                  </a:cubicBezTo>
                  <a:cubicBezTo>
                    <a:pt x="208820" y="19014"/>
                    <a:pt x="239778" y="24800"/>
                    <a:pt x="271446" y="27338"/>
                  </a:cubicBezTo>
                  <a:cubicBezTo>
                    <a:pt x="298784" y="29537"/>
                    <a:pt x="326188" y="28657"/>
                    <a:pt x="353391" y="25274"/>
                  </a:cubicBezTo>
                  <a:cubicBezTo>
                    <a:pt x="362729" y="24123"/>
                    <a:pt x="372067" y="22838"/>
                    <a:pt x="381371" y="2148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1" name="Freeform: Shape 190">
              <a:extLst>
                <a:ext uri="{FF2B5EF4-FFF2-40B4-BE49-F238E27FC236}">
                  <a16:creationId xmlns:a16="http://schemas.microsoft.com/office/drawing/2014/main" id="{5AED60CE-8FB3-4AFF-9332-50B6A4311549}"/>
                </a:ext>
              </a:extLst>
            </p:cNvPr>
            <p:cNvSpPr/>
            <p:nvPr/>
          </p:nvSpPr>
          <p:spPr>
            <a:xfrm>
              <a:off x="11487313" y="6554311"/>
              <a:ext cx="324801" cy="91350"/>
            </a:xfrm>
            <a:custGeom>
              <a:avLst/>
              <a:gdLst>
                <a:gd name="connsiteX0" fmla="*/ 327948 w 324801"/>
                <a:gd name="connsiteY0" fmla="*/ 89659 h 91350"/>
                <a:gd name="connsiteX1" fmla="*/ 322737 w 324801"/>
                <a:gd name="connsiteY1" fmla="*/ 90403 h 91350"/>
                <a:gd name="connsiteX2" fmla="*/ 310997 w 324801"/>
                <a:gd name="connsiteY2" fmla="*/ 91621 h 91350"/>
                <a:gd name="connsiteX3" fmla="*/ 289039 w 324801"/>
                <a:gd name="connsiteY3" fmla="*/ 92941 h 91350"/>
                <a:gd name="connsiteX4" fmla="*/ 251383 w 324801"/>
                <a:gd name="connsiteY4" fmla="*/ 92365 h 91350"/>
                <a:gd name="connsiteX5" fmla="*/ 232605 w 324801"/>
                <a:gd name="connsiteY5" fmla="*/ 90708 h 91350"/>
                <a:gd name="connsiteX6" fmla="*/ 232064 w 324801"/>
                <a:gd name="connsiteY6" fmla="*/ 90640 h 91350"/>
                <a:gd name="connsiteX7" fmla="*/ 220391 w 324801"/>
                <a:gd name="connsiteY7" fmla="*/ 88644 h 91350"/>
                <a:gd name="connsiteX8" fmla="*/ 139529 w 324801"/>
                <a:gd name="connsiteY8" fmla="*/ 70847 h 91350"/>
                <a:gd name="connsiteX9" fmla="*/ 86106 w 324801"/>
                <a:gd name="connsiteY9" fmla="*/ 68005 h 91350"/>
                <a:gd name="connsiteX10" fmla="*/ 40499 w 324801"/>
                <a:gd name="connsiteY10" fmla="*/ 75889 h 91350"/>
                <a:gd name="connsiteX11" fmla="*/ 36980 w 324801"/>
                <a:gd name="connsiteY11" fmla="*/ 75753 h 91350"/>
                <a:gd name="connsiteX12" fmla="*/ 28386 w 324801"/>
                <a:gd name="connsiteY12" fmla="*/ 75482 h 91350"/>
                <a:gd name="connsiteX13" fmla="*/ 18710 w 324801"/>
                <a:gd name="connsiteY13" fmla="*/ 73080 h 91350"/>
                <a:gd name="connsiteX14" fmla="*/ 13533 w 324801"/>
                <a:gd name="connsiteY14" fmla="*/ 71321 h 91350"/>
                <a:gd name="connsiteX15" fmla="*/ 10894 w 324801"/>
                <a:gd name="connsiteY15" fmla="*/ 69798 h 91350"/>
                <a:gd name="connsiteX16" fmla="*/ 4128 w 324801"/>
                <a:gd name="connsiteY16" fmla="*/ 65671 h 91350"/>
                <a:gd name="connsiteX17" fmla="*/ 3587 w 324801"/>
                <a:gd name="connsiteY17" fmla="*/ 65434 h 91350"/>
                <a:gd name="connsiteX18" fmla="*/ 1488 w 324801"/>
                <a:gd name="connsiteY18" fmla="*/ 63506 h 91350"/>
                <a:gd name="connsiteX19" fmla="*/ 0 w 324801"/>
                <a:gd name="connsiteY19" fmla="*/ 62254 h 91350"/>
                <a:gd name="connsiteX20" fmla="*/ 30111 w 324801"/>
                <a:gd name="connsiteY20" fmla="*/ 0 h 91350"/>
                <a:gd name="connsiteX21" fmla="*/ 71084 w 324801"/>
                <a:gd name="connsiteY21" fmla="*/ 12552 h 91350"/>
                <a:gd name="connsiteX22" fmla="*/ 127349 w 324801"/>
                <a:gd name="connsiteY22" fmla="*/ 8628 h 91350"/>
                <a:gd name="connsiteX23" fmla="*/ 193663 w 324801"/>
                <a:gd name="connsiteY23" fmla="*/ 35153 h 91350"/>
                <a:gd name="connsiteX24" fmla="*/ 231929 w 324801"/>
                <a:gd name="connsiteY24" fmla="*/ 23345 h 91350"/>
                <a:gd name="connsiteX25" fmla="*/ 235210 w 324801"/>
                <a:gd name="connsiteY25" fmla="*/ 21755 h 91350"/>
                <a:gd name="connsiteX26" fmla="*/ 248507 w 324801"/>
                <a:gd name="connsiteY26" fmla="*/ 31736 h 91350"/>
                <a:gd name="connsiteX27" fmla="*/ 296077 w 324801"/>
                <a:gd name="connsiteY27" fmla="*/ 34984 h 91350"/>
                <a:gd name="connsiteX28" fmla="*/ 325715 w 324801"/>
                <a:gd name="connsiteY28" fmla="*/ 19725 h 91350"/>
                <a:gd name="connsiteX29" fmla="*/ 327948 w 324801"/>
                <a:gd name="connsiteY29" fmla="*/ 89659 h 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801" h="91350">
                  <a:moveTo>
                    <a:pt x="327948" y="89659"/>
                  </a:moveTo>
                  <a:cubicBezTo>
                    <a:pt x="326222" y="89929"/>
                    <a:pt x="324463" y="90166"/>
                    <a:pt x="322737" y="90403"/>
                  </a:cubicBezTo>
                  <a:cubicBezTo>
                    <a:pt x="324125" y="90166"/>
                    <a:pt x="312790" y="91452"/>
                    <a:pt x="310997" y="91621"/>
                  </a:cubicBezTo>
                  <a:cubicBezTo>
                    <a:pt x="303689" y="92264"/>
                    <a:pt x="296382" y="92704"/>
                    <a:pt x="289039" y="92941"/>
                  </a:cubicBezTo>
                  <a:cubicBezTo>
                    <a:pt x="276487" y="93347"/>
                    <a:pt x="263935" y="93144"/>
                    <a:pt x="251383" y="92365"/>
                  </a:cubicBezTo>
                  <a:cubicBezTo>
                    <a:pt x="245123" y="91959"/>
                    <a:pt x="238865" y="91384"/>
                    <a:pt x="232605" y="90708"/>
                  </a:cubicBezTo>
                  <a:cubicBezTo>
                    <a:pt x="232402" y="90674"/>
                    <a:pt x="232267" y="90640"/>
                    <a:pt x="232064" y="90640"/>
                  </a:cubicBezTo>
                  <a:cubicBezTo>
                    <a:pt x="228173" y="90031"/>
                    <a:pt x="224282" y="89388"/>
                    <a:pt x="220391" y="88644"/>
                  </a:cubicBezTo>
                  <a:cubicBezTo>
                    <a:pt x="193257" y="83569"/>
                    <a:pt x="166901" y="74874"/>
                    <a:pt x="139529" y="70847"/>
                  </a:cubicBezTo>
                  <a:cubicBezTo>
                    <a:pt x="121699" y="68242"/>
                    <a:pt x="104106" y="66043"/>
                    <a:pt x="86106" y="68005"/>
                  </a:cubicBezTo>
                  <a:cubicBezTo>
                    <a:pt x="70678" y="69697"/>
                    <a:pt x="55758" y="73588"/>
                    <a:pt x="40499" y="75889"/>
                  </a:cubicBezTo>
                  <a:cubicBezTo>
                    <a:pt x="39653" y="75855"/>
                    <a:pt x="38502" y="75821"/>
                    <a:pt x="36980" y="75753"/>
                  </a:cubicBezTo>
                  <a:cubicBezTo>
                    <a:pt x="34138" y="75652"/>
                    <a:pt x="31228" y="75550"/>
                    <a:pt x="28386" y="75482"/>
                  </a:cubicBezTo>
                  <a:cubicBezTo>
                    <a:pt x="25206" y="74569"/>
                    <a:pt x="21890" y="74028"/>
                    <a:pt x="18710" y="73080"/>
                  </a:cubicBezTo>
                  <a:cubicBezTo>
                    <a:pt x="16984" y="72539"/>
                    <a:pt x="15259" y="71930"/>
                    <a:pt x="13533" y="71321"/>
                  </a:cubicBezTo>
                  <a:cubicBezTo>
                    <a:pt x="12857" y="70949"/>
                    <a:pt x="11977" y="70441"/>
                    <a:pt x="10894" y="69798"/>
                  </a:cubicBezTo>
                  <a:cubicBezTo>
                    <a:pt x="8763" y="68445"/>
                    <a:pt x="6394" y="66754"/>
                    <a:pt x="4128" y="65671"/>
                  </a:cubicBezTo>
                  <a:cubicBezTo>
                    <a:pt x="3891" y="65569"/>
                    <a:pt x="3790" y="65502"/>
                    <a:pt x="3587" y="65434"/>
                  </a:cubicBezTo>
                  <a:cubicBezTo>
                    <a:pt x="3045" y="64893"/>
                    <a:pt x="2368" y="64284"/>
                    <a:pt x="1488" y="63506"/>
                  </a:cubicBezTo>
                  <a:cubicBezTo>
                    <a:pt x="1015" y="63066"/>
                    <a:pt x="507" y="62660"/>
                    <a:pt x="0" y="62254"/>
                  </a:cubicBezTo>
                  <a:cubicBezTo>
                    <a:pt x="8221" y="40533"/>
                    <a:pt x="18337" y="19725"/>
                    <a:pt x="30111" y="0"/>
                  </a:cubicBezTo>
                  <a:cubicBezTo>
                    <a:pt x="40295" y="11436"/>
                    <a:pt x="56671" y="18541"/>
                    <a:pt x="71084" y="12552"/>
                  </a:cubicBezTo>
                  <a:cubicBezTo>
                    <a:pt x="90098" y="4601"/>
                    <a:pt x="107962" y="1929"/>
                    <a:pt x="127349" y="8628"/>
                  </a:cubicBezTo>
                  <a:cubicBezTo>
                    <a:pt x="150661" y="16680"/>
                    <a:pt x="166833" y="35694"/>
                    <a:pt x="193663" y="35153"/>
                  </a:cubicBezTo>
                  <a:cubicBezTo>
                    <a:pt x="207332" y="34882"/>
                    <a:pt x="220121" y="29807"/>
                    <a:pt x="231929" y="23345"/>
                  </a:cubicBezTo>
                  <a:cubicBezTo>
                    <a:pt x="232673" y="22939"/>
                    <a:pt x="233890" y="22364"/>
                    <a:pt x="235210" y="21755"/>
                  </a:cubicBezTo>
                  <a:cubicBezTo>
                    <a:pt x="241165" y="26593"/>
                    <a:pt x="247559" y="31228"/>
                    <a:pt x="248507" y="31736"/>
                  </a:cubicBezTo>
                  <a:cubicBezTo>
                    <a:pt x="263259" y="39551"/>
                    <a:pt x="280412" y="40363"/>
                    <a:pt x="296077" y="34984"/>
                  </a:cubicBezTo>
                  <a:cubicBezTo>
                    <a:pt x="306971" y="31262"/>
                    <a:pt x="316309" y="25375"/>
                    <a:pt x="325715" y="19725"/>
                  </a:cubicBezTo>
                  <a:cubicBezTo>
                    <a:pt x="324125" y="41345"/>
                    <a:pt x="324666" y="64656"/>
                    <a:pt x="327948" y="89659"/>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2" name="Freeform: Shape 191">
              <a:extLst>
                <a:ext uri="{FF2B5EF4-FFF2-40B4-BE49-F238E27FC236}">
                  <a16:creationId xmlns:a16="http://schemas.microsoft.com/office/drawing/2014/main" id="{6E64B846-A6D5-4CD0-9999-377FD286ABE1}"/>
                </a:ext>
              </a:extLst>
            </p:cNvPr>
            <p:cNvSpPr/>
            <p:nvPr/>
          </p:nvSpPr>
          <p:spPr>
            <a:xfrm>
              <a:off x="11575246" y="6356825"/>
              <a:ext cx="348485" cy="148867"/>
            </a:xfrm>
            <a:custGeom>
              <a:avLst/>
              <a:gdLst>
                <a:gd name="connsiteX0" fmla="*/ 349568 w 348484"/>
                <a:gd name="connsiteY0" fmla="*/ 4534 h 148867"/>
                <a:gd name="connsiteX1" fmla="*/ 260315 w 348484"/>
                <a:gd name="connsiteY1" fmla="*/ 122004 h 148867"/>
                <a:gd name="connsiteX2" fmla="*/ 229628 w 348484"/>
                <a:gd name="connsiteY2" fmla="*/ 130056 h 148867"/>
                <a:gd name="connsiteX3" fmla="*/ 199787 w 348484"/>
                <a:gd name="connsiteY3" fmla="*/ 143758 h 148867"/>
                <a:gd name="connsiteX4" fmla="*/ 192140 w 348484"/>
                <a:gd name="connsiteY4" fmla="*/ 148935 h 148867"/>
                <a:gd name="connsiteX5" fmla="*/ 182735 w 348484"/>
                <a:gd name="connsiteY5" fmla="*/ 141661 h 148867"/>
                <a:gd name="connsiteX6" fmla="*/ 147683 w 348484"/>
                <a:gd name="connsiteY6" fmla="*/ 132966 h 148867"/>
                <a:gd name="connsiteX7" fmla="*/ 110568 w 348484"/>
                <a:gd name="connsiteY7" fmla="*/ 146194 h 148867"/>
                <a:gd name="connsiteX8" fmla="*/ 104748 w 348484"/>
                <a:gd name="connsiteY8" fmla="*/ 149104 h 148867"/>
                <a:gd name="connsiteX9" fmla="*/ 0 w 348484"/>
                <a:gd name="connsiteY9" fmla="*/ 122071 h 148867"/>
                <a:gd name="connsiteX10" fmla="*/ 289005 w 348484"/>
                <a:gd name="connsiteY10" fmla="*/ 0 h 148867"/>
                <a:gd name="connsiteX11" fmla="*/ 349568 w 348484"/>
                <a:gd name="connsiteY11" fmla="*/ 4534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484" h="148867">
                  <a:moveTo>
                    <a:pt x="349568" y="4534"/>
                  </a:moveTo>
                  <a:cubicBezTo>
                    <a:pt x="349568" y="4534"/>
                    <a:pt x="293268" y="43205"/>
                    <a:pt x="260315" y="122004"/>
                  </a:cubicBezTo>
                  <a:cubicBezTo>
                    <a:pt x="249793" y="123695"/>
                    <a:pt x="239406" y="126402"/>
                    <a:pt x="229628" y="130056"/>
                  </a:cubicBezTo>
                  <a:cubicBezTo>
                    <a:pt x="219410" y="133879"/>
                    <a:pt x="209227" y="138277"/>
                    <a:pt x="199787" y="143758"/>
                  </a:cubicBezTo>
                  <a:cubicBezTo>
                    <a:pt x="197182" y="145281"/>
                    <a:pt x="194678" y="147142"/>
                    <a:pt x="192140" y="148935"/>
                  </a:cubicBezTo>
                  <a:cubicBezTo>
                    <a:pt x="189163" y="146194"/>
                    <a:pt x="185915" y="143657"/>
                    <a:pt x="182735" y="141661"/>
                  </a:cubicBezTo>
                  <a:cubicBezTo>
                    <a:pt x="172145" y="134962"/>
                    <a:pt x="159999" y="132323"/>
                    <a:pt x="147683" y="132966"/>
                  </a:cubicBezTo>
                  <a:cubicBezTo>
                    <a:pt x="134015" y="133676"/>
                    <a:pt x="122207" y="139495"/>
                    <a:pt x="110568" y="146194"/>
                  </a:cubicBezTo>
                  <a:cubicBezTo>
                    <a:pt x="109654" y="146736"/>
                    <a:pt x="106914" y="147954"/>
                    <a:pt x="104748" y="149104"/>
                  </a:cubicBezTo>
                  <a:cubicBezTo>
                    <a:pt x="76971" y="126639"/>
                    <a:pt x="36710" y="118011"/>
                    <a:pt x="0" y="122071"/>
                  </a:cubicBezTo>
                  <a:cubicBezTo>
                    <a:pt x="73215" y="46792"/>
                    <a:pt x="175629" y="0"/>
                    <a:pt x="289005" y="0"/>
                  </a:cubicBezTo>
                  <a:cubicBezTo>
                    <a:pt x="309576" y="0"/>
                    <a:pt x="329809" y="1556"/>
                    <a:pt x="349568" y="453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3" name="Freeform: Shape 192">
              <a:extLst>
                <a:ext uri="{FF2B5EF4-FFF2-40B4-BE49-F238E27FC236}">
                  <a16:creationId xmlns:a16="http://schemas.microsoft.com/office/drawing/2014/main" id="{DC96710B-DD8D-45AF-9BB8-31D5FE6EDFE1}"/>
                </a:ext>
              </a:extLst>
            </p:cNvPr>
            <p:cNvSpPr/>
            <p:nvPr/>
          </p:nvSpPr>
          <p:spPr>
            <a:xfrm>
              <a:off x="11564690" y="7030043"/>
              <a:ext cx="304501" cy="67667"/>
            </a:xfrm>
            <a:custGeom>
              <a:avLst/>
              <a:gdLst>
                <a:gd name="connsiteX0" fmla="*/ 306395 w 304501"/>
                <a:gd name="connsiteY0" fmla="*/ 22398 h 67666"/>
                <a:gd name="connsiteX1" fmla="*/ 300610 w 304501"/>
                <a:gd name="connsiteY1" fmla="*/ 53863 h 67666"/>
                <a:gd name="connsiteX2" fmla="*/ 270600 w 304501"/>
                <a:gd name="connsiteY2" fmla="*/ 49938 h 67666"/>
                <a:gd name="connsiteX3" fmla="*/ 89659 w 304501"/>
                <a:gd name="connsiteY3" fmla="*/ 63539 h 67666"/>
                <a:gd name="connsiteX4" fmla="*/ 79441 w 304501"/>
                <a:gd name="connsiteY4" fmla="*/ 67938 h 67666"/>
                <a:gd name="connsiteX5" fmla="*/ 0 w 304501"/>
                <a:gd name="connsiteY5" fmla="*/ 0 h 67666"/>
                <a:gd name="connsiteX6" fmla="*/ 25206 w 304501"/>
                <a:gd name="connsiteY6" fmla="*/ 2132 h 67666"/>
                <a:gd name="connsiteX7" fmla="*/ 118079 w 304501"/>
                <a:gd name="connsiteY7" fmla="*/ 18507 h 67666"/>
                <a:gd name="connsiteX8" fmla="*/ 306395 w 304501"/>
                <a:gd name="connsiteY8" fmla="*/ 22398 h 6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01" h="67666">
                  <a:moveTo>
                    <a:pt x="306395" y="22398"/>
                  </a:moveTo>
                  <a:cubicBezTo>
                    <a:pt x="304873" y="33258"/>
                    <a:pt x="302944" y="43713"/>
                    <a:pt x="300610" y="53863"/>
                  </a:cubicBezTo>
                  <a:cubicBezTo>
                    <a:pt x="290629" y="52341"/>
                    <a:pt x="280649" y="51021"/>
                    <a:pt x="270600" y="49938"/>
                  </a:cubicBezTo>
                  <a:cubicBezTo>
                    <a:pt x="209327" y="43239"/>
                    <a:pt x="150119" y="54810"/>
                    <a:pt x="89659" y="63539"/>
                  </a:cubicBezTo>
                  <a:cubicBezTo>
                    <a:pt x="85835" y="64114"/>
                    <a:pt x="82384" y="65671"/>
                    <a:pt x="79441" y="67938"/>
                  </a:cubicBezTo>
                  <a:cubicBezTo>
                    <a:pt x="50073" y="48822"/>
                    <a:pt x="23379" y="25950"/>
                    <a:pt x="0" y="0"/>
                  </a:cubicBezTo>
                  <a:cubicBezTo>
                    <a:pt x="8425" y="406"/>
                    <a:pt x="16815" y="1015"/>
                    <a:pt x="25206" y="2132"/>
                  </a:cubicBezTo>
                  <a:cubicBezTo>
                    <a:pt x="56400" y="6192"/>
                    <a:pt x="86816" y="14582"/>
                    <a:pt x="118079" y="18507"/>
                  </a:cubicBezTo>
                  <a:cubicBezTo>
                    <a:pt x="180603" y="26323"/>
                    <a:pt x="243567" y="23582"/>
                    <a:pt x="306395" y="22398"/>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4" name="Freeform: Shape 193">
              <a:extLst>
                <a:ext uri="{FF2B5EF4-FFF2-40B4-BE49-F238E27FC236}">
                  <a16:creationId xmlns:a16="http://schemas.microsoft.com/office/drawing/2014/main" id="{D8166216-043B-430F-92DB-2CF86CED3BDB}"/>
                </a:ext>
              </a:extLst>
            </p:cNvPr>
            <p:cNvSpPr/>
            <p:nvPr/>
          </p:nvSpPr>
          <p:spPr>
            <a:xfrm>
              <a:off x="11737308" y="7138921"/>
              <a:ext cx="108267" cy="20300"/>
            </a:xfrm>
            <a:custGeom>
              <a:avLst/>
              <a:gdLst>
                <a:gd name="connsiteX0" fmla="*/ 97982 w 108267"/>
                <a:gd name="connsiteY0" fmla="*/ 1961 h 20300"/>
                <a:gd name="connsiteX1" fmla="*/ 109079 w 108267"/>
                <a:gd name="connsiteY1" fmla="*/ 3314 h 20300"/>
                <a:gd name="connsiteX2" fmla="*/ 99674 w 108267"/>
                <a:gd name="connsiteY2" fmla="*/ 23513 h 20300"/>
                <a:gd name="connsiteX3" fmla="*/ 0 w 108267"/>
                <a:gd name="connsiteY3" fmla="*/ 4025 h 20300"/>
                <a:gd name="connsiteX4" fmla="*/ 97982 w 108267"/>
                <a:gd name="connsiteY4" fmla="*/ 1961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20300">
                  <a:moveTo>
                    <a:pt x="97982" y="1961"/>
                  </a:moveTo>
                  <a:cubicBezTo>
                    <a:pt x="101704" y="2367"/>
                    <a:pt x="105392" y="2807"/>
                    <a:pt x="109079" y="3314"/>
                  </a:cubicBezTo>
                  <a:cubicBezTo>
                    <a:pt x="106136" y="10182"/>
                    <a:pt x="103024" y="16915"/>
                    <a:pt x="99674" y="23513"/>
                  </a:cubicBezTo>
                  <a:cubicBezTo>
                    <a:pt x="65063" y="21212"/>
                    <a:pt x="31635" y="14513"/>
                    <a:pt x="0" y="4025"/>
                  </a:cubicBezTo>
                  <a:cubicBezTo>
                    <a:pt x="32345" y="202"/>
                    <a:pt x="64690" y="-1693"/>
                    <a:pt x="97982" y="1961"/>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7" name="Freeform: Shape 256">
              <a:extLst>
                <a:ext uri="{FF2B5EF4-FFF2-40B4-BE49-F238E27FC236}">
                  <a16:creationId xmlns:a16="http://schemas.microsoft.com/office/drawing/2014/main" id="{02502548-27CA-4BA7-A2DE-5D2C47AC118D}"/>
                </a:ext>
              </a:extLst>
            </p:cNvPr>
            <p:cNvSpPr/>
            <p:nvPr/>
          </p:nvSpPr>
          <p:spPr>
            <a:xfrm>
              <a:off x="11812168" y="6361358"/>
              <a:ext cx="453369" cy="801854"/>
            </a:xfrm>
            <a:custGeom>
              <a:avLst/>
              <a:gdLst>
                <a:gd name="connsiteX0" fmla="*/ 455345 w 453368"/>
                <a:gd name="connsiteY0" fmla="*/ 398728 h 801853"/>
                <a:gd name="connsiteX1" fmla="*/ 455108 w 453368"/>
                <a:gd name="connsiteY1" fmla="*/ 411855 h 801853"/>
                <a:gd name="connsiteX2" fmla="*/ 438293 w 453368"/>
                <a:gd name="connsiteY2" fmla="*/ 515047 h 801853"/>
                <a:gd name="connsiteX3" fmla="*/ 411631 w 453368"/>
                <a:gd name="connsiteY3" fmla="*/ 581496 h 801853"/>
                <a:gd name="connsiteX4" fmla="*/ 367614 w 453368"/>
                <a:gd name="connsiteY4" fmla="*/ 649840 h 801853"/>
                <a:gd name="connsiteX5" fmla="*/ 217665 w 453368"/>
                <a:gd name="connsiteY5" fmla="*/ 766531 h 801853"/>
                <a:gd name="connsiteX6" fmla="*/ 117856 w 453368"/>
                <a:gd name="connsiteY6" fmla="*/ 796643 h 801853"/>
                <a:gd name="connsiteX7" fmla="*/ 52083 w 453368"/>
                <a:gd name="connsiteY7" fmla="*/ 801989 h 801853"/>
                <a:gd name="connsiteX8" fmla="*/ 24814 w 453368"/>
                <a:gd name="connsiteY8" fmla="*/ 801075 h 801853"/>
                <a:gd name="connsiteX9" fmla="*/ 15273 w 453368"/>
                <a:gd name="connsiteY9" fmla="*/ 341278 h 801853"/>
                <a:gd name="connsiteX10" fmla="*/ 112645 w 453368"/>
                <a:gd name="connsiteY10" fmla="*/ 0 h 801853"/>
                <a:gd name="connsiteX11" fmla="*/ 341427 w 453368"/>
                <a:gd name="connsiteY11" fmla="*/ 117876 h 801853"/>
                <a:gd name="connsiteX12" fmla="*/ 402091 w 453368"/>
                <a:gd name="connsiteY12" fmla="*/ 198264 h 801853"/>
                <a:gd name="connsiteX13" fmla="*/ 426316 w 453368"/>
                <a:gd name="connsiteY13" fmla="*/ 248304 h 801853"/>
                <a:gd name="connsiteX14" fmla="*/ 453518 w 453368"/>
                <a:gd name="connsiteY14" fmla="*/ 360631 h 801853"/>
                <a:gd name="connsiteX15" fmla="*/ 455345 w 453368"/>
                <a:gd name="connsiteY15" fmla="*/ 398728 h 8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368" h="801853">
                  <a:moveTo>
                    <a:pt x="455345" y="398728"/>
                  </a:moveTo>
                  <a:cubicBezTo>
                    <a:pt x="455345" y="403126"/>
                    <a:pt x="455277" y="407491"/>
                    <a:pt x="455108" y="411855"/>
                  </a:cubicBezTo>
                  <a:cubicBezTo>
                    <a:pt x="453991" y="447617"/>
                    <a:pt x="448206" y="482229"/>
                    <a:pt x="438293" y="515047"/>
                  </a:cubicBezTo>
                  <a:cubicBezTo>
                    <a:pt x="431357" y="538155"/>
                    <a:pt x="422425" y="560350"/>
                    <a:pt x="411631" y="581496"/>
                  </a:cubicBezTo>
                  <a:cubicBezTo>
                    <a:pt x="399249" y="605822"/>
                    <a:pt x="384497" y="628694"/>
                    <a:pt x="367614" y="649840"/>
                  </a:cubicBezTo>
                  <a:cubicBezTo>
                    <a:pt x="327894" y="699744"/>
                    <a:pt x="276535" y="740006"/>
                    <a:pt x="217665" y="766531"/>
                  </a:cubicBezTo>
                  <a:cubicBezTo>
                    <a:pt x="186335" y="780674"/>
                    <a:pt x="152839" y="790925"/>
                    <a:pt x="117856" y="796643"/>
                  </a:cubicBezTo>
                  <a:cubicBezTo>
                    <a:pt x="96439" y="800162"/>
                    <a:pt x="74481" y="801989"/>
                    <a:pt x="52083" y="801989"/>
                  </a:cubicBezTo>
                  <a:cubicBezTo>
                    <a:pt x="42914" y="801989"/>
                    <a:pt x="33813" y="801684"/>
                    <a:pt x="24814" y="801075"/>
                  </a:cubicBezTo>
                  <a:cubicBezTo>
                    <a:pt x="75665" y="700556"/>
                    <a:pt x="79996" y="571211"/>
                    <a:pt x="15273" y="341278"/>
                  </a:cubicBezTo>
                  <a:cubicBezTo>
                    <a:pt x="-49485" y="111380"/>
                    <a:pt x="112645" y="0"/>
                    <a:pt x="112645" y="0"/>
                  </a:cubicBezTo>
                  <a:cubicBezTo>
                    <a:pt x="201864" y="13432"/>
                    <a:pt x="281440" y="56062"/>
                    <a:pt x="341427" y="117876"/>
                  </a:cubicBezTo>
                  <a:cubicBezTo>
                    <a:pt x="364840" y="141965"/>
                    <a:pt x="385241" y="168964"/>
                    <a:pt x="402091" y="198264"/>
                  </a:cubicBezTo>
                  <a:cubicBezTo>
                    <a:pt x="411260" y="214301"/>
                    <a:pt x="419379" y="231015"/>
                    <a:pt x="426316" y="248304"/>
                  </a:cubicBezTo>
                  <a:cubicBezTo>
                    <a:pt x="440525" y="283558"/>
                    <a:pt x="449863" y="321283"/>
                    <a:pt x="453518" y="360631"/>
                  </a:cubicBezTo>
                  <a:cubicBezTo>
                    <a:pt x="454735" y="373183"/>
                    <a:pt x="455345" y="385871"/>
                    <a:pt x="455345" y="398728"/>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8" name="Freeform: Shape 257">
              <a:extLst>
                <a:ext uri="{FF2B5EF4-FFF2-40B4-BE49-F238E27FC236}">
                  <a16:creationId xmlns:a16="http://schemas.microsoft.com/office/drawing/2014/main" id="{F30877AE-20BB-4D69-BF61-31AECF6C60F6}"/>
                </a:ext>
              </a:extLst>
            </p:cNvPr>
            <p:cNvSpPr/>
            <p:nvPr/>
          </p:nvSpPr>
          <p:spPr>
            <a:xfrm>
              <a:off x="11517424" y="6477926"/>
              <a:ext cx="318035" cy="111650"/>
            </a:xfrm>
            <a:custGeom>
              <a:avLst/>
              <a:gdLst>
                <a:gd name="connsiteX0" fmla="*/ 318136 w 318034"/>
                <a:gd name="connsiteY0" fmla="*/ 902 h 111650"/>
                <a:gd name="connsiteX1" fmla="*/ 295604 w 318034"/>
                <a:gd name="connsiteY1" fmla="*/ 96109 h 111650"/>
                <a:gd name="connsiteX2" fmla="*/ 265965 w 318034"/>
                <a:gd name="connsiteY2" fmla="*/ 111368 h 111650"/>
                <a:gd name="connsiteX3" fmla="*/ 218395 w 318034"/>
                <a:gd name="connsiteY3" fmla="*/ 108120 h 111650"/>
                <a:gd name="connsiteX4" fmla="*/ 205099 w 318034"/>
                <a:gd name="connsiteY4" fmla="*/ 98140 h 111650"/>
                <a:gd name="connsiteX5" fmla="*/ 201817 w 318034"/>
                <a:gd name="connsiteY5" fmla="*/ 99730 h 111650"/>
                <a:gd name="connsiteX6" fmla="*/ 163551 w 318034"/>
                <a:gd name="connsiteY6" fmla="*/ 111538 h 111650"/>
                <a:gd name="connsiteX7" fmla="*/ 97237 w 318034"/>
                <a:gd name="connsiteY7" fmla="*/ 85012 h 111650"/>
                <a:gd name="connsiteX8" fmla="*/ 40973 w 318034"/>
                <a:gd name="connsiteY8" fmla="*/ 88937 h 111650"/>
                <a:gd name="connsiteX9" fmla="*/ 0 w 318034"/>
                <a:gd name="connsiteY9" fmla="*/ 76385 h 111650"/>
                <a:gd name="connsiteX10" fmla="*/ 57822 w 318034"/>
                <a:gd name="connsiteY10" fmla="*/ 970 h 111650"/>
                <a:gd name="connsiteX11" fmla="*/ 162570 w 318034"/>
                <a:gd name="connsiteY11" fmla="*/ 28003 h 111650"/>
                <a:gd name="connsiteX12" fmla="*/ 168389 w 318034"/>
                <a:gd name="connsiteY12" fmla="*/ 25093 h 111650"/>
                <a:gd name="connsiteX13" fmla="*/ 205505 w 318034"/>
                <a:gd name="connsiteY13" fmla="*/ 11864 h 111650"/>
                <a:gd name="connsiteX14" fmla="*/ 240556 w 318034"/>
                <a:gd name="connsiteY14" fmla="*/ 20559 h 111650"/>
                <a:gd name="connsiteX15" fmla="*/ 249962 w 318034"/>
                <a:gd name="connsiteY15" fmla="*/ 27834 h 111650"/>
                <a:gd name="connsiteX16" fmla="*/ 257609 w 318034"/>
                <a:gd name="connsiteY16" fmla="*/ 22657 h 111650"/>
                <a:gd name="connsiteX17" fmla="*/ 287450 w 318034"/>
                <a:gd name="connsiteY17" fmla="*/ 8954 h 111650"/>
                <a:gd name="connsiteX18" fmla="*/ 318136 w 318034"/>
                <a:gd name="connsiteY18" fmla="*/ 902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034" h="111650">
                  <a:moveTo>
                    <a:pt x="318136" y="902"/>
                  </a:moveTo>
                  <a:cubicBezTo>
                    <a:pt x="306803" y="27901"/>
                    <a:pt x="298243" y="59603"/>
                    <a:pt x="295604" y="96109"/>
                  </a:cubicBezTo>
                  <a:cubicBezTo>
                    <a:pt x="286198" y="101760"/>
                    <a:pt x="276860" y="107647"/>
                    <a:pt x="265965" y="111368"/>
                  </a:cubicBezTo>
                  <a:cubicBezTo>
                    <a:pt x="250300" y="116748"/>
                    <a:pt x="233147" y="115936"/>
                    <a:pt x="218395" y="108120"/>
                  </a:cubicBezTo>
                  <a:cubicBezTo>
                    <a:pt x="217448" y="107613"/>
                    <a:pt x="211054" y="102978"/>
                    <a:pt x="205099" y="98140"/>
                  </a:cubicBezTo>
                  <a:cubicBezTo>
                    <a:pt x="203779" y="98749"/>
                    <a:pt x="202561" y="99324"/>
                    <a:pt x="201817" y="99730"/>
                  </a:cubicBezTo>
                  <a:cubicBezTo>
                    <a:pt x="190009" y="106192"/>
                    <a:pt x="177220" y="111267"/>
                    <a:pt x="163551" y="111538"/>
                  </a:cubicBezTo>
                  <a:cubicBezTo>
                    <a:pt x="136722" y="112079"/>
                    <a:pt x="120549" y="93065"/>
                    <a:pt x="97237" y="85012"/>
                  </a:cubicBezTo>
                  <a:cubicBezTo>
                    <a:pt x="77851" y="78313"/>
                    <a:pt x="59987" y="80986"/>
                    <a:pt x="40973" y="88937"/>
                  </a:cubicBezTo>
                  <a:cubicBezTo>
                    <a:pt x="26560" y="94925"/>
                    <a:pt x="10184" y="87820"/>
                    <a:pt x="0" y="76385"/>
                  </a:cubicBezTo>
                  <a:cubicBezTo>
                    <a:pt x="16240" y="48979"/>
                    <a:pt x="35694" y="23672"/>
                    <a:pt x="57822" y="970"/>
                  </a:cubicBezTo>
                  <a:cubicBezTo>
                    <a:pt x="94531" y="-3090"/>
                    <a:pt x="134793" y="5537"/>
                    <a:pt x="162570" y="28003"/>
                  </a:cubicBezTo>
                  <a:cubicBezTo>
                    <a:pt x="164736" y="26852"/>
                    <a:pt x="167476" y="25634"/>
                    <a:pt x="168389" y="25093"/>
                  </a:cubicBezTo>
                  <a:cubicBezTo>
                    <a:pt x="180029" y="18394"/>
                    <a:pt x="191837" y="12575"/>
                    <a:pt x="205505" y="11864"/>
                  </a:cubicBezTo>
                  <a:cubicBezTo>
                    <a:pt x="217820" y="11221"/>
                    <a:pt x="229967" y="13860"/>
                    <a:pt x="240556" y="20559"/>
                  </a:cubicBezTo>
                  <a:cubicBezTo>
                    <a:pt x="243737" y="22555"/>
                    <a:pt x="246984" y="25093"/>
                    <a:pt x="249962" y="27834"/>
                  </a:cubicBezTo>
                  <a:cubicBezTo>
                    <a:pt x="252500" y="26040"/>
                    <a:pt x="255003" y="24179"/>
                    <a:pt x="257609" y="22657"/>
                  </a:cubicBezTo>
                  <a:cubicBezTo>
                    <a:pt x="267048" y="17176"/>
                    <a:pt x="277232" y="12778"/>
                    <a:pt x="287450" y="8954"/>
                  </a:cubicBezTo>
                  <a:cubicBezTo>
                    <a:pt x="297227" y="5300"/>
                    <a:pt x="307615" y="2594"/>
                    <a:pt x="318136" y="9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9" name="Freeform: Shape 258">
              <a:extLst>
                <a:ext uri="{FF2B5EF4-FFF2-40B4-BE49-F238E27FC236}">
                  <a16:creationId xmlns:a16="http://schemas.microsoft.com/office/drawing/2014/main" id="{393D808A-DE54-4689-88AA-1CC1CBF434C0}"/>
                </a:ext>
              </a:extLst>
            </p:cNvPr>
            <p:cNvSpPr/>
            <p:nvPr/>
          </p:nvSpPr>
          <p:spPr>
            <a:xfrm>
              <a:off x="11813028" y="6473742"/>
              <a:ext cx="399235" cy="108267"/>
            </a:xfrm>
            <a:custGeom>
              <a:avLst/>
              <a:gdLst>
                <a:gd name="connsiteX0" fmla="*/ 401232 w 399235"/>
                <a:gd name="connsiteY0" fmla="*/ 85880 h 108267"/>
                <a:gd name="connsiteX1" fmla="*/ 340534 w 399235"/>
                <a:gd name="connsiteY1" fmla="*/ 87065 h 108267"/>
                <a:gd name="connsiteX2" fmla="*/ 293945 w 399235"/>
                <a:gd name="connsiteY2" fmla="*/ 81313 h 108267"/>
                <a:gd name="connsiteX3" fmla="*/ 267623 w 399235"/>
                <a:gd name="connsiteY3" fmla="*/ 90042 h 108267"/>
                <a:gd name="connsiteX4" fmla="*/ 185949 w 399235"/>
                <a:gd name="connsiteY4" fmla="*/ 109598 h 108267"/>
                <a:gd name="connsiteX5" fmla="*/ 100621 w 399235"/>
                <a:gd name="connsiteY5" fmla="*/ 92613 h 108267"/>
                <a:gd name="connsiteX6" fmla="*/ 34883 w 399235"/>
                <a:gd name="connsiteY6" fmla="*/ 85238 h 108267"/>
                <a:gd name="connsiteX7" fmla="*/ 0 w 399235"/>
                <a:gd name="connsiteY7" fmla="*/ 100293 h 108267"/>
                <a:gd name="connsiteX8" fmla="*/ 22533 w 399235"/>
                <a:gd name="connsiteY8" fmla="*/ 5086 h 108267"/>
                <a:gd name="connsiteX9" fmla="*/ 54878 w 399235"/>
                <a:gd name="connsiteY9" fmla="*/ 2853 h 108267"/>
                <a:gd name="connsiteX10" fmla="*/ 176814 w 399235"/>
                <a:gd name="connsiteY10" fmla="*/ 27721 h 108267"/>
                <a:gd name="connsiteX11" fmla="*/ 226650 w 399235"/>
                <a:gd name="connsiteY11" fmla="*/ 19905 h 108267"/>
                <a:gd name="connsiteX12" fmla="*/ 290866 w 399235"/>
                <a:gd name="connsiteY12" fmla="*/ 11 h 108267"/>
                <a:gd name="connsiteX13" fmla="*/ 340568 w 399235"/>
                <a:gd name="connsiteY13" fmla="*/ 5492 h 108267"/>
                <a:gd name="connsiteX14" fmla="*/ 401232 w 399235"/>
                <a:gd name="connsiteY14" fmla="*/ 85880 h 1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235" h="108267">
                  <a:moveTo>
                    <a:pt x="401232" y="85880"/>
                  </a:moveTo>
                  <a:cubicBezTo>
                    <a:pt x="381100" y="88384"/>
                    <a:pt x="360698" y="88993"/>
                    <a:pt x="340534" y="87065"/>
                  </a:cubicBezTo>
                  <a:cubicBezTo>
                    <a:pt x="325072" y="85610"/>
                    <a:pt x="309509" y="81245"/>
                    <a:pt x="293945" y="81313"/>
                  </a:cubicBezTo>
                  <a:cubicBezTo>
                    <a:pt x="283761" y="81347"/>
                    <a:pt x="276589" y="85441"/>
                    <a:pt x="267623" y="90042"/>
                  </a:cubicBezTo>
                  <a:cubicBezTo>
                    <a:pt x="241808" y="103305"/>
                    <a:pt x="215214" y="111019"/>
                    <a:pt x="185949" y="109598"/>
                  </a:cubicBezTo>
                  <a:cubicBezTo>
                    <a:pt x="156649" y="108177"/>
                    <a:pt x="128737" y="100192"/>
                    <a:pt x="100621" y="92613"/>
                  </a:cubicBezTo>
                  <a:cubicBezTo>
                    <a:pt x="79204" y="86862"/>
                    <a:pt x="57077" y="81211"/>
                    <a:pt x="34883" y="85238"/>
                  </a:cubicBezTo>
                  <a:cubicBezTo>
                    <a:pt x="21552" y="87640"/>
                    <a:pt x="10725" y="93831"/>
                    <a:pt x="0" y="100293"/>
                  </a:cubicBezTo>
                  <a:cubicBezTo>
                    <a:pt x="2639" y="63787"/>
                    <a:pt x="11199" y="32085"/>
                    <a:pt x="22533" y="5086"/>
                  </a:cubicBezTo>
                  <a:cubicBezTo>
                    <a:pt x="33292" y="3293"/>
                    <a:pt x="44221" y="2548"/>
                    <a:pt x="54878" y="2853"/>
                  </a:cubicBezTo>
                  <a:cubicBezTo>
                    <a:pt x="97237" y="4037"/>
                    <a:pt x="135402" y="22240"/>
                    <a:pt x="176814" y="27721"/>
                  </a:cubicBezTo>
                  <a:cubicBezTo>
                    <a:pt x="194780" y="30089"/>
                    <a:pt x="210749" y="28093"/>
                    <a:pt x="226650" y="19905"/>
                  </a:cubicBezTo>
                  <a:cubicBezTo>
                    <a:pt x="247188" y="9349"/>
                    <a:pt x="267285" y="349"/>
                    <a:pt x="290866" y="11"/>
                  </a:cubicBezTo>
                  <a:cubicBezTo>
                    <a:pt x="307512" y="-226"/>
                    <a:pt x="323989" y="3428"/>
                    <a:pt x="340568" y="5492"/>
                  </a:cubicBezTo>
                  <a:cubicBezTo>
                    <a:pt x="363981" y="29582"/>
                    <a:pt x="384382" y="56581"/>
                    <a:pt x="401232" y="8588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0" name="Freeform: Shape 259">
              <a:extLst>
                <a:ext uri="{FF2B5EF4-FFF2-40B4-BE49-F238E27FC236}">
                  <a16:creationId xmlns:a16="http://schemas.microsoft.com/office/drawing/2014/main" id="{AC4ADCCD-8D6B-4D99-AFDC-1FDCABE18C95}"/>
                </a:ext>
              </a:extLst>
            </p:cNvPr>
            <p:cNvSpPr/>
            <p:nvPr/>
          </p:nvSpPr>
          <p:spPr>
            <a:xfrm>
              <a:off x="11461666" y="6616564"/>
              <a:ext cx="378935" cy="148867"/>
            </a:xfrm>
            <a:custGeom>
              <a:avLst/>
              <a:gdLst>
                <a:gd name="connsiteX0" fmla="*/ 380694 w 378935"/>
                <a:gd name="connsiteY0" fmla="*/ 142202 h 148867"/>
                <a:gd name="connsiteX1" fmla="*/ 352714 w 378935"/>
                <a:gd name="connsiteY1" fmla="*/ 145991 h 148867"/>
                <a:gd name="connsiteX2" fmla="*/ 270769 w 378935"/>
                <a:gd name="connsiteY2" fmla="*/ 148055 h 148867"/>
                <a:gd name="connsiteX3" fmla="*/ 177390 w 378935"/>
                <a:gd name="connsiteY3" fmla="*/ 132052 h 148867"/>
                <a:gd name="connsiteX4" fmla="*/ 155566 w 378935"/>
                <a:gd name="connsiteY4" fmla="*/ 126842 h 148867"/>
                <a:gd name="connsiteX5" fmla="*/ 143082 w 378935"/>
                <a:gd name="connsiteY5" fmla="*/ 124304 h 148867"/>
                <a:gd name="connsiteX6" fmla="*/ 141187 w 378935"/>
                <a:gd name="connsiteY6" fmla="*/ 123966 h 148867"/>
                <a:gd name="connsiteX7" fmla="*/ 124338 w 378935"/>
                <a:gd name="connsiteY7" fmla="*/ 123255 h 148867"/>
                <a:gd name="connsiteX8" fmla="*/ 120414 w 378935"/>
                <a:gd name="connsiteY8" fmla="*/ 123424 h 148867"/>
                <a:gd name="connsiteX9" fmla="*/ 113715 w 378935"/>
                <a:gd name="connsiteY9" fmla="*/ 124440 h 148867"/>
                <a:gd name="connsiteX10" fmla="*/ 23176 w 378935"/>
                <a:gd name="connsiteY10" fmla="*/ 127586 h 148867"/>
                <a:gd name="connsiteX11" fmla="*/ 0 w 378935"/>
                <a:gd name="connsiteY11" fmla="*/ 120718 h 148867"/>
                <a:gd name="connsiteX12" fmla="*/ 25646 w 378935"/>
                <a:gd name="connsiteY12" fmla="*/ 0 h 148867"/>
                <a:gd name="connsiteX13" fmla="*/ 27135 w 378935"/>
                <a:gd name="connsiteY13" fmla="*/ 1252 h 148867"/>
                <a:gd name="connsiteX14" fmla="*/ 29233 w 378935"/>
                <a:gd name="connsiteY14" fmla="*/ 3180 h 148867"/>
                <a:gd name="connsiteX15" fmla="*/ 29774 w 378935"/>
                <a:gd name="connsiteY15" fmla="*/ 3417 h 148867"/>
                <a:gd name="connsiteX16" fmla="*/ 36540 w 378935"/>
                <a:gd name="connsiteY16" fmla="*/ 7545 h 148867"/>
                <a:gd name="connsiteX17" fmla="*/ 39179 w 378935"/>
                <a:gd name="connsiteY17" fmla="*/ 9067 h 148867"/>
                <a:gd name="connsiteX18" fmla="*/ 44356 w 378935"/>
                <a:gd name="connsiteY18" fmla="*/ 10827 h 148867"/>
                <a:gd name="connsiteX19" fmla="*/ 54032 w 378935"/>
                <a:gd name="connsiteY19" fmla="*/ 13229 h 148867"/>
                <a:gd name="connsiteX20" fmla="*/ 62626 w 378935"/>
                <a:gd name="connsiteY20" fmla="*/ 13500 h 148867"/>
                <a:gd name="connsiteX21" fmla="*/ 66145 w 378935"/>
                <a:gd name="connsiteY21" fmla="*/ 13635 h 148867"/>
                <a:gd name="connsiteX22" fmla="*/ 111752 w 378935"/>
                <a:gd name="connsiteY22" fmla="*/ 5752 h 148867"/>
                <a:gd name="connsiteX23" fmla="*/ 165175 w 378935"/>
                <a:gd name="connsiteY23" fmla="*/ 8594 h 148867"/>
                <a:gd name="connsiteX24" fmla="*/ 246037 w 378935"/>
                <a:gd name="connsiteY24" fmla="*/ 26390 h 148867"/>
                <a:gd name="connsiteX25" fmla="*/ 257710 w 378935"/>
                <a:gd name="connsiteY25" fmla="*/ 28386 h 148867"/>
                <a:gd name="connsiteX26" fmla="*/ 258251 w 378935"/>
                <a:gd name="connsiteY26" fmla="*/ 28454 h 148867"/>
                <a:gd name="connsiteX27" fmla="*/ 277029 w 378935"/>
                <a:gd name="connsiteY27" fmla="*/ 30112 h 148867"/>
                <a:gd name="connsiteX28" fmla="*/ 314685 w 378935"/>
                <a:gd name="connsiteY28" fmla="*/ 30687 h 148867"/>
                <a:gd name="connsiteX29" fmla="*/ 336643 w 378935"/>
                <a:gd name="connsiteY29" fmla="*/ 29367 h 148867"/>
                <a:gd name="connsiteX30" fmla="*/ 348383 w 378935"/>
                <a:gd name="connsiteY30" fmla="*/ 28149 h 148867"/>
                <a:gd name="connsiteX31" fmla="*/ 353594 w 378935"/>
                <a:gd name="connsiteY31" fmla="*/ 27405 h 148867"/>
                <a:gd name="connsiteX32" fmla="*/ 365774 w 378935"/>
                <a:gd name="connsiteY32" fmla="*/ 86072 h 148867"/>
                <a:gd name="connsiteX33" fmla="*/ 380694 w 378935"/>
                <a:gd name="connsiteY33" fmla="*/ 142202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8935" h="148867">
                  <a:moveTo>
                    <a:pt x="380694" y="142202"/>
                  </a:moveTo>
                  <a:cubicBezTo>
                    <a:pt x="371390" y="143555"/>
                    <a:pt x="362052" y="144841"/>
                    <a:pt x="352714" y="145991"/>
                  </a:cubicBezTo>
                  <a:cubicBezTo>
                    <a:pt x="325512" y="149375"/>
                    <a:pt x="298107" y="150254"/>
                    <a:pt x="270769" y="148055"/>
                  </a:cubicBezTo>
                  <a:cubicBezTo>
                    <a:pt x="239102" y="145518"/>
                    <a:pt x="208144" y="139732"/>
                    <a:pt x="177390" y="132052"/>
                  </a:cubicBezTo>
                  <a:cubicBezTo>
                    <a:pt x="170149" y="130259"/>
                    <a:pt x="162875" y="128432"/>
                    <a:pt x="155566" y="126842"/>
                  </a:cubicBezTo>
                  <a:cubicBezTo>
                    <a:pt x="151439" y="125928"/>
                    <a:pt x="147277" y="125082"/>
                    <a:pt x="143082" y="124304"/>
                  </a:cubicBezTo>
                  <a:cubicBezTo>
                    <a:pt x="142304" y="124169"/>
                    <a:pt x="141695" y="124033"/>
                    <a:pt x="141187" y="123966"/>
                  </a:cubicBezTo>
                  <a:cubicBezTo>
                    <a:pt x="135605" y="123424"/>
                    <a:pt x="129989" y="123357"/>
                    <a:pt x="124338" y="123255"/>
                  </a:cubicBezTo>
                  <a:cubicBezTo>
                    <a:pt x="124270" y="123255"/>
                    <a:pt x="122173" y="123357"/>
                    <a:pt x="120414" y="123424"/>
                  </a:cubicBezTo>
                  <a:cubicBezTo>
                    <a:pt x="118215" y="123763"/>
                    <a:pt x="114493" y="124270"/>
                    <a:pt x="113715" y="124440"/>
                  </a:cubicBezTo>
                  <a:cubicBezTo>
                    <a:pt x="82790" y="130631"/>
                    <a:pt x="54438" y="133913"/>
                    <a:pt x="23176" y="127586"/>
                  </a:cubicBezTo>
                  <a:cubicBezTo>
                    <a:pt x="15225" y="125962"/>
                    <a:pt x="7477" y="123661"/>
                    <a:pt x="0" y="120718"/>
                  </a:cubicBezTo>
                  <a:cubicBezTo>
                    <a:pt x="2335" y="78392"/>
                    <a:pt x="11199" y="37826"/>
                    <a:pt x="25646" y="0"/>
                  </a:cubicBezTo>
                  <a:cubicBezTo>
                    <a:pt x="26153" y="406"/>
                    <a:pt x="26661" y="812"/>
                    <a:pt x="27135" y="1252"/>
                  </a:cubicBezTo>
                  <a:cubicBezTo>
                    <a:pt x="28014" y="2030"/>
                    <a:pt x="28691" y="2639"/>
                    <a:pt x="29233" y="3180"/>
                  </a:cubicBezTo>
                  <a:cubicBezTo>
                    <a:pt x="29436" y="3248"/>
                    <a:pt x="29537" y="3316"/>
                    <a:pt x="29774" y="3417"/>
                  </a:cubicBezTo>
                  <a:cubicBezTo>
                    <a:pt x="32040" y="4500"/>
                    <a:pt x="34409" y="6191"/>
                    <a:pt x="36540" y="7545"/>
                  </a:cubicBezTo>
                  <a:cubicBezTo>
                    <a:pt x="37623" y="8188"/>
                    <a:pt x="38503" y="8695"/>
                    <a:pt x="39179" y="9067"/>
                  </a:cubicBezTo>
                  <a:cubicBezTo>
                    <a:pt x="40905" y="9676"/>
                    <a:pt x="42631" y="10285"/>
                    <a:pt x="44356" y="10827"/>
                  </a:cubicBezTo>
                  <a:cubicBezTo>
                    <a:pt x="47536" y="11774"/>
                    <a:pt x="50852" y="12315"/>
                    <a:pt x="54032" y="13229"/>
                  </a:cubicBezTo>
                  <a:cubicBezTo>
                    <a:pt x="56874" y="13297"/>
                    <a:pt x="59784" y="13398"/>
                    <a:pt x="62626" y="13500"/>
                  </a:cubicBezTo>
                  <a:cubicBezTo>
                    <a:pt x="64148" y="13567"/>
                    <a:pt x="65299" y="13601"/>
                    <a:pt x="66145" y="13635"/>
                  </a:cubicBezTo>
                  <a:cubicBezTo>
                    <a:pt x="81404" y="11334"/>
                    <a:pt x="96324" y="7443"/>
                    <a:pt x="111752" y="5752"/>
                  </a:cubicBezTo>
                  <a:cubicBezTo>
                    <a:pt x="129752" y="3789"/>
                    <a:pt x="147345" y="5988"/>
                    <a:pt x="165175" y="8594"/>
                  </a:cubicBezTo>
                  <a:cubicBezTo>
                    <a:pt x="192547" y="12620"/>
                    <a:pt x="218903" y="21315"/>
                    <a:pt x="246037" y="26390"/>
                  </a:cubicBezTo>
                  <a:cubicBezTo>
                    <a:pt x="249928" y="27134"/>
                    <a:pt x="253819" y="27777"/>
                    <a:pt x="257710" y="28386"/>
                  </a:cubicBezTo>
                  <a:cubicBezTo>
                    <a:pt x="257913" y="28386"/>
                    <a:pt x="258048" y="28420"/>
                    <a:pt x="258251" y="28454"/>
                  </a:cubicBezTo>
                  <a:cubicBezTo>
                    <a:pt x="264511" y="29131"/>
                    <a:pt x="270769" y="29706"/>
                    <a:pt x="277029" y="30112"/>
                  </a:cubicBezTo>
                  <a:cubicBezTo>
                    <a:pt x="289581" y="30890"/>
                    <a:pt x="302133" y="31093"/>
                    <a:pt x="314685" y="30687"/>
                  </a:cubicBezTo>
                  <a:cubicBezTo>
                    <a:pt x="322028" y="30450"/>
                    <a:pt x="329335" y="30010"/>
                    <a:pt x="336643" y="29367"/>
                  </a:cubicBezTo>
                  <a:cubicBezTo>
                    <a:pt x="338436" y="29198"/>
                    <a:pt x="349771" y="27913"/>
                    <a:pt x="348383" y="28149"/>
                  </a:cubicBezTo>
                  <a:cubicBezTo>
                    <a:pt x="350109" y="27913"/>
                    <a:pt x="351868" y="27676"/>
                    <a:pt x="353594" y="27405"/>
                  </a:cubicBezTo>
                  <a:cubicBezTo>
                    <a:pt x="356030" y="46013"/>
                    <a:pt x="359989" y="65569"/>
                    <a:pt x="365774" y="86072"/>
                  </a:cubicBezTo>
                  <a:cubicBezTo>
                    <a:pt x="371255" y="105493"/>
                    <a:pt x="376195" y="124203"/>
                    <a:pt x="380694" y="1422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1" name="Freeform: Shape 260">
              <a:extLst>
                <a:ext uri="{FF2B5EF4-FFF2-40B4-BE49-F238E27FC236}">
                  <a16:creationId xmlns:a16="http://schemas.microsoft.com/office/drawing/2014/main" id="{58104707-ABF3-4AFA-930D-A3F2CF35BC27}"/>
                </a:ext>
              </a:extLst>
            </p:cNvPr>
            <p:cNvSpPr/>
            <p:nvPr/>
          </p:nvSpPr>
          <p:spPr>
            <a:xfrm>
              <a:off x="11815260" y="6609662"/>
              <a:ext cx="449985" cy="155634"/>
            </a:xfrm>
            <a:custGeom>
              <a:avLst/>
              <a:gdLst>
                <a:gd name="connsiteX0" fmla="*/ 429076 w 449985"/>
                <a:gd name="connsiteY0" fmla="*/ 117876 h 155634"/>
                <a:gd name="connsiteX1" fmla="*/ 431512 w 449985"/>
                <a:gd name="connsiteY1" fmla="*/ 117707 h 155634"/>
                <a:gd name="connsiteX2" fmla="*/ 424340 w 449985"/>
                <a:gd name="connsiteY2" fmla="*/ 118688 h 155634"/>
                <a:gd name="connsiteX3" fmla="*/ 416186 w 449985"/>
                <a:gd name="connsiteY3" fmla="*/ 120650 h 155634"/>
                <a:gd name="connsiteX4" fmla="*/ 394770 w 449985"/>
                <a:gd name="connsiteY4" fmla="*/ 127620 h 155634"/>
                <a:gd name="connsiteX5" fmla="*/ 355049 w 449985"/>
                <a:gd name="connsiteY5" fmla="*/ 142980 h 155634"/>
                <a:gd name="connsiteX6" fmla="*/ 259638 w 449985"/>
                <a:gd name="connsiteY6" fmla="*/ 155871 h 155634"/>
                <a:gd name="connsiteX7" fmla="*/ 87494 w 449985"/>
                <a:gd name="connsiteY7" fmla="*/ 142337 h 155634"/>
                <a:gd name="connsiteX8" fmla="*/ 61205 w 449985"/>
                <a:gd name="connsiteY8" fmla="*/ 144131 h 155634"/>
                <a:gd name="connsiteX9" fmla="*/ 55961 w 449985"/>
                <a:gd name="connsiteY9" fmla="*/ 144740 h 155634"/>
                <a:gd name="connsiteX10" fmla="*/ 50784 w 449985"/>
                <a:gd name="connsiteY10" fmla="*/ 145518 h 155634"/>
                <a:gd name="connsiteX11" fmla="*/ 27101 w 449985"/>
                <a:gd name="connsiteY11" fmla="*/ 149104 h 155634"/>
                <a:gd name="connsiteX12" fmla="*/ 12180 w 449985"/>
                <a:gd name="connsiteY12" fmla="*/ 92974 h 155634"/>
                <a:gd name="connsiteX13" fmla="*/ 0 w 449985"/>
                <a:gd name="connsiteY13" fmla="*/ 34307 h 155634"/>
                <a:gd name="connsiteX14" fmla="*/ 40262 w 449985"/>
                <a:gd name="connsiteY14" fmla="*/ 28386 h 155634"/>
                <a:gd name="connsiteX15" fmla="*/ 126977 w 449985"/>
                <a:gd name="connsiteY15" fmla="*/ 25240 h 155634"/>
                <a:gd name="connsiteX16" fmla="*/ 212035 w 449985"/>
                <a:gd name="connsiteY16" fmla="*/ 33089 h 155634"/>
                <a:gd name="connsiteX17" fmla="*/ 289547 w 449985"/>
                <a:gd name="connsiteY17" fmla="*/ 38096 h 155634"/>
                <a:gd name="connsiteX18" fmla="*/ 290732 w 449985"/>
                <a:gd name="connsiteY18" fmla="*/ 38198 h 155634"/>
                <a:gd name="connsiteX19" fmla="*/ 291103 w 449985"/>
                <a:gd name="connsiteY19" fmla="*/ 38096 h 155634"/>
                <a:gd name="connsiteX20" fmla="*/ 299325 w 449985"/>
                <a:gd name="connsiteY20" fmla="*/ 36337 h 155634"/>
                <a:gd name="connsiteX21" fmla="*/ 315565 w 449985"/>
                <a:gd name="connsiteY21" fmla="*/ 31634 h 155634"/>
                <a:gd name="connsiteX22" fmla="*/ 347403 w 449985"/>
                <a:gd name="connsiteY22" fmla="*/ 19556 h 155634"/>
                <a:gd name="connsiteX23" fmla="*/ 423223 w 449985"/>
                <a:gd name="connsiteY23" fmla="*/ 0 h 155634"/>
                <a:gd name="connsiteX24" fmla="*/ 450426 w 449985"/>
                <a:gd name="connsiteY24" fmla="*/ 112327 h 155634"/>
                <a:gd name="connsiteX25" fmla="*/ 429076 w 449985"/>
                <a:gd name="connsiteY25" fmla="*/ 117876 h 15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9985" h="155634">
                  <a:moveTo>
                    <a:pt x="429076" y="117876"/>
                  </a:moveTo>
                  <a:cubicBezTo>
                    <a:pt x="430193" y="117808"/>
                    <a:pt x="430971" y="117740"/>
                    <a:pt x="431512" y="117707"/>
                  </a:cubicBezTo>
                  <a:cubicBezTo>
                    <a:pt x="429651" y="117943"/>
                    <a:pt x="425625" y="118417"/>
                    <a:pt x="424340" y="118688"/>
                  </a:cubicBezTo>
                  <a:cubicBezTo>
                    <a:pt x="421599" y="119263"/>
                    <a:pt x="418893" y="119906"/>
                    <a:pt x="416186" y="120650"/>
                  </a:cubicBezTo>
                  <a:cubicBezTo>
                    <a:pt x="408912" y="122613"/>
                    <a:pt x="401807" y="125049"/>
                    <a:pt x="394770" y="127620"/>
                  </a:cubicBezTo>
                  <a:cubicBezTo>
                    <a:pt x="381439" y="132492"/>
                    <a:pt x="368379" y="138142"/>
                    <a:pt x="355049" y="142980"/>
                  </a:cubicBezTo>
                  <a:cubicBezTo>
                    <a:pt x="324362" y="154112"/>
                    <a:pt x="292152" y="158341"/>
                    <a:pt x="259638" y="155871"/>
                  </a:cubicBezTo>
                  <a:cubicBezTo>
                    <a:pt x="202561" y="151608"/>
                    <a:pt x="144841" y="141018"/>
                    <a:pt x="87494" y="142337"/>
                  </a:cubicBezTo>
                  <a:cubicBezTo>
                    <a:pt x="78697" y="142507"/>
                    <a:pt x="69968" y="143217"/>
                    <a:pt x="61205" y="144131"/>
                  </a:cubicBezTo>
                  <a:cubicBezTo>
                    <a:pt x="61205" y="144131"/>
                    <a:pt x="57889" y="144537"/>
                    <a:pt x="55961" y="144740"/>
                  </a:cubicBezTo>
                  <a:cubicBezTo>
                    <a:pt x="54032" y="145044"/>
                    <a:pt x="50784" y="145518"/>
                    <a:pt x="50784" y="145518"/>
                  </a:cubicBezTo>
                  <a:cubicBezTo>
                    <a:pt x="42901" y="146736"/>
                    <a:pt x="34984" y="147920"/>
                    <a:pt x="27101" y="149104"/>
                  </a:cubicBezTo>
                  <a:cubicBezTo>
                    <a:pt x="22601" y="131105"/>
                    <a:pt x="17661" y="112395"/>
                    <a:pt x="12180" y="92974"/>
                  </a:cubicBezTo>
                  <a:cubicBezTo>
                    <a:pt x="6395" y="72471"/>
                    <a:pt x="2436" y="52916"/>
                    <a:pt x="0" y="34307"/>
                  </a:cubicBezTo>
                  <a:cubicBezTo>
                    <a:pt x="13432" y="32412"/>
                    <a:pt x="26797" y="30179"/>
                    <a:pt x="40262" y="28386"/>
                  </a:cubicBezTo>
                  <a:cubicBezTo>
                    <a:pt x="69359" y="24462"/>
                    <a:pt x="97678" y="23074"/>
                    <a:pt x="126977" y="25240"/>
                  </a:cubicBezTo>
                  <a:cubicBezTo>
                    <a:pt x="155364" y="27337"/>
                    <a:pt x="183682" y="30416"/>
                    <a:pt x="212035" y="33089"/>
                  </a:cubicBezTo>
                  <a:cubicBezTo>
                    <a:pt x="237883" y="35525"/>
                    <a:pt x="263800" y="36067"/>
                    <a:pt x="289547" y="38096"/>
                  </a:cubicBezTo>
                  <a:cubicBezTo>
                    <a:pt x="290021" y="38130"/>
                    <a:pt x="290393" y="38164"/>
                    <a:pt x="290732" y="38198"/>
                  </a:cubicBezTo>
                  <a:cubicBezTo>
                    <a:pt x="290866" y="38164"/>
                    <a:pt x="290934" y="38164"/>
                    <a:pt x="291103" y="38096"/>
                  </a:cubicBezTo>
                  <a:cubicBezTo>
                    <a:pt x="293810" y="37454"/>
                    <a:pt x="296585" y="37014"/>
                    <a:pt x="299325" y="36337"/>
                  </a:cubicBezTo>
                  <a:cubicBezTo>
                    <a:pt x="304806" y="35018"/>
                    <a:pt x="310220" y="33394"/>
                    <a:pt x="315565" y="31634"/>
                  </a:cubicBezTo>
                  <a:cubicBezTo>
                    <a:pt x="326324" y="28048"/>
                    <a:pt x="336846" y="23717"/>
                    <a:pt x="347403" y="19556"/>
                  </a:cubicBezTo>
                  <a:cubicBezTo>
                    <a:pt x="372439" y="9676"/>
                    <a:pt x="396528" y="2876"/>
                    <a:pt x="423223" y="0"/>
                  </a:cubicBezTo>
                  <a:cubicBezTo>
                    <a:pt x="437433" y="35254"/>
                    <a:pt x="446771" y="72979"/>
                    <a:pt x="450426" y="112327"/>
                  </a:cubicBezTo>
                  <a:cubicBezTo>
                    <a:pt x="443659" y="115237"/>
                    <a:pt x="436384" y="117132"/>
                    <a:pt x="429076" y="117876"/>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2" name="Freeform: Shape 261">
              <a:extLst>
                <a:ext uri="{FF2B5EF4-FFF2-40B4-BE49-F238E27FC236}">
                  <a16:creationId xmlns:a16="http://schemas.microsoft.com/office/drawing/2014/main" id="{D2A1005F-8F45-4C1C-9144-4C65F3245871}"/>
                </a:ext>
              </a:extLst>
            </p:cNvPr>
            <p:cNvSpPr/>
            <p:nvPr/>
          </p:nvSpPr>
          <p:spPr>
            <a:xfrm>
              <a:off x="11461565" y="6781570"/>
              <a:ext cx="406002" cy="125184"/>
            </a:xfrm>
            <a:custGeom>
              <a:avLst/>
              <a:gdLst>
                <a:gd name="connsiteX0" fmla="*/ 407356 w 406001"/>
                <a:gd name="connsiteY0" fmla="*/ 111887 h 125183"/>
                <a:gd name="connsiteX1" fmla="*/ 269247 w 406001"/>
                <a:gd name="connsiteY1" fmla="*/ 118011 h 125183"/>
                <a:gd name="connsiteX2" fmla="*/ 89625 w 406001"/>
                <a:gd name="connsiteY2" fmla="*/ 125793 h 125183"/>
                <a:gd name="connsiteX3" fmla="*/ 21654 w 406001"/>
                <a:gd name="connsiteY3" fmla="*/ 110805 h 125183"/>
                <a:gd name="connsiteX4" fmla="*/ 0 w 406001"/>
                <a:gd name="connsiteY4" fmla="*/ 0 h 125183"/>
                <a:gd name="connsiteX5" fmla="*/ 42123 w 406001"/>
                <a:gd name="connsiteY5" fmla="*/ 21180 h 125183"/>
                <a:gd name="connsiteX6" fmla="*/ 117876 w 406001"/>
                <a:gd name="connsiteY6" fmla="*/ 36642 h 125183"/>
                <a:gd name="connsiteX7" fmla="*/ 288228 w 406001"/>
                <a:gd name="connsiteY7" fmla="*/ 24597 h 125183"/>
                <a:gd name="connsiteX8" fmla="*/ 390946 w 406001"/>
                <a:gd name="connsiteY8" fmla="*/ 20537 h 125183"/>
                <a:gd name="connsiteX9" fmla="*/ 407356 w 406001"/>
                <a:gd name="connsiteY9" fmla="*/ 111887 h 12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001" h="125183">
                  <a:moveTo>
                    <a:pt x="407356" y="111887"/>
                  </a:moveTo>
                  <a:cubicBezTo>
                    <a:pt x="361376" y="108369"/>
                    <a:pt x="315058" y="112903"/>
                    <a:pt x="269247" y="118011"/>
                  </a:cubicBezTo>
                  <a:cubicBezTo>
                    <a:pt x="209734" y="124643"/>
                    <a:pt x="149545" y="132661"/>
                    <a:pt x="89625" y="125793"/>
                  </a:cubicBezTo>
                  <a:cubicBezTo>
                    <a:pt x="65671" y="123053"/>
                    <a:pt x="43476" y="118587"/>
                    <a:pt x="21654" y="110805"/>
                  </a:cubicBezTo>
                  <a:cubicBezTo>
                    <a:pt x="9474" y="75821"/>
                    <a:pt x="2030" y="38638"/>
                    <a:pt x="0" y="0"/>
                  </a:cubicBezTo>
                  <a:cubicBezTo>
                    <a:pt x="14245" y="6598"/>
                    <a:pt x="28082" y="14312"/>
                    <a:pt x="42123" y="21180"/>
                  </a:cubicBezTo>
                  <a:cubicBezTo>
                    <a:pt x="62761" y="31330"/>
                    <a:pt x="92196" y="35525"/>
                    <a:pt x="117876" y="36642"/>
                  </a:cubicBezTo>
                  <a:cubicBezTo>
                    <a:pt x="174920" y="39111"/>
                    <a:pt x="231625" y="30518"/>
                    <a:pt x="288228" y="24597"/>
                  </a:cubicBezTo>
                  <a:cubicBezTo>
                    <a:pt x="322907" y="20943"/>
                    <a:pt x="356909" y="19319"/>
                    <a:pt x="390946" y="20537"/>
                  </a:cubicBezTo>
                  <a:cubicBezTo>
                    <a:pt x="398153" y="53254"/>
                    <a:pt x="403566" y="83603"/>
                    <a:pt x="407356" y="111887"/>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3" name="Freeform: Shape 262">
              <a:extLst>
                <a:ext uri="{FF2B5EF4-FFF2-40B4-BE49-F238E27FC236}">
                  <a16:creationId xmlns:a16="http://schemas.microsoft.com/office/drawing/2014/main" id="{8DF40CF7-A038-4C0E-84A7-A81D545BB1F5}"/>
                </a:ext>
              </a:extLst>
            </p:cNvPr>
            <p:cNvSpPr/>
            <p:nvPr/>
          </p:nvSpPr>
          <p:spPr>
            <a:xfrm>
              <a:off x="11852511" y="6773213"/>
              <a:ext cx="412769" cy="135334"/>
            </a:xfrm>
            <a:custGeom>
              <a:avLst/>
              <a:gdLst>
                <a:gd name="connsiteX0" fmla="*/ 414765 w 412768"/>
                <a:gd name="connsiteY0" fmla="*/ 0 h 135333"/>
                <a:gd name="connsiteX1" fmla="*/ 397950 w 412768"/>
                <a:gd name="connsiteY1" fmla="*/ 103192 h 135333"/>
                <a:gd name="connsiteX2" fmla="*/ 234669 w 412768"/>
                <a:gd name="connsiteY2" fmla="*/ 135842 h 135333"/>
                <a:gd name="connsiteX3" fmla="*/ 48348 w 412768"/>
                <a:gd name="connsiteY3" fmla="*/ 124067 h 135333"/>
                <a:gd name="connsiteX4" fmla="*/ 16410 w 412768"/>
                <a:gd name="connsiteY4" fmla="*/ 120244 h 135333"/>
                <a:gd name="connsiteX5" fmla="*/ 0 w 412768"/>
                <a:gd name="connsiteY5" fmla="*/ 28894 h 135333"/>
                <a:gd name="connsiteX6" fmla="*/ 75686 w 412768"/>
                <a:gd name="connsiteY6" fmla="*/ 36506 h 135333"/>
                <a:gd name="connsiteX7" fmla="*/ 241131 w 412768"/>
                <a:gd name="connsiteY7" fmla="*/ 43781 h 135333"/>
                <a:gd name="connsiteX8" fmla="*/ 398592 w 412768"/>
                <a:gd name="connsiteY8" fmla="*/ 5041 h 135333"/>
                <a:gd name="connsiteX9" fmla="*/ 414765 w 412768"/>
                <a:gd name="connsiteY9"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68" h="135333">
                  <a:moveTo>
                    <a:pt x="414765" y="0"/>
                  </a:moveTo>
                  <a:cubicBezTo>
                    <a:pt x="413648" y="35762"/>
                    <a:pt x="407863" y="70374"/>
                    <a:pt x="397950" y="103192"/>
                  </a:cubicBezTo>
                  <a:cubicBezTo>
                    <a:pt x="345474" y="121293"/>
                    <a:pt x="289547" y="129988"/>
                    <a:pt x="234669" y="135842"/>
                  </a:cubicBezTo>
                  <a:cubicBezTo>
                    <a:pt x="170995" y="142608"/>
                    <a:pt x="111042" y="134488"/>
                    <a:pt x="48348" y="124067"/>
                  </a:cubicBezTo>
                  <a:cubicBezTo>
                    <a:pt x="37725" y="122308"/>
                    <a:pt x="27067" y="121056"/>
                    <a:pt x="16410" y="120244"/>
                  </a:cubicBezTo>
                  <a:cubicBezTo>
                    <a:pt x="12620" y="91959"/>
                    <a:pt x="7207" y="61611"/>
                    <a:pt x="0" y="28894"/>
                  </a:cubicBezTo>
                  <a:cubicBezTo>
                    <a:pt x="25105" y="29740"/>
                    <a:pt x="50243" y="32176"/>
                    <a:pt x="75686" y="36506"/>
                  </a:cubicBezTo>
                  <a:cubicBezTo>
                    <a:pt x="131579" y="45980"/>
                    <a:pt x="184426" y="50344"/>
                    <a:pt x="241131" y="43781"/>
                  </a:cubicBezTo>
                  <a:cubicBezTo>
                    <a:pt x="293472" y="37724"/>
                    <a:pt x="350887" y="28319"/>
                    <a:pt x="398592" y="5041"/>
                  </a:cubicBezTo>
                  <a:cubicBezTo>
                    <a:pt x="403803" y="2470"/>
                    <a:pt x="409284" y="778"/>
                    <a:pt x="414765" y="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4" name="Freeform: Shape 263">
              <a:extLst>
                <a:ext uri="{FF2B5EF4-FFF2-40B4-BE49-F238E27FC236}">
                  <a16:creationId xmlns:a16="http://schemas.microsoft.com/office/drawing/2014/main" id="{67A8EF45-060A-47A0-AF36-DAD5882C207B}"/>
                </a:ext>
              </a:extLst>
            </p:cNvPr>
            <p:cNvSpPr/>
            <p:nvPr/>
          </p:nvSpPr>
          <p:spPr>
            <a:xfrm>
              <a:off x="11518981" y="6968534"/>
              <a:ext cx="355252" cy="84584"/>
            </a:xfrm>
            <a:custGeom>
              <a:avLst/>
              <a:gdLst>
                <a:gd name="connsiteX0" fmla="*/ 356571 w 355251"/>
                <a:gd name="connsiteY0" fmla="*/ 22939 h 84583"/>
                <a:gd name="connsiteX1" fmla="*/ 352104 w 355251"/>
                <a:gd name="connsiteY1" fmla="*/ 83907 h 84583"/>
                <a:gd name="connsiteX2" fmla="*/ 163788 w 355251"/>
                <a:gd name="connsiteY2" fmla="*/ 80016 h 84583"/>
                <a:gd name="connsiteX3" fmla="*/ 70915 w 355251"/>
                <a:gd name="connsiteY3" fmla="*/ 63641 h 84583"/>
                <a:gd name="connsiteX4" fmla="*/ 45709 w 355251"/>
                <a:gd name="connsiteY4" fmla="*/ 61509 h 84583"/>
                <a:gd name="connsiteX5" fmla="*/ 0 w 355251"/>
                <a:gd name="connsiteY5" fmla="*/ 0 h 84583"/>
                <a:gd name="connsiteX6" fmla="*/ 85159 w 355251"/>
                <a:gd name="connsiteY6" fmla="*/ 4635 h 84583"/>
                <a:gd name="connsiteX7" fmla="*/ 173464 w 355251"/>
                <a:gd name="connsiteY7" fmla="*/ 20266 h 84583"/>
                <a:gd name="connsiteX8" fmla="*/ 356571 w 355251"/>
                <a:gd name="connsiteY8" fmla="*/ 22939 h 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51" h="84583">
                  <a:moveTo>
                    <a:pt x="356571" y="22939"/>
                  </a:moveTo>
                  <a:cubicBezTo>
                    <a:pt x="356368" y="44626"/>
                    <a:pt x="354845" y="64859"/>
                    <a:pt x="352104" y="83907"/>
                  </a:cubicBezTo>
                  <a:cubicBezTo>
                    <a:pt x="289276" y="85091"/>
                    <a:pt x="226312" y="87832"/>
                    <a:pt x="163788" y="80016"/>
                  </a:cubicBezTo>
                  <a:cubicBezTo>
                    <a:pt x="132525" y="76091"/>
                    <a:pt x="102109" y="67701"/>
                    <a:pt x="70915" y="63641"/>
                  </a:cubicBezTo>
                  <a:cubicBezTo>
                    <a:pt x="62524" y="62524"/>
                    <a:pt x="54134" y="61915"/>
                    <a:pt x="45709" y="61509"/>
                  </a:cubicBezTo>
                  <a:cubicBezTo>
                    <a:pt x="28589" y="42563"/>
                    <a:pt x="13262" y="21958"/>
                    <a:pt x="0" y="0"/>
                  </a:cubicBezTo>
                  <a:cubicBezTo>
                    <a:pt x="28318" y="2673"/>
                    <a:pt x="56873" y="541"/>
                    <a:pt x="85159" y="4635"/>
                  </a:cubicBezTo>
                  <a:cubicBezTo>
                    <a:pt x="114797" y="8898"/>
                    <a:pt x="143691" y="16951"/>
                    <a:pt x="173464" y="20266"/>
                  </a:cubicBezTo>
                  <a:cubicBezTo>
                    <a:pt x="234263" y="26965"/>
                    <a:pt x="295535" y="24022"/>
                    <a:pt x="356571" y="22939"/>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5" name="Freeform: Shape 264">
              <a:extLst>
                <a:ext uri="{FF2B5EF4-FFF2-40B4-BE49-F238E27FC236}">
                  <a16:creationId xmlns:a16="http://schemas.microsoft.com/office/drawing/2014/main" id="{EC40214A-C1B0-4E1C-AFCD-96DC6DF588F7}"/>
                </a:ext>
              </a:extLst>
            </p:cNvPr>
            <p:cNvSpPr/>
            <p:nvPr/>
          </p:nvSpPr>
          <p:spPr>
            <a:xfrm>
              <a:off x="11871086" y="6942854"/>
              <a:ext cx="351868" cy="111650"/>
            </a:xfrm>
            <a:custGeom>
              <a:avLst/>
              <a:gdLst>
                <a:gd name="connsiteX0" fmla="*/ 352714 w 351868"/>
                <a:gd name="connsiteY0" fmla="*/ 0 h 111650"/>
                <a:gd name="connsiteX1" fmla="*/ 308697 w 351868"/>
                <a:gd name="connsiteY1" fmla="*/ 68344 h 111650"/>
                <a:gd name="connsiteX2" fmla="*/ 282408 w 351868"/>
                <a:gd name="connsiteY2" fmla="*/ 72539 h 111650"/>
                <a:gd name="connsiteX3" fmla="*/ 232842 w 351868"/>
                <a:gd name="connsiteY3" fmla="*/ 80456 h 111650"/>
                <a:gd name="connsiteX4" fmla="*/ 192547 w 351868"/>
                <a:gd name="connsiteY4" fmla="*/ 89117 h 111650"/>
                <a:gd name="connsiteX5" fmla="*/ 154924 w 351868"/>
                <a:gd name="connsiteY5" fmla="*/ 110636 h 111650"/>
                <a:gd name="connsiteX6" fmla="*/ 107692 w 351868"/>
                <a:gd name="connsiteY6" fmla="*/ 111414 h 111650"/>
                <a:gd name="connsiteX7" fmla="*/ 9981 w 351868"/>
                <a:gd name="connsiteY7" fmla="*/ 109417 h 111650"/>
                <a:gd name="connsiteX8" fmla="*/ 0 w 351868"/>
                <a:gd name="connsiteY8" fmla="*/ 109586 h 111650"/>
                <a:gd name="connsiteX9" fmla="*/ 4466 w 351868"/>
                <a:gd name="connsiteY9" fmla="*/ 48619 h 111650"/>
                <a:gd name="connsiteX10" fmla="*/ 9981 w 351868"/>
                <a:gd name="connsiteY10" fmla="*/ 48517 h 111650"/>
                <a:gd name="connsiteX11" fmla="*/ 104444 w 351868"/>
                <a:gd name="connsiteY11" fmla="*/ 50277 h 111650"/>
                <a:gd name="connsiteX12" fmla="*/ 141763 w 351868"/>
                <a:gd name="connsiteY12" fmla="*/ 50547 h 111650"/>
                <a:gd name="connsiteX13" fmla="*/ 159390 w 351868"/>
                <a:gd name="connsiteY13" fmla="*/ 37826 h 111650"/>
                <a:gd name="connsiteX14" fmla="*/ 181753 w 351868"/>
                <a:gd name="connsiteY14" fmla="*/ 28285 h 111650"/>
                <a:gd name="connsiteX15" fmla="*/ 269552 w 351868"/>
                <a:gd name="connsiteY15" fmla="*/ 13297 h 111650"/>
                <a:gd name="connsiteX16" fmla="*/ 352714 w 351868"/>
                <a:gd name="connsiteY16" fmla="*/ 0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868" h="111650">
                  <a:moveTo>
                    <a:pt x="352714" y="0"/>
                  </a:moveTo>
                  <a:cubicBezTo>
                    <a:pt x="340331" y="24326"/>
                    <a:pt x="325580" y="47198"/>
                    <a:pt x="308697" y="68344"/>
                  </a:cubicBezTo>
                  <a:cubicBezTo>
                    <a:pt x="299934" y="69731"/>
                    <a:pt x="291171" y="71152"/>
                    <a:pt x="282408" y="72539"/>
                  </a:cubicBezTo>
                  <a:cubicBezTo>
                    <a:pt x="265898" y="75178"/>
                    <a:pt x="249353" y="77817"/>
                    <a:pt x="232842" y="80456"/>
                  </a:cubicBezTo>
                  <a:cubicBezTo>
                    <a:pt x="219816" y="82554"/>
                    <a:pt x="204490" y="83196"/>
                    <a:pt x="192547" y="89117"/>
                  </a:cubicBezTo>
                  <a:cubicBezTo>
                    <a:pt x="179148" y="95783"/>
                    <a:pt x="170047" y="106542"/>
                    <a:pt x="154924" y="110636"/>
                  </a:cubicBezTo>
                  <a:cubicBezTo>
                    <a:pt x="139361" y="114831"/>
                    <a:pt x="123424" y="112598"/>
                    <a:pt x="107692" y="111414"/>
                  </a:cubicBezTo>
                  <a:cubicBezTo>
                    <a:pt x="75178" y="108978"/>
                    <a:pt x="42529" y="108876"/>
                    <a:pt x="9981" y="109417"/>
                  </a:cubicBezTo>
                  <a:cubicBezTo>
                    <a:pt x="6665" y="109485"/>
                    <a:pt x="3316" y="109519"/>
                    <a:pt x="0" y="109586"/>
                  </a:cubicBezTo>
                  <a:cubicBezTo>
                    <a:pt x="2741" y="90538"/>
                    <a:pt x="4263" y="70306"/>
                    <a:pt x="4466" y="48619"/>
                  </a:cubicBezTo>
                  <a:cubicBezTo>
                    <a:pt x="6293" y="48585"/>
                    <a:pt x="8154" y="48551"/>
                    <a:pt x="9981" y="48517"/>
                  </a:cubicBezTo>
                  <a:cubicBezTo>
                    <a:pt x="41446" y="48010"/>
                    <a:pt x="73013" y="48044"/>
                    <a:pt x="104444" y="50277"/>
                  </a:cubicBezTo>
                  <a:cubicBezTo>
                    <a:pt x="115981" y="51088"/>
                    <a:pt x="130801" y="55284"/>
                    <a:pt x="141763" y="50547"/>
                  </a:cubicBezTo>
                  <a:cubicBezTo>
                    <a:pt x="148225" y="47739"/>
                    <a:pt x="153367" y="41446"/>
                    <a:pt x="159390" y="37826"/>
                  </a:cubicBezTo>
                  <a:cubicBezTo>
                    <a:pt x="166258" y="33766"/>
                    <a:pt x="174107" y="30619"/>
                    <a:pt x="181753" y="28285"/>
                  </a:cubicBezTo>
                  <a:cubicBezTo>
                    <a:pt x="209666" y="19826"/>
                    <a:pt x="240726" y="17898"/>
                    <a:pt x="269552" y="13297"/>
                  </a:cubicBezTo>
                  <a:lnTo>
                    <a:pt x="352714" y="0"/>
                  </a:ln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6" name="Freeform: Shape 265">
              <a:extLst>
                <a:ext uri="{FF2B5EF4-FFF2-40B4-BE49-F238E27FC236}">
                  <a16:creationId xmlns:a16="http://schemas.microsoft.com/office/drawing/2014/main" id="{1963E87B-B1E4-4432-BC47-936687156560}"/>
                </a:ext>
              </a:extLst>
            </p:cNvPr>
            <p:cNvSpPr/>
            <p:nvPr/>
          </p:nvSpPr>
          <p:spPr>
            <a:xfrm>
              <a:off x="11644131" y="7077983"/>
              <a:ext cx="219918" cy="64284"/>
            </a:xfrm>
            <a:custGeom>
              <a:avLst/>
              <a:gdLst>
                <a:gd name="connsiteX0" fmla="*/ 221169 w 219917"/>
                <a:gd name="connsiteY0" fmla="*/ 5924 h 64283"/>
                <a:gd name="connsiteX1" fmla="*/ 202256 w 219917"/>
                <a:gd name="connsiteY1" fmla="*/ 64253 h 64283"/>
                <a:gd name="connsiteX2" fmla="*/ 191159 w 219917"/>
                <a:gd name="connsiteY2" fmla="*/ 62899 h 64283"/>
                <a:gd name="connsiteX3" fmla="*/ 93177 w 219917"/>
                <a:gd name="connsiteY3" fmla="*/ 64963 h 64283"/>
                <a:gd name="connsiteX4" fmla="*/ 0 w 219917"/>
                <a:gd name="connsiteY4" fmla="*/ 19998 h 64283"/>
                <a:gd name="connsiteX5" fmla="*/ 10218 w 219917"/>
                <a:gd name="connsiteY5" fmla="*/ 15600 h 64283"/>
                <a:gd name="connsiteX6" fmla="*/ 191159 w 219917"/>
                <a:gd name="connsiteY6" fmla="*/ 1999 h 64283"/>
                <a:gd name="connsiteX7" fmla="*/ 221169 w 219917"/>
                <a:gd name="connsiteY7" fmla="*/ 5924 h 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917" h="64283">
                  <a:moveTo>
                    <a:pt x="221169" y="5924"/>
                  </a:moveTo>
                  <a:cubicBezTo>
                    <a:pt x="216433" y="26664"/>
                    <a:pt x="210072" y="45982"/>
                    <a:pt x="202256" y="64253"/>
                  </a:cubicBezTo>
                  <a:cubicBezTo>
                    <a:pt x="198569" y="63745"/>
                    <a:pt x="194880" y="63305"/>
                    <a:pt x="191159" y="62899"/>
                  </a:cubicBezTo>
                  <a:cubicBezTo>
                    <a:pt x="157867" y="59245"/>
                    <a:pt x="125522" y="61140"/>
                    <a:pt x="93177" y="64963"/>
                  </a:cubicBezTo>
                  <a:cubicBezTo>
                    <a:pt x="59987" y="54001"/>
                    <a:pt x="28725" y="38810"/>
                    <a:pt x="0" y="19998"/>
                  </a:cubicBezTo>
                  <a:cubicBezTo>
                    <a:pt x="2943" y="17732"/>
                    <a:pt x="6394" y="16175"/>
                    <a:pt x="10218" y="15600"/>
                  </a:cubicBezTo>
                  <a:cubicBezTo>
                    <a:pt x="70678" y="6871"/>
                    <a:pt x="129886" y="-4700"/>
                    <a:pt x="191159" y="1999"/>
                  </a:cubicBezTo>
                  <a:cubicBezTo>
                    <a:pt x="201208" y="3082"/>
                    <a:pt x="211188" y="4401"/>
                    <a:pt x="221169" y="5924"/>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7" name="Freeform: Shape 266">
              <a:extLst>
                <a:ext uri="{FF2B5EF4-FFF2-40B4-BE49-F238E27FC236}">
                  <a16:creationId xmlns:a16="http://schemas.microsoft.com/office/drawing/2014/main" id="{418ADEBD-11A2-4630-B84A-8356DDA43A1C}"/>
                </a:ext>
              </a:extLst>
            </p:cNvPr>
            <p:cNvSpPr/>
            <p:nvPr/>
          </p:nvSpPr>
          <p:spPr>
            <a:xfrm>
              <a:off x="11846387" y="7083906"/>
              <a:ext cx="182701" cy="71050"/>
            </a:xfrm>
            <a:custGeom>
              <a:avLst/>
              <a:gdLst>
                <a:gd name="connsiteX0" fmla="*/ 183446 w 182700"/>
                <a:gd name="connsiteY0" fmla="*/ 43984 h 71050"/>
                <a:gd name="connsiteX1" fmla="*/ 83637 w 182700"/>
                <a:gd name="connsiteY1" fmla="*/ 74095 h 71050"/>
                <a:gd name="connsiteX2" fmla="*/ 0 w 182700"/>
                <a:gd name="connsiteY2" fmla="*/ 58329 h 71050"/>
                <a:gd name="connsiteX3" fmla="*/ 18913 w 182700"/>
                <a:gd name="connsiteY3" fmla="*/ 0 h 71050"/>
                <a:gd name="connsiteX4" fmla="*/ 165852 w 182700"/>
                <a:gd name="connsiteY4" fmla="*/ 31702 h 71050"/>
                <a:gd name="connsiteX5" fmla="*/ 183446 w 182700"/>
                <a:gd name="connsiteY5" fmla="*/ 43984 h 7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00" h="71050">
                  <a:moveTo>
                    <a:pt x="183446" y="43984"/>
                  </a:moveTo>
                  <a:cubicBezTo>
                    <a:pt x="152116" y="58126"/>
                    <a:pt x="118620" y="68377"/>
                    <a:pt x="83637" y="74095"/>
                  </a:cubicBezTo>
                  <a:cubicBezTo>
                    <a:pt x="55961" y="67633"/>
                    <a:pt x="28116" y="61983"/>
                    <a:pt x="0" y="58329"/>
                  </a:cubicBezTo>
                  <a:cubicBezTo>
                    <a:pt x="7816" y="40059"/>
                    <a:pt x="14177" y="20740"/>
                    <a:pt x="18913" y="0"/>
                  </a:cubicBezTo>
                  <a:cubicBezTo>
                    <a:pt x="68513" y="7443"/>
                    <a:pt x="117200" y="19387"/>
                    <a:pt x="165852" y="31702"/>
                  </a:cubicBezTo>
                  <a:cubicBezTo>
                    <a:pt x="174209" y="33833"/>
                    <a:pt x="179961" y="38333"/>
                    <a:pt x="183446" y="43984"/>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3536" y="589712"/>
            <a:ext cx="6858000" cy="6858000"/>
          </a:xfrm>
          <a:prstGeom prst="rect">
            <a:avLst/>
          </a:prstGeom>
        </p:spPr>
      </p:pic>
    </p:spTree>
    <p:extLst>
      <p:ext uri="{BB962C8B-B14F-4D97-AF65-F5344CB8AC3E}">
        <p14:creationId xmlns:p14="http://schemas.microsoft.com/office/powerpoint/2010/main" val="1957934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1500" fill="hold"/>
                                        <p:tgtEl>
                                          <p:spTgt spid="275"/>
                                        </p:tgtEl>
                                        <p:attrNameLst>
                                          <p:attrName>ppt_x</p:attrName>
                                        </p:attrNameLst>
                                      </p:cBhvr>
                                      <p:tavLst>
                                        <p:tav tm="0">
                                          <p:val>
                                            <p:strVal val="0-#ppt_w/2"/>
                                          </p:val>
                                        </p:tav>
                                        <p:tav tm="100000">
                                          <p:val>
                                            <p:strVal val="#ppt_x"/>
                                          </p:val>
                                        </p:tav>
                                      </p:tavLst>
                                    </p:anim>
                                    <p:anim calcmode="lin" valueType="num">
                                      <p:cBhvr additive="base">
                                        <p:cTn id="8" dur="1500" fill="hold"/>
                                        <p:tgtEl>
                                          <p:spTgt spid="27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90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1500" fill="hold"/>
                                        <p:tgtEl>
                                          <p:spTgt spid="119"/>
                                        </p:tgtEl>
                                        <p:attrNameLst>
                                          <p:attrName>ppt_x</p:attrName>
                                        </p:attrNameLst>
                                      </p:cBhvr>
                                      <p:tavLst>
                                        <p:tav tm="0">
                                          <p:val>
                                            <p:strVal val="0-#ppt_w/2"/>
                                          </p:val>
                                        </p:tav>
                                        <p:tav tm="100000">
                                          <p:val>
                                            <p:strVal val="#ppt_x"/>
                                          </p:val>
                                        </p:tav>
                                      </p:tavLst>
                                    </p:anim>
                                    <p:anim calcmode="lin" valueType="num">
                                      <p:cBhvr additive="base">
                                        <p:cTn id="12" dur="1500" fill="hold"/>
                                        <p:tgtEl>
                                          <p:spTgt spid="11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88"/>
                                        </p:tgtEl>
                                        <p:attrNameLst>
                                          <p:attrName>style.visibility</p:attrName>
                                        </p:attrNameLst>
                                      </p:cBhvr>
                                      <p:to>
                                        <p:strVal val="visible"/>
                                      </p:to>
                                    </p:set>
                                    <p:anim calcmode="lin" valueType="num">
                                      <p:cBhvr additive="base">
                                        <p:cTn id="15" dur="1500" fill="hold"/>
                                        <p:tgtEl>
                                          <p:spTgt spid="188"/>
                                        </p:tgtEl>
                                        <p:attrNameLst>
                                          <p:attrName>ppt_x</p:attrName>
                                        </p:attrNameLst>
                                      </p:cBhvr>
                                      <p:tavLst>
                                        <p:tav tm="0">
                                          <p:val>
                                            <p:strVal val="0-#ppt_w/2"/>
                                          </p:val>
                                        </p:tav>
                                        <p:tav tm="100000">
                                          <p:val>
                                            <p:strVal val="#ppt_x"/>
                                          </p:val>
                                        </p:tav>
                                      </p:tavLst>
                                    </p:anim>
                                    <p:anim calcmode="lin" valueType="num">
                                      <p:cBhvr additive="base">
                                        <p:cTn id="16" dur="1500" fill="hold"/>
                                        <p:tgtEl>
                                          <p:spTgt spid="18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100"/>
                                  </p:stCondLst>
                                  <p:childTnLst>
                                    <p:set>
                                      <p:cBhvr>
                                        <p:cTn id="18" dur="1" fill="hold">
                                          <p:stCondLst>
                                            <p:cond delay="0"/>
                                          </p:stCondLst>
                                        </p:cTn>
                                        <p:tgtEl>
                                          <p:spTgt spid="163"/>
                                        </p:tgtEl>
                                        <p:attrNameLst>
                                          <p:attrName>style.visibility</p:attrName>
                                        </p:attrNameLst>
                                      </p:cBhvr>
                                      <p:to>
                                        <p:strVal val="visible"/>
                                      </p:to>
                                    </p:set>
                                    <p:anim calcmode="lin" valueType="num">
                                      <p:cBhvr additive="base">
                                        <p:cTn id="19" dur="1500" fill="hold"/>
                                        <p:tgtEl>
                                          <p:spTgt spid="163"/>
                                        </p:tgtEl>
                                        <p:attrNameLst>
                                          <p:attrName>ppt_x</p:attrName>
                                        </p:attrNameLst>
                                      </p:cBhvr>
                                      <p:tavLst>
                                        <p:tav tm="0">
                                          <p:val>
                                            <p:strVal val="0-#ppt_w/2"/>
                                          </p:val>
                                        </p:tav>
                                        <p:tav tm="100000">
                                          <p:val>
                                            <p:strVal val="#ppt_x"/>
                                          </p:val>
                                        </p:tav>
                                      </p:tavLst>
                                    </p:anim>
                                    <p:anim calcmode="lin" valueType="num">
                                      <p:cBhvr additive="base">
                                        <p:cTn id="20" dur="1500" fill="hold"/>
                                        <p:tgtEl>
                                          <p:spTgt spid="16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200"/>
                                  </p:stCondLst>
                                  <p:childTnLst>
                                    <p:set>
                                      <p:cBhvr>
                                        <p:cTn id="22" dur="1" fill="hold">
                                          <p:stCondLst>
                                            <p:cond delay="0"/>
                                          </p:stCondLst>
                                        </p:cTn>
                                        <p:tgtEl>
                                          <p:spTgt spid="268"/>
                                        </p:tgtEl>
                                        <p:attrNameLst>
                                          <p:attrName>style.visibility</p:attrName>
                                        </p:attrNameLst>
                                      </p:cBhvr>
                                      <p:to>
                                        <p:strVal val="visible"/>
                                      </p:to>
                                    </p:set>
                                    <p:anim calcmode="lin" valueType="num">
                                      <p:cBhvr additive="base">
                                        <p:cTn id="23" dur="1500" fill="hold"/>
                                        <p:tgtEl>
                                          <p:spTgt spid="268"/>
                                        </p:tgtEl>
                                        <p:attrNameLst>
                                          <p:attrName>ppt_x</p:attrName>
                                        </p:attrNameLst>
                                      </p:cBhvr>
                                      <p:tavLst>
                                        <p:tav tm="0">
                                          <p:val>
                                            <p:strVal val="0-#ppt_w/2"/>
                                          </p:val>
                                        </p:tav>
                                        <p:tav tm="100000">
                                          <p:val>
                                            <p:strVal val="#ppt_x"/>
                                          </p:val>
                                        </p:tav>
                                      </p:tavLst>
                                    </p:anim>
                                    <p:anim calcmode="lin" valueType="num">
                                      <p:cBhvr additive="base">
                                        <p:cTn id="24" dur="1500" fill="hold"/>
                                        <p:tgtEl>
                                          <p:spTgt spid="26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30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500" fill="hold"/>
                                        <p:tgtEl>
                                          <p:spTgt spid="154"/>
                                        </p:tgtEl>
                                        <p:attrNameLst>
                                          <p:attrName>ppt_x</p:attrName>
                                        </p:attrNameLst>
                                      </p:cBhvr>
                                      <p:tavLst>
                                        <p:tav tm="0">
                                          <p:val>
                                            <p:strVal val="0-#ppt_w/2"/>
                                          </p:val>
                                        </p:tav>
                                        <p:tav tm="100000">
                                          <p:val>
                                            <p:strVal val="#ppt_x"/>
                                          </p:val>
                                        </p:tav>
                                      </p:tavLst>
                                    </p:anim>
                                    <p:anim calcmode="lin" valueType="num">
                                      <p:cBhvr additive="base">
                                        <p:cTn id="28" dur="1500" fill="hold"/>
                                        <p:tgtEl>
                                          <p:spTgt spid="1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10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1500" fill="hold"/>
                                        <p:tgtEl>
                                          <p:spTgt spid="120"/>
                                        </p:tgtEl>
                                        <p:attrNameLst>
                                          <p:attrName>ppt_x</p:attrName>
                                        </p:attrNameLst>
                                      </p:cBhvr>
                                      <p:tavLst>
                                        <p:tav tm="0">
                                          <p:val>
                                            <p:strVal val="0-#ppt_w/2"/>
                                          </p:val>
                                        </p:tav>
                                        <p:tav tm="100000">
                                          <p:val>
                                            <p:strVal val="#ppt_x"/>
                                          </p:val>
                                        </p:tav>
                                      </p:tavLst>
                                    </p:anim>
                                    <p:anim calcmode="lin" valueType="num">
                                      <p:cBhvr additive="base">
                                        <p:cTn id="32" dur="1500" fill="hold"/>
                                        <p:tgtEl>
                                          <p:spTgt spid="120"/>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300"/>
                                  </p:stCondLst>
                                  <p:childTnLst>
                                    <p:set>
                                      <p:cBhvr>
                                        <p:cTn id="34" dur="1" fill="hold">
                                          <p:stCondLst>
                                            <p:cond delay="0"/>
                                          </p:stCondLst>
                                        </p:cTn>
                                        <p:tgtEl>
                                          <p:spTgt spid="293"/>
                                        </p:tgtEl>
                                        <p:attrNameLst>
                                          <p:attrName>style.visibility</p:attrName>
                                        </p:attrNameLst>
                                      </p:cBhvr>
                                      <p:to>
                                        <p:strVal val="visible"/>
                                      </p:to>
                                    </p:set>
                                    <p:anim calcmode="lin" valueType="num">
                                      <p:cBhvr additive="base">
                                        <p:cTn id="35" dur="1500" fill="hold"/>
                                        <p:tgtEl>
                                          <p:spTgt spid="293"/>
                                        </p:tgtEl>
                                        <p:attrNameLst>
                                          <p:attrName>ppt_x</p:attrName>
                                        </p:attrNameLst>
                                      </p:cBhvr>
                                      <p:tavLst>
                                        <p:tav tm="0">
                                          <p:val>
                                            <p:strVal val="0-#ppt_w/2"/>
                                          </p:val>
                                        </p:tav>
                                        <p:tav tm="100000">
                                          <p:val>
                                            <p:strVal val="#ppt_x"/>
                                          </p:val>
                                        </p:tav>
                                      </p:tavLst>
                                    </p:anim>
                                    <p:anim calcmode="lin" valueType="num">
                                      <p:cBhvr additive="base">
                                        <p:cTn id="36" dur="1500" fill="hold"/>
                                        <p:tgtEl>
                                          <p:spTgt spid="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2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3E4414D0-F7FB-4D51-9F95-F27EDB270F15}"/>
              </a:ext>
            </a:extLst>
          </p:cNvPr>
          <p:cNvGrpSpPr/>
          <p:nvPr/>
        </p:nvGrpSpPr>
        <p:grpSpPr>
          <a:xfrm>
            <a:off x="7475394" y="3637049"/>
            <a:ext cx="6325364" cy="3804742"/>
            <a:chOff x="5868988" y="4160838"/>
            <a:chExt cx="12652375" cy="7610475"/>
          </a:xfrm>
        </p:grpSpPr>
        <p:sp>
          <p:nvSpPr>
            <p:cNvPr id="6" name="Freeform 5">
              <a:extLst>
                <a:ext uri="{FF2B5EF4-FFF2-40B4-BE49-F238E27FC236}">
                  <a16:creationId xmlns:a16="http://schemas.microsoft.com/office/drawing/2014/main" id="{BC535A71-3851-44DC-9D49-AB9E011E8ABB}"/>
                </a:ext>
              </a:extLst>
            </p:cNvPr>
            <p:cNvSpPr>
              <a:spLocks/>
            </p:cNvSpPr>
            <p:nvPr/>
          </p:nvSpPr>
          <p:spPr bwMode="auto">
            <a:xfrm>
              <a:off x="6045200" y="4662488"/>
              <a:ext cx="12301538" cy="7108825"/>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 name="Freeform 6">
              <a:extLst>
                <a:ext uri="{FF2B5EF4-FFF2-40B4-BE49-F238E27FC236}">
                  <a16:creationId xmlns:a16="http://schemas.microsoft.com/office/drawing/2014/main" id="{CECEFC92-2A50-48BA-9CF9-D0E2E38CCB63}"/>
                </a:ext>
              </a:extLst>
            </p:cNvPr>
            <p:cNvSpPr>
              <a:spLocks/>
            </p:cNvSpPr>
            <p:nvPr/>
          </p:nvSpPr>
          <p:spPr bwMode="auto">
            <a:xfrm>
              <a:off x="5868988" y="4160838"/>
              <a:ext cx="12652375" cy="7308850"/>
            </a:xfrm>
            <a:custGeom>
              <a:avLst/>
              <a:gdLst>
                <a:gd name="T0" fmla="*/ 3768 w 4583"/>
                <a:gd name="T1" fmla="*/ 2175 h 2646"/>
                <a:gd name="T2" fmla="*/ 816 w 4583"/>
                <a:gd name="T3" fmla="*/ 2175 h 2646"/>
                <a:gd name="T4" fmla="*/ 816 w 4583"/>
                <a:gd name="T5" fmla="*/ 470 h 2646"/>
                <a:gd name="T6" fmla="*/ 3768 w 4583"/>
                <a:gd name="T7" fmla="*/ 470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3" y="2646"/>
                    <a:pt x="1631" y="2646"/>
                    <a:pt x="816" y="2175"/>
                  </a:cubicBezTo>
                  <a:cubicBezTo>
                    <a:pt x="0" y="1704"/>
                    <a:pt x="0" y="941"/>
                    <a:pt x="816" y="470"/>
                  </a:cubicBezTo>
                  <a:cubicBezTo>
                    <a:pt x="1631" y="0"/>
                    <a:pt x="2953" y="0"/>
                    <a:pt x="3768" y="470"/>
                  </a:cubicBezTo>
                  <a:cubicBezTo>
                    <a:pt x="4583" y="941"/>
                    <a:pt x="4583" y="1704"/>
                    <a:pt x="3768" y="217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 name="Freeform 7">
              <a:extLst>
                <a:ext uri="{FF2B5EF4-FFF2-40B4-BE49-F238E27FC236}">
                  <a16:creationId xmlns:a16="http://schemas.microsoft.com/office/drawing/2014/main" id="{29F837AE-8F2F-4E77-9B37-82F91D69BA01}"/>
                </a:ext>
              </a:extLst>
            </p:cNvPr>
            <p:cNvSpPr>
              <a:spLocks/>
            </p:cNvSpPr>
            <p:nvPr/>
          </p:nvSpPr>
          <p:spPr bwMode="auto">
            <a:xfrm>
              <a:off x="8005763" y="5392738"/>
              <a:ext cx="8380413" cy="4843463"/>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9" name="Group 148">
            <a:extLst>
              <a:ext uri="{FF2B5EF4-FFF2-40B4-BE49-F238E27FC236}">
                <a16:creationId xmlns:a16="http://schemas.microsoft.com/office/drawing/2014/main" id="{4F1D0D36-9B0D-4231-B813-6F5E80642577}"/>
              </a:ext>
            </a:extLst>
          </p:cNvPr>
          <p:cNvGrpSpPr/>
          <p:nvPr/>
        </p:nvGrpSpPr>
        <p:grpSpPr>
          <a:xfrm>
            <a:off x="8956339" y="3798159"/>
            <a:ext cx="3375379" cy="2650780"/>
            <a:chOff x="8831263" y="4483101"/>
            <a:chExt cx="6751638" cy="5302250"/>
          </a:xfrm>
        </p:grpSpPr>
        <p:sp>
          <p:nvSpPr>
            <p:cNvPr id="9" name="Rectangle 8">
              <a:extLst>
                <a:ext uri="{FF2B5EF4-FFF2-40B4-BE49-F238E27FC236}">
                  <a16:creationId xmlns:a16="http://schemas.microsoft.com/office/drawing/2014/main" id="{9242F9AD-E387-4222-92FA-32825B8547F3}"/>
                </a:ext>
              </a:extLst>
            </p:cNvPr>
            <p:cNvSpPr>
              <a:spLocks noChangeArrowheads="1"/>
            </p:cNvSpPr>
            <p:nvPr/>
          </p:nvSpPr>
          <p:spPr bwMode="auto">
            <a:xfrm>
              <a:off x="9123363" y="78105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9">
              <a:extLst>
                <a:ext uri="{FF2B5EF4-FFF2-40B4-BE49-F238E27FC236}">
                  <a16:creationId xmlns:a16="http://schemas.microsoft.com/office/drawing/2014/main" id="{2AAB330F-0EC5-48FF-B0F5-B76C30815C46}"/>
                </a:ext>
              </a:extLst>
            </p:cNvPr>
            <p:cNvSpPr>
              <a:spLocks/>
            </p:cNvSpPr>
            <p:nvPr/>
          </p:nvSpPr>
          <p:spPr bwMode="auto">
            <a:xfrm>
              <a:off x="9123363" y="78105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 name="Freeform 10">
              <a:extLst>
                <a:ext uri="{FF2B5EF4-FFF2-40B4-BE49-F238E27FC236}">
                  <a16:creationId xmlns:a16="http://schemas.microsoft.com/office/drawing/2014/main" id="{98091FD2-AA53-4CBF-8192-3558A95D0B3F}"/>
                </a:ext>
              </a:extLst>
            </p:cNvPr>
            <p:cNvSpPr>
              <a:spLocks/>
            </p:cNvSpPr>
            <p:nvPr/>
          </p:nvSpPr>
          <p:spPr bwMode="auto">
            <a:xfrm>
              <a:off x="8831263" y="5426076"/>
              <a:ext cx="6657975" cy="3844925"/>
            </a:xfrm>
            <a:custGeom>
              <a:avLst/>
              <a:gdLst>
                <a:gd name="T0" fmla="*/ 0 w 4194"/>
                <a:gd name="T1" fmla="*/ 1455 h 2422"/>
                <a:gd name="T2" fmla="*/ 2516 w 4194"/>
                <a:gd name="T3" fmla="*/ 0 h 2422"/>
                <a:gd name="T4" fmla="*/ 4194 w 4194"/>
                <a:gd name="T5" fmla="*/ 969 h 2422"/>
                <a:gd name="T6" fmla="*/ 1678 w 4194"/>
                <a:gd name="T7" fmla="*/ 2422 h 2422"/>
                <a:gd name="T8" fmla="*/ 0 w 4194"/>
                <a:gd name="T9" fmla="*/ 1455 h 2422"/>
              </a:gdLst>
              <a:ahLst/>
              <a:cxnLst>
                <a:cxn ang="0">
                  <a:pos x="T0" y="T1"/>
                </a:cxn>
                <a:cxn ang="0">
                  <a:pos x="T2" y="T3"/>
                </a:cxn>
                <a:cxn ang="0">
                  <a:pos x="T4" y="T5"/>
                </a:cxn>
                <a:cxn ang="0">
                  <a:pos x="T6" y="T7"/>
                </a:cxn>
                <a:cxn ang="0">
                  <a:pos x="T8" y="T9"/>
                </a:cxn>
              </a:cxnLst>
              <a:rect l="0" t="0" r="r" b="b"/>
              <a:pathLst>
                <a:path w="4194" h="2422">
                  <a:moveTo>
                    <a:pt x="0" y="1455"/>
                  </a:moveTo>
                  <a:lnTo>
                    <a:pt x="2516" y="0"/>
                  </a:lnTo>
                  <a:lnTo>
                    <a:pt x="4194" y="969"/>
                  </a:lnTo>
                  <a:lnTo>
                    <a:pt x="1678" y="2422"/>
                  </a:lnTo>
                  <a:lnTo>
                    <a:pt x="0" y="1455"/>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 name="Freeform 11">
              <a:extLst>
                <a:ext uri="{FF2B5EF4-FFF2-40B4-BE49-F238E27FC236}">
                  <a16:creationId xmlns:a16="http://schemas.microsoft.com/office/drawing/2014/main" id="{8D7EC53D-BCC7-4853-ACB6-16C77E365BD5}"/>
                </a:ext>
              </a:extLst>
            </p:cNvPr>
            <p:cNvSpPr>
              <a:spLocks/>
            </p:cNvSpPr>
            <p:nvPr/>
          </p:nvSpPr>
          <p:spPr bwMode="auto">
            <a:xfrm>
              <a:off x="11495088" y="6964363"/>
              <a:ext cx="4087813" cy="2820988"/>
            </a:xfrm>
            <a:custGeom>
              <a:avLst/>
              <a:gdLst>
                <a:gd name="T0" fmla="*/ 0 w 1481"/>
                <a:gd name="T1" fmla="*/ 835 h 1021"/>
                <a:gd name="T2" fmla="*/ 0 w 1481"/>
                <a:gd name="T3" fmla="*/ 1021 h 1021"/>
                <a:gd name="T4" fmla="*/ 1447 w 1481"/>
                <a:gd name="T5" fmla="*/ 186 h 1021"/>
                <a:gd name="T6" fmla="*/ 1447 w 1481"/>
                <a:gd name="T7" fmla="*/ 0 h 1021"/>
                <a:gd name="T8" fmla="*/ 0 w 1481"/>
                <a:gd name="T9" fmla="*/ 835 h 1021"/>
              </a:gdLst>
              <a:ahLst/>
              <a:cxnLst>
                <a:cxn ang="0">
                  <a:pos x="T0" y="T1"/>
                </a:cxn>
                <a:cxn ang="0">
                  <a:pos x="T2" y="T3"/>
                </a:cxn>
                <a:cxn ang="0">
                  <a:pos x="T4" y="T5"/>
                </a:cxn>
                <a:cxn ang="0">
                  <a:pos x="T6" y="T7"/>
                </a:cxn>
                <a:cxn ang="0">
                  <a:pos x="T8" y="T9"/>
                </a:cxn>
              </a:cxnLst>
              <a:rect l="0" t="0" r="r" b="b"/>
              <a:pathLst>
                <a:path w="1481" h="1021">
                  <a:moveTo>
                    <a:pt x="0" y="835"/>
                  </a:moveTo>
                  <a:cubicBezTo>
                    <a:pt x="34" y="897"/>
                    <a:pt x="34" y="959"/>
                    <a:pt x="0" y="1021"/>
                  </a:cubicBezTo>
                  <a:cubicBezTo>
                    <a:pt x="1447" y="186"/>
                    <a:pt x="1447" y="186"/>
                    <a:pt x="1447" y="186"/>
                  </a:cubicBezTo>
                  <a:cubicBezTo>
                    <a:pt x="1481" y="124"/>
                    <a:pt x="1481" y="62"/>
                    <a:pt x="1447" y="0"/>
                  </a:cubicBezTo>
                  <a:lnTo>
                    <a:pt x="0" y="835"/>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 name="Freeform 12">
              <a:extLst>
                <a:ext uri="{FF2B5EF4-FFF2-40B4-BE49-F238E27FC236}">
                  <a16:creationId xmlns:a16="http://schemas.microsoft.com/office/drawing/2014/main" id="{86DDD017-535A-4531-A496-050984E20659}"/>
                </a:ext>
              </a:extLst>
            </p:cNvPr>
            <p:cNvSpPr>
              <a:spLocks/>
            </p:cNvSpPr>
            <p:nvPr/>
          </p:nvSpPr>
          <p:spPr bwMode="auto">
            <a:xfrm>
              <a:off x="8831263" y="7732713"/>
              <a:ext cx="2757488" cy="2052638"/>
            </a:xfrm>
            <a:custGeom>
              <a:avLst/>
              <a:gdLst>
                <a:gd name="T0" fmla="*/ 965 w 999"/>
                <a:gd name="T1" fmla="*/ 743 h 743"/>
                <a:gd name="T2" fmla="*/ 0 w 999"/>
                <a:gd name="T3" fmla="*/ 186 h 743"/>
                <a:gd name="T4" fmla="*/ 0 w 999"/>
                <a:gd name="T5" fmla="*/ 174 h 743"/>
                <a:gd name="T6" fmla="*/ 15 w 999"/>
                <a:gd name="T7" fmla="*/ 183 h 743"/>
                <a:gd name="T8" fmla="*/ 957 w 999"/>
                <a:gd name="T9" fmla="*/ 729 h 743"/>
                <a:gd name="T10" fmla="*/ 955 w 999"/>
                <a:gd name="T11" fmla="*/ 565 h 743"/>
                <a:gd name="T12" fmla="*/ 15 w 999"/>
                <a:gd name="T13" fmla="*/ 21 h 743"/>
                <a:gd name="T14" fmla="*/ 15 w 999"/>
                <a:gd name="T15" fmla="*/ 21 h 743"/>
                <a:gd name="T16" fmla="*/ 0 w 999"/>
                <a:gd name="T17" fmla="*/ 13 h 743"/>
                <a:gd name="T18" fmla="*/ 0 w 999"/>
                <a:gd name="T19" fmla="*/ 0 h 743"/>
                <a:gd name="T20" fmla="*/ 965 w 999"/>
                <a:gd name="T21" fmla="*/ 557 h 743"/>
                <a:gd name="T22" fmla="*/ 965 w 999"/>
                <a:gd name="T23"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9" h="743">
                  <a:moveTo>
                    <a:pt x="965" y="743"/>
                  </a:moveTo>
                  <a:cubicBezTo>
                    <a:pt x="0" y="186"/>
                    <a:pt x="0" y="186"/>
                    <a:pt x="0" y="186"/>
                  </a:cubicBezTo>
                  <a:cubicBezTo>
                    <a:pt x="0" y="174"/>
                    <a:pt x="0" y="174"/>
                    <a:pt x="0" y="174"/>
                  </a:cubicBezTo>
                  <a:cubicBezTo>
                    <a:pt x="15" y="183"/>
                    <a:pt x="15" y="183"/>
                    <a:pt x="15" y="183"/>
                  </a:cubicBezTo>
                  <a:cubicBezTo>
                    <a:pt x="957" y="729"/>
                    <a:pt x="957" y="729"/>
                    <a:pt x="957" y="729"/>
                  </a:cubicBezTo>
                  <a:cubicBezTo>
                    <a:pt x="981" y="685"/>
                    <a:pt x="984" y="626"/>
                    <a:pt x="955" y="565"/>
                  </a:cubicBezTo>
                  <a:cubicBezTo>
                    <a:pt x="15" y="21"/>
                    <a:pt x="15" y="21"/>
                    <a:pt x="15" y="21"/>
                  </a:cubicBezTo>
                  <a:cubicBezTo>
                    <a:pt x="15" y="21"/>
                    <a:pt x="15" y="21"/>
                    <a:pt x="15" y="21"/>
                  </a:cubicBezTo>
                  <a:cubicBezTo>
                    <a:pt x="0" y="13"/>
                    <a:pt x="0" y="13"/>
                    <a:pt x="0" y="13"/>
                  </a:cubicBezTo>
                  <a:cubicBezTo>
                    <a:pt x="0" y="0"/>
                    <a:pt x="0" y="0"/>
                    <a:pt x="0" y="0"/>
                  </a:cubicBezTo>
                  <a:cubicBezTo>
                    <a:pt x="965" y="557"/>
                    <a:pt x="965" y="557"/>
                    <a:pt x="965" y="557"/>
                  </a:cubicBezTo>
                  <a:cubicBezTo>
                    <a:pt x="999" y="619"/>
                    <a:pt x="999" y="681"/>
                    <a:pt x="965" y="743"/>
                  </a:cubicBezTo>
                  <a:close/>
                </a:path>
              </a:pathLst>
            </a:custGeom>
            <a:solidFill>
              <a:srgbClr val="D35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13">
              <a:extLst>
                <a:ext uri="{FF2B5EF4-FFF2-40B4-BE49-F238E27FC236}">
                  <a16:creationId xmlns:a16="http://schemas.microsoft.com/office/drawing/2014/main" id="{5751C071-0D2E-466C-8F83-A3397D7043A5}"/>
                </a:ext>
              </a:extLst>
            </p:cNvPr>
            <p:cNvSpPr>
              <a:spLocks/>
            </p:cNvSpPr>
            <p:nvPr/>
          </p:nvSpPr>
          <p:spPr bwMode="auto">
            <a:xfrm>
              <a:off x="8872538" y="7789863"/>
              <a:ext cx="2652713" cy="1955800"/>
            </a:xfrm>
            <a:custGeom>
              <a:avLst/>
              <a:gdLst>
                <a:gd name="T0" fmla="*/ 961 w 961"/>
                <a:gd name="T1" fmla="*/ 642 h 708"/>
                <a:gd name="T2" fmla="*/ 956 w 961"/>
                <a:gd name="T3" fmla="*/ 673 h 708"/>
                <a:gd name="T4" fmla="*/ 952 w 961"/>
                <a:gd name="T5" fmla="*/ 685 h 708"/>
                <a:gd name="T6" fmla="*/ 942 w 961"/>
                <a:gd name="T7" fmla="*/ 708 h 708"/>
                <a:gd name="T8" fmla="*/ 0 w 961"/>
                <a:gd name="T9" fmla="*/ 162 h 708"/>
                <a:gd name="T10" fmla="*/ 0 w 961"/>
                <a:gd name="T11" fmla="*/ 0 h 708"/>
                <a:gd name="T12" fmla="*/ 940 w 961"/>
                <a:gd name="T13" fmla="*/ 544 h 708"/>
                <a:gd name="T14" fmla="*/ 952 w 961"/>
                <a:gd name="T15" fmla="*/ 575 h 708"/>
                <a:gd name="T16" fmla="*/ 957 w 961"/>
                <a:gd name="T17" fmla="*/ 592 h 708"/>
                <a:gd name="T18" fmla="*/ 961 w 961"/>
                <a:gd name="T19" fmla="*/ 628 h 708"/>
                <a:gd name="T20" fmla="*/ 961 w 961"/>
                <a:gd name="T21" fmla="*/ 64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1" h="708">
                  <a:moveTo>
                    <a:pt x="961" y="642"/>
                  </a:moveTo>
                  <a:cubicBezTo>
                    <a:pt x="960" y="653"/>
                    <a:pt x="959" y="663"/>
                    <a:pt x="956" y="673"/>
                  </a:cubicBezTo>
                  <a:cubicBezTo>
                    <a:pt x="955" y="677"/>
                    <a:pt x="954" y="681"/>
                    <a:pt x="952" y="685"/>
                  </a:cubicBezTo>
                  <a:cubicBezTo>
                    <a:pt x="950" y="693"/>
                    <a:pt x="946" y="701"/>
                    <a:pt x="942" y="708"/>
                  </a:cubicBezTo>
                  <a:cubicBezTo>
                    <a:pt x="0" y="162"/>
                    <a:pt x="0" y="162"/>
                    <a:pt x="0" y="162"/>
                  </a:cubicBezTo>
                  <a:cubicBezTo>
                    <a:pt x="0" y="0"/>
                    <a:pt x="0" y="0"/>
                    <a:pt x="0" y="0"/>
                  </a:cubicBezTo>
                  <a:cubicBezTo>
                    <a:pt x="940" y="544"/>
                    <a:pt x="940" y="544"/>
                    <a:pt x="940" y="544"/>
                  </a:cubicBezTo>
                  <a:cubicBezTo>
                    <a:pt x="945" y="554"/>
                    <a:pt x="949" y="565"/>
                    <a:pt x="952" y="575"/>
                  </a:cubicBezTo>
                  <a:cubicBezTo>
                    <a:pt x="954" y="581"/>
                    <a:pt x="956" y="586"/>
                    <a:pt x="957" y="592"/>
                  </a:cubicBezTo>
                  <a:cubicBezTo>
                    <a:pt x="959" y="604"/>
                    <a:pt x="961" y="616"/>
                    <a:pt x="961" y="628"/>
                  </a:cubicBezTo>
                  <a:cubicBezTo>
                    <a:pt x="961" y="633"/>
                    <a:pt x="961" y="637"/>
                    <a:pt x="961" y="642"/>
                  </a:cubicBez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 name="Freeform 14">
              <a:extLst>
                <a:ext uri="{FF2B5EF4-FFF2-40B4-BE49-F238E27FC236}">
                  <a16:creationId xmlns:a16="http://schemas.microsoft.com/office/drawing/2014/main" id="{07B2266E-40BA-4A92-BEEE-C28B1B846EBA}"/>
                </a:ext>
              </a:extLst>
            </p:cNvPr>
            <p:cNvSpPr>
              <a:spLocks/>
            </p:cNvSpPr>
            <p:nvPr/>
          </p:nvSpPr>
          <p:spPr bwMode="auto">
            <a:xfrm>
              <a:off x="8872538" y="7859713"/>
              <a:ext cx="2641600" cy="1566863"/>
            </a:xfrm>
            <a:custGeom>
              <a:avLst/>
              <a:gdLst>
                <a:gd name="T0" fmla="*/ 957 w 957"/>
                <a:gd name="T1" fmla="*/ 567 h 567"/>
                <a:gd name="T2" fmla="*/ 0 w 957"/>
                <a:gd name="T3" fmla="*/ 15 h 567"/>
                <a:gd name="T4" fmla="*/ 0 w 957"/>
                <a:gd name="T5" fmla="*/ 0 h 567"/>
                <a:gd name="T6" fmla="*/ 952 w 957"/>
                <a:gd name="T7" fmla="*/ 550 h 567"/>
                <a:gd name="T8" fmla="*/ 957 w 957"/>
                <a:gd name="T9" fmla="*/ 567 h 567"/>
              </a:gdLst>
              <a:ahLst/>
              <a:cxnLst>
                <a:cxn ang="0">
                  <a:pos x="T0" y="T1"/>
                </a:cxn>
                <a:cxn ang="0">
                  <a:pos x="T2" y="T3"/>
                </a:cxn>
                <a:cxn ang="0">
                  <a:pos x="T4" y="T5"/>
                </a:cxn>
                <a:cxn ang="0">
                  <a:pos x="T6" y="T7"/>
                </a:cxn>
                <a:cxn ang="0">
                  <a:pos x="T8" y="T9"/>
                </a:cxn>
              </a:cxnLst>
              <a:rect l="0" t="0" r="r" b="b"/>
              <a:pathLst>
                <a:path w="957" h="567">
                  <a:moveTo>
                    <a:pt x="957" y="567"/>
                  </a:moveTo>
                  <a:cubicBezTo>
                    <a:pt x="0" y="15"/>
                    <a:pt x="0" y="15"/>
                    <a:pt x="0" y="15"/>
                  </a:cubicBezTo>
                  <a:cubicBezTo>
                    <a:pt x="0" y="0"/>
                    <a:pt x="0" y="0"/>
                    <a:pt x="0" y="0"/>
                  </a:cubicBezTo>
                  <a:cubicBezTo>
                    <a:pt x="952" y="550"/>
                    <a:pt x="952" y="550"/>
                    <a:pt x="952" y="550"/>
                  </a:cubicBezTo>
                  <a:cubicBezTo>
                    <a:pt x="954" y="556"/>
                    <a:pt x="956" y="561"/>
                    <a:pt x="957" y="567"/>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15">
              <a:extLst>
                <a:ext uri="{FF2B5EF4-FFF2-40B4-BE49-F238E27FC236}">
                  <a16:creationId xmlns:a16="http://schemas.microsoft.com/office/drawing/2014/main" id="{2ABA8B66-AFC8-4B58-B4D9-11F6F9923CC2}"/>
                </a:ext>
              </a:extLst>
            </p:cNvPr>
            <p:cNvSpPr>
              <a:spLocks/>
            </p:cNvSpPr>
            <p:nvPr/>
          </p:nvSpPr>
          <p:spPr bwMode="auto">
            <a:xfrm>
              <a:off x="8872538" y="7991476"/>
              <a:ext cx="2652713" cy="1573213"/>
            </a:xfrm>
            <a:custGeom>
              <a:avLst/>
              <a:gdLst>
                <a:gd name="T0" fmla="*/ 961 w 961"/>
                <a:gd name="T1" fmla="*/ 569 h 569"/>
                <a:gd name="T2" fmla="*/ 0 w 961"/>
                <a:gd name="T3" fmla="*/ 15 h 569"/>
                <a:gd name="T4" fmla="*/ 0 w 961"/>
                <a:gd name="T5" fmla="*/ 0 h 569"/>
                <a:gd name="T6" fmla="*/ 961 w 961"/>
                <a:gd name="T7" fmla="*/ 555 h 569"/>
                <a:gd name="T8" fmla="*/ 961 w 961"/>
                <a:gd name="T9" fmla="*/ 569 h 569"/>
              </a:gdLst>
              <a:ahLst/>
              <a:cxnLst>
                <a:cxn ang="0">
                  <a:pos x="T0" y="T1"/>
                </a:cxn>
                <a:cxn ang="0">
                  <a:pos x="T2" y="T3"/>
                </a:cxn>
                <a:cxn ang="0">
                  <a:pos x="T4" y="T5"/>
                </a:cxn>
                <a:cxn ang="0">
                  <a:pos x="T6" y="T7"/>
                </a:cxn>
                <a:cxn ang="0">
                  <a:pos x="T8" y="T9"/>
                </a:cxn>
              </a:cxnLst>
              <a:rect l="0" t="0" r="r" b="b"/>
              <a:pathLst>
                <a:path w="961" h="569">
                  <a:moveTo>
                    <a:pt x="961" y="569"/>
                  </a:moveTo>
                  <a:cubicBezTo>
                    <a:pt x="0" y="15"/>
                    <a:pt x="0" y="15"/>
                    <a:pt x="0" y="15"/>
                  </a:cubicBezTo>
                  <a:cubicBezTo>
                    <a:pt x="0" y="0"/>
                    <a:pt x="0" y="0"/>
                    <a:pt x="0" y="0"/>
                  </a:cubicBezTo>
                  <a:cubicBezTo>
                    <a:pt x="961" y="555"/>
                    <a:pt x="961" y="555"/>
                    <a:pt x="961" y="555"/>
                  </a:cubicBezTo>
                  <a:cubicBezTo>
                    <a:pt x="961" y="560"/>
                    <a:pt x="961" y="564"/>
                    <a:pt x="961" y="569"/>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16">
              <a:extLst>
                <a:ext uri="{FF2B5EF4-FFF2-40B4-BE49-F238E27FC236}">
                  <a16:creationId xmlns:a16="http://schemas.microsoft.com/office/drawing/2014/main" id="{C28327CA-71B1-4897-873E-9D09B9AA2DAF}"/>
                </a:ext>
              </a:extLst>
            </p:cNvPr>
            <p:cNvSpPr>
              <a:spLocks/>
            </p:cNvSpPr>
            <p:nvPr/>
          </p:nvSpPr>
          <p:spPr bwMode="auto">
            <a:xfrm>
              <a:off x="8872538" y="8124826"/>
              <a:ext cx="2638425" cy="1557338"/>
            </a:xfrm>
            <a:custGeom>
              <a:avLst/>
              <a:gdLst>
                <a:gd name="T0" fmla="*/ 956 w 956"/>
                <a:gd name="T1" fmla="*/ 552 h 564"/>
                <a:gd name="T2" fmla="*/ 952 w 956"/>
                <a:gd name="T3" fmla="*/ 564 h 564"/>
                <a:gd name="T4" fmla="*/ 0 w 956"/>
                <a:gd name="T5" fmla="*/ 15 h 564"/>
                <a:gd name="T6" fmla="*/ 0 w 956"/>
                <a:gd name="T7" fmla="*/ 0 h 564"/>
                <a:gd name="T8" fmla="*/ 956 w 956"/>
                <a:gd name="T9" fmla="*/ 552 h 564"/>
              </a:gdLst>
              <a:ahLst/>
              <a:cxnLst>
                <a:cxn ang="0">
                  <a:pos x="T0" y="T1"/>
                </a:cxn>
                <a:cxn ang="0">
                  <a:pos x="T2" y="T3"/>
                </a:cxn>
                <a:cxn ang="0">
                  <a:pos x="T4" y="T5"/>
                </a:cxn>
                <a:cxn ang="0">
                  <a:pos x="T6" y="T7"/>
                </a:cxn>
                <a:cxn ang="0">
                  <a:pos x="T8" y="T9"/>
                </a:cxn>
              </a:cxnLst>
              <a:rect l="0" t="0" r="r" b="b"/>
              <a:pathLst>
                <a:path w="956" h="564">
                  <a:moveTo>
                    <a:pt x="956" y="552"/>
                  </a:moveTo>
                  <a:cubicBezTo>
                    <a:pt x="955" y="556"/>
                    <a:pt x="954" y="560"/>
                    <a:pt x="952" y="564"/>
                  </a:cubicBezTo>
                  <a:cubicBezTo>
                    <a:pt x="0" y="15"/>
                    <a:pt x="0" y="15"/>
                    <a:pt x="0" y="15"/>
                  </a:cubicBezTo>
                  <a:cubicBezTo>
                    <a:pt x="0" y="0"/>
                    <a:pt x="0" y="0"/>
                    <a:pt x="0" y="0"/>
                  </a:cubicBezTo>
                  <a:lnTo>
                    <a:pt x="956" y="552"/>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17">
              <a:extLst>
                <a:ext uri="{FF2B5EF4-FFF2-40B4-BE49-F238E27FC236}">
                  <a16:creationId xmlns:a16="http://schemas.microsoft.com/office/drawing/2014/main" id="{2761E66B-99C8-4EFD-B81B-AB37E38DACB2}"/>
                </a:ext>
              </a:extLst>
            </p:cNvPr>
            <p:cNvSpPr>
              <a:spLocks/>
            </p:cNvSpPr>
            <p:nvPr/>
          </p:nvSpPr>
          <p:spPr bwMode="auto">
            <a:xfrm>
              <a:off x="8831263" y="8188326"/>
              <a:ext cx="2652713" cy="1557338"/>
            </a:xfrm>
            <a:custGeom>
              <a:avLst/>
              <a:gdLst>
                <a:gd name="T0" fmla="*/ 0 w 1671"/>
                <a:gd name="T1" fmla="*/ 16 h 981"/>
                <a:gd name="T2" fmla="*/ 26 w 1671"/>
                <a:gd name="T3" fmla="*/ 0 h 981"/>
                <a:gd name="T4" fmla="*/ 26 w 1671"/>
                <a:gd name="T5" fmla="*/ 19 h 981"/>
                <a:gd name="T6" fmla="*/ 1671 w 1671"/>
                <a:gd name="T7" fmla="*/ 969 h 981"/>
                <a:gd name="T8" fmla="*/ 1664 w 1671"/>
                <a:gd name="T9" fmla="*/ 981 h 981"/>
                <a:gd name="T10" fmla="*/ 0 w 1671"/>
                <a:gd name="T11" fmla="*/ 16 h 981"/>
              </a:gdLst>
              <a:ahLst/>
              <a:cxnLst>
                <a:cxn ang="0">
                  <a:pos x="T0" y="T1"/>
                </a:cxn>
                <a:cxn ang="0">
                  <a:pos x="T2" y="T3"/>
                </a:cxn>
                <a:cxn ang="0">
                  <a:pos x="T4" y="T5"/>
                </a:cxn>
                <a:cxn ang="0">
                  <a:pos x="T6" y="T7"/>
                </a:cxn>
                <a:cxn ang="0">
                  <a:pos x="T8" y="T9"/>
                </a:cxn>
                <a:cxn ang="0">
                  <a:pos x="T10" y="T11"/>
                </a:cxn>
              </a:cxnLst>
              <a:rect l="0" t="0" r="r" b="b"/>
              <a:pathLst>
                <a:path w="1671" h="981">
                  <a:moveTo>
                    <a:pt x="0" y="16"/>
                  </a:moveTo>
                  <a:lnTo>
                    <a:pt x="26" y="0"/>
                  </a:lnTo>
                  <a:lnTo>
                    <a:pt x="26" y="19"/>
                  </a:lnTo>
                  <a:lnTo>
                    <a:pt x="1671" y="969"/>
                  </a:lnTo>
                  <a:lnTo>
                    <a:pt x="1664" y="981"/>
                  </a:lnTo>
                  <a:lnTo>
                    <a:pt x="0" y="16"/>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18">
              <a:extLst>
                <a:ext uri="{FF2B5EF4-FFF2-40B4-BE49-F238E27FC236}">
                  <a16:creationId xmlns:a16="http://schemas.microsoft.com/office/drawing/2014/main" id="{F72F51CC-2E4A-4A74-9563-68C6802211A9}"/>
                </a:ext>
              </a:extLst>
            </p:cNvPr>
            <p:cNvSpPr>
              <a:spLocks/>
            </p:cNvSpPr>
            <p:nvPr/>
          </p:nvSpPr>
          <p:spPr bwMode="auto">
            <a:xfrm>
              <a:off x="11214100" y="6800851"/>
              <a:ext cx="4035425" cy="2332038"/>
            </a:xfrm>
            <a:custGeom>
              <a:avLst/>
              <a:gdLst>
                <a:gd name="T0" fmla="*/ 26 w 2542"/>
                <a:gd name="T1" fmla="*/ 1469 h 1469"/>
                <a:gd name="T2" fmla="*/ 2542 w 2542"/>
                <a:gd name="T3" fmla="*/ 16 h 1469"/>
                <a:gd name="T4" fmla="*/ 2516 w 2542"/>
                <a:gd name="T5" fmla="*/ 0 h 1469"/>
                <a:gd name="T6" fmla="*/ 0 w 2542"/>
                <a:gd name="T7" fmla="*/ 1455 h 1469"/>
                <a:gd name="T8" fmla="*/ 26 w 2542"/>
                <a:gd name="T9" fmla="*/ 1469 h 1469"/>
              </a:gdLst>
              <a:ahLst/>
              <a:cxnLst>
                <a:cxn ang="0">
                  <a:pos x="T0" y="T1"/>
                </a:cxn>
                <a:cxn ang="0">
                  <a:pos x="T2" y="T3"/>
                </a:cxn>
                <a:cxn ang="0">
                  <a:pos x="T4" y="T5"/>
                </a:cxn>
                <a:cxn ang="0">
                  <a:pos x="T6" y="T7"/>
                </a:cxn>
                <a:cxn ang="0">
                  <a:pos x="T8" y="T9"/>
                </a:cxn>
              </a:cxnLst>
              <a:rect l="0" t="0" r="r" b="b"/>
              <a:pathLst>
                <a:path w="2542" h="1469">
                  <a:moveTo>
                    <a:pt x="26" y="1469"/>
                  </a:moveTo>
                  <a:lnTo>
                    <a:pt x="2542" y="16"/>
                  </a:lnTo>
                  <a:lnTo>
                    <a:pt x="2516" y="0"/>
                  </a:lnTo>
                  <a:lnTo>
                    <a:pt x="0" y="1455"/>
                  </a:lnTo>
                  <a:lnTo>
                    <a:pt x="26" y="1469"/>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Rectangle 19">
              <a:extLst>
                <a:ext uri="{FF2B5EF4-FFF2-40B4-BE49-F238E27FC236}">
                  <a16:creationId xmlns:a16="http://schemas.microsoft.com/office/drawing/2014/main" id="{7DC52F17-2B9A-44DD-8ED0-A5463809F5B3}"/>
                </a:ext>
              </a:extLst>
            </p:cNvPr>
            <p:cNvSpPr>
              <a:spLocks noChangeArrowheads="1"/>
            </p:cNvSpPr>
            <p:nvPr/>
          </p:nvSpPr>
          <p:spPr bwMode="auto">
            <a:xfrm>
              <a:off x="9123363" y="44831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0">
              <a:extLst>
                <a:ext uri="{FF2B5EF4-FFF2-40B4-BE49-F238E27FC236}">
                  <a16:creationId xmlns:a16="http://schemas.microsoft.com/office/drawing/2014/main" id="{7708B616-359D-4575-A9A1-A5B69BD556EF}"/>
                </a:ext>
              </a:extLst>
            </p:cNvPr>
            <p:cNvSpPr>
              <a:spLocks/>
            </p:cNvSpPr>
            <p:nvPr/>
          </p:nvSpPr>
          <p:spPr bwMode="auto">
            <a:xfrm>
              <a:off x="9123363" y="44831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3" name="Group 142">
            <a:extLst>
              <a:ext uri="{FF2B5EF4-FFF2-40B4-BE49-F238E27FC236}">
                <a16:creationId xmlns:a16="http://schemas.microsoft.com/office/drawing/2014/main" id="{94E808B9-D0E9-44DF-A650-389E05978BD7}"/>
              </a:ext>
            </a:extLst>
          </p:cNvPr>
          <p:cNvGrpSpPr/>
          <p:nvPr/>
        </p:nvGrpSpPr>
        <p:grpSpPr>
          <a:xfrm>
            <a:off x="12307115" y="5781482"/>
            <a:ext cx="480156" cy="334125"/>
            <a:chOff x="15533688" y="8450263"/>
            <a:chExt cx="960437" cy="668338"/>
          </a:xfrm>
        </p:grpSpPr>
        <p:sp>
          <p:nvSpPr>
            <p:cNvPr id="98" name="Freeform 97">
              <a:extLst>
                <a:ext uri="{FF2B5EF4-FFF2-40B4-BE49-F238E27FC236}">
                  <a16:creationId xmlns:a16="http://schemas.microsoft.com/office/drawing/2014/main" id="{1507C602-95E9-46EE-B3CF-32D65C108C45}"/>
                </a:ext>
              </a:extLst>
            </p:cNvPr>
            <p:cNvSpPr>
              <a:spLocks/>
            </p:cNvSpPr>
            <p:nvPr/>
          </p:nvSpPr>
          <p:spPr bwMode="auto">
            <a:xfrm>
              <a:off x="15533688" y="8450263"/>
              <a:ext cx="481013" cy="668338"/>
            </a:xfrm>
            <a:custGeom>
              <a:avLst/>
              <a:gdLst>
                <a:gd name="T0" fmla="*/ 303 w 303"/>
                <a:gd name="T1" fmla="*/ 0 h 421"/>
                <a:gd name="T2" fmla="*/ 0 w 303"/>
                <a:gd name="T3" fmla="*/ 246 h 421"/>
                <a:gd name="T4" fmla="*/ 303 w 303"/>
                <a:gd name="T5" fmla="*/ 421 h 421"/>
                <a:gd name="T6" fmla="*/ 303 w 303"/>
                <a:gd name="T7" fmla="*/ 0 h 421"/>
              </a:gdLst>
              <a:ahLst/>
              <a:cxnLst>
                <a:cxn ang="0">
                  <a:pos x="T0" y="T1"/>
                </a:cxn>
                <a:cxn ang="0">
                  <a:pos x="T2" y="T3"/>
                </a:cxn>
                <a:cxn ang="0">
                  <a:pos x="T4" y="T5"/>
                </a:cxn>
                <a:cxn ang="0">
                  <a:pos x="T6" y="T7"/>
                </a:cxn>
              </a:cxnLst>
              <a:rect l="0" t="0" r="r" b="b"/>
              <a:pathLst>
                <a:path w="303" h="421">
                  <a:moveTo>
                    <a:pt x="303" y="0"/>
                  </a:moveTo>
                  <a:lnTo>
                    <a:pt x="0" y="246"/>
                  </a:lnTo>
                  <a:lnTo>
                    <a:pt x="303" y="421"/>
                  </a:lnTo>
                  <a:lnTo>
                    <a:pt x="303" y="0"/>
                  </a:lnTo>
                  <a:close/>
                </a:path>
              </a:pathLst>
            </a:custGeom>
            <a:solidFill>
              <a:srgbClr val="2B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98">
              <a:extLst>
                <a:ext uri="{FF2B5EF4-FFF2-40B4-BE49-F238E27FC236}">
                  <a16:creationId xmlns:a16="http://schemas.microsoft.com/office/drawing/2014/main" id="{3350366C-78E0-4D31-8687-F85F775B345C}"/>
                </a:ext>
              </a:extLst>
            </p:cNvPr>
            <p:cNvSpPr>
              <a:spLocks/>
            </p:cNvSpPr>
            <p:nvPr/>
          </p:nvSpPr>
          <p:spPr bwMode="auto">
            <a:xfrm>
              <a:off x="16014700" y="8450263"/>
              <a:ext cx="479425" cy="668338"/>
            </a:xfrm>
            <a:custGeom>
              <a:avLst/>
              <a:gdLst>
                <a:gd name="T0" fmla="*/ 302 w 302"/>
                <a:gd name="T1" fmla="*/ 246 h 421"/>
                <a:gd name="T2" fmla="*/ 0 w 302"/>
                <a:gd name="T3" fmla="*/ 0 h 421"/>
                <a:gd name="T4" fmla="*/ 0 w 302"/>
                <a:gd name="T5" fmla="*/ 421 h 421"/>
                <a:gd name="T6" fmla="*/ 302 w 302"/>
                <a:gd name="T7" fmla="*/ 246 h 421"/>
              </a:gdLst>
              <a:ahLst/>
              <a:cxnLst>
                <a:cxn ang="0">
                  <a:pos x="T0" y="T1"/>
                </a:cxn>
                <a:cxn ang="0">
                  <a:pos x="T2" y="T3"/>
                </a:cxn>
                <a:cxn ang="0">
                  <a:pos x="T4" y="T5"/>
                </a:cxn>
                <a:cxn ang="0">
                  <a:pos x="T6" y="T7"/>
                </a:cxn>
              </a:cxnLst>
              <a:rect l="0" t="0" r="r" b="b"/>
              <a:pathLst>
                <a:path w="302" h="421">
                  <a:moveTo>
                    <a:pt x="302" y="246"/>
                  </a:moveTo>
                  <a:lnTo>
                    <a:pt x="0" y="0"/>
                  </a:lnTo>
                  <a:lnTo>
                    <a:pt x="0" y="421"/>
                  </a:lnTo>
                  <a:lnTo>
                    <a:pt x="302" y="246"/>
                  </a:lnTo>
                  <a:close/>
                </a:path>
              </a:pathLst>
            </a:custGeom>
            <a:solidFill>
              <a:srgbClr val="3A3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8" name="Group 137">
            <a:extLst>
              <a:ext uri="{FF2B5EF4-FFF2-40B4-BE49-F238E27FC236}">
                <a16:creationId xmlns:a16="http://schemas.microsoft.com/office/drawing/2014/main" id="{B53D54A6-D262-4A27-AF6B-67C49EA6D02C}"/>
              </a:ext>
            </a:extLst>
          </p:cNvPr>
          <p:cNvGrpSpPr/>
          <p:nvPr/>
        </p:nvGrpSpPr>
        <p:grpSpPr>
          <a:xfrm>
            <a:off x="9649192" y="4233078"/>
            <a:ext cx="250792" cy="184126"/>
            <a:chOff x="10217150" y="5353051"/>
            <a:chExt cx="501650" cy="368300"/>
          </a:xfrm>
        </p:grpSpPr>
        <p:sp>
          <p:nvSpPr>
            <p:cNvPr id="100" name="Freeform 99">
              <a:extLst>
                <a:ext uri="{FF2B5EF4-FFF2-40B4-BE49-F238E27FC236}">
                  <a16:creationId xmlns:a16="http://schemas.microsoft.com/office/drawing/2014/main" id="{1771A5F1-419B-4366-86BF-9E0B07B0C7ED}"/>
                </a:ext>
              </a:extLst>
            </p:cNvPr>
            <p:cNvSpPr>
              <a:spLocks noEditPoints="1"/>
            </p:cNvSpPr>
            <p:nvPr/>
          </p:nvSpPr>
          <p:spPr bwMode="auto">
            <a:xfrm>
              <a:off x="10217150" y="5414963"/>
              <a:ext cx="501650" cy="306388"/>
            </a:xfrm>
            <a:custGeom>
              <a:avLst/>
              <a:gdLst>
                <a:gd name="T0" fmla="*/ 2 w 182"/>
                <a:gd name="T1" fmla="*/ 44 h 111"/>
                <a:gd name="T2" fmla="*/ 27 w 182"/>
                <a:gd name="T3" fmla="*/ 18 h 111"/>
                <a:gd name="T4" fmla="*/ 44 w 182"/>
                <a:gd name="T5" fmla="*/ 10 h 111"/>
                <a:gd name="T6" fmla="*/ 137 w 182"/>
                <a:gd name="T7" fmla="*/ 10 h 111"/>
                <a:gd name="T8" fmla="*/ 155 w 182"/>
                <a:gd name="T9" fmla="*/ 18 h 111"/>
                <a:gd name="T10" fmla="*/ 180 w 182"/>
                <a:gd name="T11" fmla="*/ 44 h 111"/>
                <a:gd name="T12" fmla="*/ 182 w 182"/>
                <a:gd name="T13" fmla="*/ 55 h 111"/>
                <a:gd name="T14" fmla="*/ 155 w 182"/>
                <a:gd name="T15" fmla="*/ 93 h 111"/>
                <a:gd name="T16" fmla="*/ 140 w 182"/>
                <a:gd name="T17" fmla="*/ 100 h 111"/>
                <a:gd name="T18" fmla="*/ 42 w 182"/>
                <a:gd name="T19" fmla="*/ 100 h 111"/>
                <a:gd name="T20" fmla="*/ 27 w 182"/>
                <a:gd name="T21" fmla="*/ 93 h 111"/>
                <a:gd name="T22" fmla="*/ 0 w 182"/>
                <a:gd name="T23" fmla="*/ 55 h 111"/>
                <a:gd name="T24" fmla="*/ 2 w 182"/>
                <a:gd name="T25" fmla="*/ 44 h 111"/>
                <a:gd name="T26" fmla="*/ 134 w 182"/>
                <a:gd name="T27" fmla="*/ 30 h 111"/>
                <a:gd name="T28" fmla="*/ 47 w 182"/>
                <a:gd name="T29" fmla="*/ 30 h 111"/>
                <a:gd name="T30" fmla="*/ 33 w 182"/>
                <a:gd name="T31" fmla="*/ 44 h 111"/>
                <a:gd name="T32" fmla="*/ 44 w 182"/>
                <a:gd name="T33" fmla="*/ 79 h 111"/>
                <a:gd name="T34" fmla="*/ 47 w 182"/>
                <a:gd name="T35" fmla="*/ 81 h 111"/>
                <a:gd name="T36" fmla="*/ 134 w 182"/>
                <a:gd name="T37" fmla="*/ 81 h 111"/>
                <a:gd name="T38" fmla="*/ 137 w 182"/>
                <a:gd name="T39" fmla="*/ 79 h 111"/>
                <a:gd name="T40" fmla="*/ 149 w 182"/>
                <a:gd name="T41" fmla="*/ 44 h 111"/>
                <a:gd name="T42" fmla="*/ 134 w 182"/>
                <a:gd name="T43" fmla="*/ 3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1">
                  <a:moveTo>
                    <a:pt x="2" y="44"/>
                  </a:moveTo>
                  <a:cubicBezTo>
                    <a:pt x="5" y="35"/>
                    <a:pt x="14" y="26"/>
                    <a:pt x="27" y="18"/>
                  </a:cubicBezTo>
                  <a:cubicBezTo>
                    <a:pt x="32" y="15"/>
                    <a:pt x="38" y="12"/>
                    <a:pt x="44" y="10"/>
                  </a:cubicBezTo>
                  <a:cubicBezTo>
                    <a:pt x="73" y="0"/>
                    <a:pt x="109" y="0"/>
                    <a:pt x="137" y="10"/>
                  </a:cubicBezTo>
                  <a:cubicBezTo>
                    <a:pt x="144" y="12"/>
                    <a:pt x="150" y="15"/>
                    <a:pt x="155" y="18"/>
                  </a:cubicBezTo>
                  <a:cubicBezTo>
                    <a:pt x="168" y="26"/>
                    <a:pt x="176" y="35"/>
                    <a:pt x="180" y="44"/>
                  </a:cubicBezTo>
                  <a:cubicBezTo>
                    <a:pt x="181" y="48"/>
                    <a:pt x="182" y="52"/>
                    <a:pt x="182" y="55"/>
                  </a:cubicBezTo>
                  <a:cubicBezTo>
                    <a:pt x="182" y="69"/>
                    <a:pt x="173" y="82"/>
                    <a:pt x="155" y="93"/>
                  </a:cubicBezTo>
                  <a:cubicBezTo>
                    <a:pt x="151" y="95"/>
                    <a:pt x="145" y="98"/>
                    <a:pt x="140" y="100"/>
                  </a:cubicBezTo>
                  <a:cubicBezTo>
                    <a:pt x="110" y="111"/>
                    <a:pt x="72" y="111"/>
                    <a:pt x="42" y="100"/>
                  </a:cubicBezTo>
                  <a:cubicBezTo>
                    <a:pt x="37" y="98"/>
                    <a:pt x="31" y="95"/>
                    <a:pt x="27" y="93"/>
                  </a:cubicBezTo>
                  <a:cubicBezTo>
                    <a:pt x="9" y="82"/>
                    <a:pt x="0" y="69"/>
                    <a:pt x="0" y="55"/>
                  </a:cubicBezTo>
                  <a:cubicBezTo>
                    <a:pt x="0" y="52"/>
                    <a:pt x="1" y="48"/>
                    <a:pt x="2" y="44"/>
                  </a:cubicBezTo>
                  <a:close/>
                  <a:moveTo>
                    <a:pt x="134" y="30"/>
                  </a:moveTo>
                  <a:cubicBezTo>
                    <a:pt x="110" y="16"/>
                    <a:pt x="71" y="16"/>
                    <a:pt x="47" y="30"/>
                  </a:cubicBezTo>
                  <a:cubicBezTo>
                    <a:pt x="40" y="34"/>
                    <a:pt x="35" y="39"/>
                    <a:pt x="33" y="44"/>
                  </a:cubicBezTo>
                  <a:cubicBezTo>
                    <a:pt x="26" y="56"/>
                    <a:pt x="30" y="69"/>
                    <a:pt x="44" y="79"/>
                  </a:cubicBezTo>
                  <a:cubicBezTo>
                    <a:pt x="45" y="79"/>
                    <a:pt x="46" y="80"/>
                    <a:pt x="47" y="81"/>
                  </a:cubicBezTo>
                  <a:cubicBezTo>
                    <a:pt x="71" y="94"/>
                    <a:pt x="110" y="94"/>
                    <a:pt x="134" y="81"/>
                  </a:cubicBezTo>
                  <a:cubicBezTo>
                    <a:pt x="135" y="80"/>
                    <a:pt x="136" y="79"/>
                    <a:pt x="137" y="79"/>
                  </a:cubicBezTo>
                  <a:cubicBezTo>
                    <a:pt x="152" y="69"/>
                    <a:pt x="156" y="56"/>
                    <a:pt x="149" y="44"/>
                  </a:cubicBezTo>
                  <a:cubicBezTo>
                    <a:pt x="147" y="39"/>
                    <a:pt x="142" y="34"/>
                    <a:pt x="134" y="3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1" name="Freeform 100">
              <a:extLst>
                <a:ext uri="{FF2B5EF4-FFF2-40B4-BE49-F238E27FC236}">
                  <a16:creationId xmlns:a16="http://schemas.microsoft.com/office/drawing/2014/main" id="{8AD3DCA1-E879-4125-99AC-BB1C4CBBEA5A}"/>
                </a:ext>
              </a:extLst>
            </p:cNvPr>
            <p:cNvSpPr>
              <a:spLocks noEditPoints="1"/>
            </p:cNvSpPr>
            <p:nvPr/>
          </p:nvSpPr>
          <p:spPr bwMode="auto">
            <a:xfrm>
              <a:off x="10217150" y="5384801"/>
              <a:ext cx="501650" cy="306388"/>
            </a:xfrm>
            <a:custGeom>
              <a:avLst/>
              <a:gdLst>
                <a:gd name="T0" fmla="*/ 27 w 182"/>
                <a:gd name="T1" fmla="*/ 7 h 111"/>
                <a:gd name="T2" fmla="*/ 42 w 182"/>
                <a:gd name="T3" fmla="*/ 0 h 111"/>
                <a:gd name="T4" fmla="*/ 140 w 182"/>
                <a:gd name="T5" fmla="*/ 0 h 111"/>
                <a:gd name="T6" fmla="*/ 155 w 182"/>
                <a:gd name="T7" fmla="*/ 7 h 111"/>
                <a:gd name="T8" fmla="*/ 182 w 182"/>
                <a:gd name="T9" fmla="*/ 44 h 111"/>
                <a:gd name="T10" fmla="*/ 182 w 182"/>
                <a:gd name="T11" fmla="*/ 66 h 111"/>
                <a:gd name="T12" fmla="*/ 155 w 182"/>
                <a:gd name="T13" fmla="*/ 104 h 111"/>
                <a:gd name="T14" fmla="*/ 140 w 182"/>
                <a:gd name="T15" fmla="*/ 111 h 111"/>
                <a:gd name="T16" fmla="*/ 42 w 182"/>
                <a:gd name="T17" fmla="*/ 111 h 111"/>
                <a:gd name="T18" fmla="*/ 27 w 182"/>
                <a:gd name="T19" fmla="*/ 104 h 111"/>
                <a:gd name="T20" fmla="*/ 0 w 182"/>
                <a:gd name="T21" fmla="*/ 66 h 111"/>
                <a:gd name="T22" fmla="*/ 0 w 182"/>
                <a:gd name="T23" fmla="*/ 44 h 111"/>
                <a:gd name="T24" fmla="*/ 27 w 182"/>
                <a:gd name="T25" fmla="*/ 7 h 111"/>
                <a:gd name="T26" fmla="*/ 134 w 182"/>
                <a:gd name="T27" fmla="*/ 70 h 111"/>
                <a:gd name="T28" fmla="*/ 149 w 182"/>
                <a:gd name="T29" fmla="*/ 55 h 111"/>
                <a:gd name="T30" fmla="*/ 134 w 182"/>
                <a:gd name="T31" fmla="*/ 41 h 111"/>
                <a:gd name="T32" fmla="*/ 47 w 182"/>
                <a:gd name="T33" fmla="*/ 41 h 111"/>
                <a:gd name="T34" fmla="*/ 33 w 182"/>
                <a:gd name="T35" fmla="*/ 55 h 111"/>
                <a:gd name="T36" fmla="*/ 47 w 182"/>
                <a:gd name="T37" fmla="*/ 70 h 111"/>
                <a:gd name="T38" fmla="*/ 134 w 182"/>
                <a:gd name="T39" fmla="*/ 7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11">
                  <a:moveTo>
                    <a:pt x="27" y="7"/>
                  </a:moveTo>
                  <a:cubicBezTo>
                    <a:pt x="31" y="5"/>
                    <a:pt x="37" y="2"/>
                    <a:pt x="42" y="0"/>
                  </a:cubicBezTo>
                  <a:cubicBezTo>
                    <a:pt x="140" y="0"/>
                    <a:pt x="140" y="0"/>
                    <a:pt x="140" y="0"/>
                  </a:cubicBezTo>
                  <a:cubicBezTo>
                    <a:pt x="145" y="2"/>
                    <a:pt x="151" y="5"/>
                    <a:pt x="155" y="7"/>
                  </a:cubicBezTo>
                  <a:cubicBezTo>
                    <a:pt x="173" y="18"/>
                    <a:pt x="182" y="31"/>
                    <a:pt x="182" y="44"/>
                  </a:cubicBezTo>
                  <a:cubicBezTo>
                    <a:pt x="182" y="66"/>
                    <a:pt x="182" y="66"/>
                    <a:pt x="182" y="66"/>
                  </a:cubicBezTo>
                  <a:cubicBezTo>
                    <a:pt x="182" y="80"/>
                    <a:pt x="173" y="93"/>
                    <a:pt x="155" y="104"/>
                  </a:cubicBezTo>
                  <a:cubicBezTo>
                    <a:pt x="151" y="106"/>
                    <a:pt x="145" y="109"/>
                    <a:pt x="140" y="111"/>
                  </a:cubicBezTo>
                  <a:cubicBezTo>
                    <a:pt x="42" y="111"/>
                    <a:pt x="42" y="111"/>
                    <a:pt x="42" y="111"/>
                  </a:cubicBezTo>
                  <a:cubicBezTo>
                    <a:pt x="37" y="109"/>
                    <a:pt x="31" y="106"/>
                    <a:pt x="27" y="104"/>
                  </a:cubicBezTo>
                  <a:cubicBezTo>
                    <a:pt x="9" y="93"/>
                    <a:pt x="0" y="80"/>
                    <a:pt x="0" y="66"/>
                  </a:cubicBezTo>
                  <a:cubicBezTo>
                    <a:pt x="0" y="44"/>
                    <a:pt x="0" y="44"/>
                    <a:pt x="0" y="44"/>
                  </a:cubicBezTo>
                  <a:cubicBezTo>
                    <a:pt x="0" y="31"/>
                    <a:pt x="9" y="18"/>
                    <a:pt x="27" y="7"/>
                  </a:cubicBezTo>
                  <a:close/>
                  <a:moveTo>
                    <a:pt x="134" y="70"/>
                  </a:moveTo>
                  <a:cubicBezTo>
                    <a:pt x="142" y="65"/>
                    <a:pt x="147" y="61"/>
                    <a:pt x="149" y="55"/>
                  </a:cubicBezTo>
                  <a:cubicBezTo>
                    <a:pt x="147" y="50"/>
                    <a:pt x="142" y="45"/>
                    <a:pt x="134" y="41"/>
                  </a:cubicBezTo>
                  <a:cubicBezTo>
                    <a:pt x="110" y="27"/>
                    <a:pt x="71" y="27"/>
                    <a:pt x="47" y="41"/>
                  </a:cubicBezTo>
                  <a:cubicBezTo>
                    <a:pt x="40" y="45"/>
                    <a:pt x="35" y="50"/>
                    <a:pt x="33" y="55"/>
                  </a:cubicBezTo>
                  <a:cubicBezTo>
                    <a:pt x="35" y="61"/>
                    <a:pt x="40" y="65"/>
                    <a:pt x="47" y="70"/>
                  </a:cubicBezTo>
                  <a:cubicBezTo>
                    <a:pt x="71" y="83"/>
                    <a:pt x="110" y="83"/>
                    <a:pt x="134" y="7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101">
              <a:extLst>
                <a:ext uri="{FF2B5EF4-FFF2-40B4-BE49-F238E27FC236}">
                  <a16:creationId xmlns:a16="http://schemas.microsoft.com/office/drawing/2014/main" id="{60EF761D-B0DF-4A04-AAA5-6993D8776752}"/>
                </a:ext>
              </a:extLst>
            </p:cNvPr>
            <p:cNvSpPr>
              <a:spLocks noEditPoints="1"/>
            </p:cNvSpPr>
            <p:nvPr/>
          </p:nvSpPr>
          <p:spPr bwMode="auto">
            <a:xfrm>
              <a:off x="10217150" y="5353051"/>
              <a:ext cx="501650" cy="304800"/>
            </a:xfrm>
            <a:custGeom>
              <a:avLst/>
              <a:gdLst>
                <a:gd name="T0" fmla="*/ 27 w 182"/>
                <a:gd name="T1" fmla="*/ 18 h 110"/>
                <a:gd name="T2" fmla="*/ 42 w 182"/>
                <a:gd name="T3" fmla="*/ 11 h 110"/>
                <a:gd name="T4" fmla="*/ 140 w 182"/>
                <a:gd name="T5" fmla="*/ 11 h 110"/>
                <a:gd name="T6" fmla="*/ 155 w 182"/>
                <a:gd name="T7" fmla="*/ 18 h 110"/>
                <a:gd name="T8" fmla="*/ 182 w 182"/>
                <a:gd name="T9" fmla="*/ 55 h 110"/>
                <a:gd name="T10" fmla="*/ 180 w 182"/>
                <a:gd name="T11" fmla="*/ 66 h 110"/>
                <a:gd name="T12" fmla="*/ 155 w 182"/>
                <a:gd name="T13" fmla="*/ 93 h 110"/>
                <a:gd name="T14" fmla="*/ 137 w 182"/>
                <a:gd name="T15" fmla="*/ 101 h 110"/>
                <a:gd name="T16" fmla="*/ 44 w 182"/>
                <a:gd name="T17" fmla="*/ 101 h 110"/>
                <a:gd name="T18" fmla="*/ 27 w 182"/>
                <a:gd name="T19" fmla="*/ 93 h 110"/>
                <a:gd name="T20" fmla="*/ 2 w 182"/>
                <a:gd name="T21" fmla="*/ 66 h 110"/>
                <a:gd name="T22" fmla="*/ 0 w 182"/>
                <a:gd name="T23" fmla="*/ 55 h 110"/>
                <a:gd name="T24" fmla="*/ 27 w 182"/>
                <a:gd name="T25" fmla="*/ 18 h 110"/>
                <a:gd name="T26" fmla="*/ 33 w 182"/>
                <a:gd name="T27" fmla="*/ 66 h 110"/>
                <a:gd name="T28" fmla="*/ 47 w 182"/>
                <a:gd name="T29" fmla="*/ 81 h 110"/>
                <a:gd name="T30" fmla="*/ 134 w 182"/>
                <a:gd name="T31" fmla="*/ 81 h 110"/>
                <a:gd name="T32" fmla="*/ 149 w 182"/>
                <a:gd name="T33" fmla="*/ 66 h 110"/>
                <a:gd name="T34" fmla="*/ 137 w 182"/>
                <a:gd name="T35" fmla="*/ 32 h 110"/>
                <a:gd name="T36" fmla="*/ 134 w 182"/>
                <a:gd name="T37" fmla="*/ 30 h 110"/>
                <a:gd name="T38" fmla="*/ 47 w 182"/>
                <a:gd name="T39" fmla="*/ 30 h 110"/>
                <a:gd name="T40" fmla="*/ 44 w 182"/>
                <a:gd name="T41" fmla="*/ 32 h 110"/>
                <a:gd name="T42" fmla="*/ 33 w 182"/>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0">
                  <a:moveTo>
                    <a:pt x="27" y="18"/>
                  </a:moveTo>
                  <a:cubicBezTo>
                    <a:pt x="31" y="16"/>
                    <a:pt x="37" y="13"/>
                    <a:pt x="42" y="11"/>
                  </a:cubicBezTo>
                  <a:cubicBezTo>
                    <a:pt x="72" y="0"/>
                    <a:pt x="110" y="0"/>
                    <a:pt x="140" y="11"/>
                  </a:cubicBezTo>
                  <a:cubicBezTo>
                    <a:pt x="145" y="13"/>
                    <a:pt x="151" y="16"/>
                    <a:pt x="155" y="18"/>
                  </a:cubicBezTo>
                  <a:cubicBezTo>
                    <a:pt x="173" y="29"/>
                    <a:pt x="182" y="42"/>
                    <a:pt x="182" y="55"/>
                  </a:cubicBezTo>
                  <a:cubicBezTo>
                    <a:pt x="182" y="59"/>
                    <a:pt x="181" y="63"/>
                    <a:pt x="180" y="66"/>
                  </a:cubicBezTo>
                  <a:cubicBezTo>
                    <a:pt x="176" y="76"/>
                    <a:pt x="168" y="85"/>
                    <a:pt x="155" y="93"/>
                  </a:cubicBezTo>
                  <a:cubicBezTo>
                    <a:pt x="150" y="96"/>
                    <a:pt x="144" y="98"/>
                    <a:pt x="137" y="101"/>
                  </a:cubicBezTo>
                  <a:cubicBezTo>
                    <a:pt x="109" y="110"/>
                    <a:pt x="73" y="110"/>
                    <a:pt x="44" y="101"/>
                  </a:cubicBezTo>
                  <a:cubicBezTo>
                    <a:pt x="38" y="98"/>
                    <a:pt x="32" y="96"/>
                    <a:pt x="27" y="93"/>
                  </a:cubicBezTo>
                  <a:cubicBezTo>
                    <a:pt x="14" y="85"/>
                    <a:pt x="5" y="76"/>
                    <a:pt x="2" y="66"/>
                  </a:cubicBezTo>
                  <a:cubicBezTo>
                    <a:pt x="1" y="63"/>
                    <a:pt x="0" y="59"/>
                    <a:pt x="0" y="55"/>
                  </a:cubicBezTo>
                  <a:cubicBezTo>
                    <a:pt x="0" y="42"/>
                    <a:pt x="9" y="29"/>
                    <a:pt x="27" y="18"/>
                  </a:cubicBezTo>
                  <a:close/>
                  <a:moveTo>
                    <a:pt x="33" y="66"/>
                  </a:moveTo>
                  <a:cubicBezTo>
                    <a:pt x="35" y="72"/>
                    <a:pt x="40" y="76"/>
                    <a:pt x="47" y="81"/>
                  </a:cubicBezTo>
                  <a:cubicBezTo>
                    <a:pt x="71" y="94"/>
                    <a:pt x="110" y="94"/>
                    <a:pt x="134" y="81"/>
                  </a:cubicBezTo>
                  <a:cubicBezTo>
                    <a:pt x="142" y="76"/>
                    <a:pt x="147" y="72"/>
                    <a:pt x="149" y="66"/>
                  </a:cubicBezTo>
                  <a:cubicBezTo>
                    <a:pt x="156" y="55"/>
                    <a:pt x="152" y="42"/>
                    <a:pt x="137" y="32"/>
                  </a:cubicBezTo>
                  <a:cubicBezTo>
                    <a:pt x="136" y="32"/>
                    <a:pt x="135" y="31"/>
                    <a:pt x="134" y="30"/>
                  </a:cubicBezTo>
                  <a:cubicBezTo>
                    <a:pt x="110" y="17"/>
                    <a:pt x="71" y="17"/>
                    <a:pt x="47" y="30"/>
                  </a:cubicBezTo>
                  <a:cubicBezTo>
                    <a:pt x="46" y="31"/>
                    <a:pt x="45" y="32"/>
                    <a:pt x="44" y="32"/>
                  </a:cubicBezTo>
                  <a:cubicBezTo>
                    <a:pt x="30" y="42"/>
                    <a:pt x="26" y="55"/>
                    <a:pt x="33" y="66"/>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5" name="Group 144">
            <a:extLst>
              <a:ext uri="{FF2B5EF4-FFF2-40B4-BE49-F238E27FC236}">
                <a16:creationId xmlns:a16="http://schemas.microsoft.com/office/drawing/2014/main" id="{29343D7D-B01F-46BE-81F7-432A4E92938E}"/>
              </a:ext>
            </a:extLst>
          </p:cNvPr>
          <p:cNvGrpSpPr/>
          <p:nvPr/>
        </p:nvGrpSpPr>
        <p:grpSpPr>
          <a:xfrm>
            <a:off x="10588870" y="6535446"/>
            <a:ext cx="519045" cy="378570"/>
            <a:chOff x="12096750" y="9958388"/>
            <a:chExt cx="1038225" cy="757238"/>
          </a:xfrm>
        </p:grpSpPr>
        <p:sp>
          <p:nvSpPr>
            <p:cNvPr id="103" name="Freeform 102">
              <a:extLst>
                <a:ext uri="{FF2B5EF4-FFF2-40B4-BE49-F238E27FC236}">
                  <a16:creationId xmlns:a16="http://schemas.microsoft.com/office/drawing/2014/main" id="{3D3A8B6E-A13E-4A65-80A6-900465AEB1F9}"/>
                </a:ext>
              </a:extLst>
            </p:cNvPr>
            <p:cNvSpPr>
              <a:spLocks noEditPoints="1"/>
            </p:cNvSpPr>
            <p:nvPr/>
          </p:nvSpPr>
          <p:spPr bwMode="auto">
            <a:xfrm>
              <a:off x="12096750" y="10086976"/>
              <a:ext cx="1038225" cy="628650"/>
            </a:xfrm>
            <a:custGeom>
              <a:avLst/>
              <a:gdLst>
                <a:gd name="T0" fmla="*/ 4 w 376"/>
                <a:gd name="T1" fmla="*/ 91 h 228"/>
                <a:gd name="T2" fmla="*/ 55 w 376"/>
                <a:gd name="T3" fmla="*/ 37 h 228"/>
                <a:gd name="T4" fmla="*/ 92 w 376"/>
                <a:gd name="T5" fmla="*/ 20 h 228"/>
                <a:gd name="T6" fmla="*/ 284 w 376"/>
                <a:gd name="T7" fmla="*/ 20 h 228"/>
                <a:gd name="T8" fmla="*/ 321 w 376"/>
                <a:gd name="T9" fmla="*/ 37 h 228"/>
                <a:gd name="T10" fmla="*/ 372 w 376"/>
                <a:gd name="T11" fmla="*/ 91 h 228"/>
                <a:gd name="T12" fmla="*/ 376 w 376"/>
                <a:gd name="T13" fmla="*/ 114 h 228"/>
                <a:gd name="T14" fmla="*/ 321 w 376"/>
                <a:gd name="T15" fmla="*/ 190 h 228"/>
                <a:gd name="T16" fmla="*/ 289 w 376"/>
                <a:gd name="T17" fmla="*/ 205 h 228"/>
                <a:gd name="T18" fmla="*/ 87 w 376"/>
                <a:gd name="T19" fmla="*/ 205 h 228"/>
                <a:gd name="T20" fmla="*/ 55 w 376"/>
                <a:gd name="T21" fmla="*/ 190 h 228"/>
                <a:gd name="T22" fmla="*/ 0 w 376"/>
                <a:gd name="T23" fmla="*/ 114 h 228"/>
                <a:gd name="T24" fmla="*/ 4 w 376"/>
                <a:gd name="T25" fmla="*/ 91 h 228"/>
                <a:gd name="T26" fmla="*/ 278 w 376"/>
                <a:gd name="T27" fmla="*/ 62 h 228"/>
                <a:gd name="T28" fmla="*/ 98 w 376"/>
                <a:gd name="T29" fmla="*/ 62 h 228"/>
                <a:gd name="T30" fmla="*/ 67 w 376"/>
                <a:gd name="T31" fmla="*/ 91 h 228"/>
                <a:gd name="T32" fmla="*/ 92 w 376"/>
                <a:gd name="T33" fmla="*/ 162 h 228"/>
                <a:gd name="T34" fmla="*/ 98 w 376"/>
                <a:gd name="T35" fmla="*/ 166 h 228"/>
                <a:gd name="T36" fmla="*/ 278 w 376"/>
                <a:gd name="T37" fmla="*/ 166 h 228"/>
                <a:gd name="T38" fmla="*/ 284 w 376"/>
                <a:gd name="T39" fmla="*/ 162 h 228"/>
                <a:gd name="T40" fmla="*/ 309 w 376"/>
                <a:gd name="T41" fmla="*/ 91 h 228"/>
                <a:gd name="T42" fmla="*/ 278 w 376"/>
                <a:gd name="T43" fmla="*/ 6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4" y="91"/>
                  </a:moveTo>
                  <a:cubicBezTo>
                    <a:pt x="12" y="71"/>
                    <a:pt x="29" y="52"/>
                    <a:pt x="55" y="37"/>
                  </a:cubicBezTo>
                  <a:cubicBezTo>
                    <a:pt x="66" y="30"/>
                    <a:pt x="79" y="25"/>
                    <a:pt x="92" y="20"/>
                  </a:cubicBezTo>
                  <a:cubicBezTo>
                    <a:pt x="151" y="0"/>
                    <a:pt x="225" y="0"/>
                    <a:pt x="284" y="20"/>
                  </a:cubicBezTo>
                  <a:cubicBezTo>
                    <a:pt x="297" y="25"/>
                    <a:pt x="310" y="30"/>
                    <a:pt x="321" y="37"/>
                  </a:cubicBezTo>
                  <a:cubicBezTo>
                    <a:pt x="348" y="52"/>
                    <a:pt x="364" y="71"/>
                    <a:pt x="372" y="91"/>
                  </a:cubicBezTo>
                  <a:cubicBezTo>
                    <a:pt x="375" y="99"/>
                    <a:pt x="376" y="106"/>
                    <a:pt x="376" y="114"/>
                  </a:cubicBezTo>
                  <a:cubicBezTo>
                    <a:pt x="376" y="142"/>
                    <a:pt x="358" y="169"/>
                    <a:pt x="321" y="190"/>
                  </a:cubicBezTo>
                  <a:cubicBezTo>
                    <a:pt x="311" y="196"/>
                    <a:pt x="300" y="201"/>
                    <a:pt x="289" y="205"/>
                  </a:cubicBezTo>
                  <a:cubicBezTo>
                    <a:pt x="228" y="228"/>
                    <a:pt x="148" y="228"/>
                    <a:pt x="87" y="205"/>
                  </a:cubicBezTo>
                  <a:cubicBezTo>
                    <a:pt x="76" y="201"/>
                    <a:pt x="65" y="196"/>
                    <a:pt x="55" y="190"/>
                  </a:cubicBezTo>
                  <a:cubicBezTo>
                    <a:pt x="18" y="169"/>
                    <a:pt x="0" y="142"/>
                    <a:pt x="0" y="114"/>
                  </a:cubicBezTo>
                  <a:cubicBezTo>
                    <a:pt x="0" y="106"/>
                    <a:pt x="2" y="99"/>
                    <a:pt x="4" y="91"/>
                  </a:cubicBezTo>
                  <a:close/>
                  <a:moveTo>
                    <a:pt x="278" y="62"/>
                  </a:moveTo>
                  <a:cubicBezTo>
                    <a:pt x="228" y="33"/>
                    <a:pt x="148" y="33"/>
                    <a:pt x="98" y="62"/>
                  </a:cubicBezTo>
                  <a:cubicBezTo>
                    <a:pt x="84" y="70"/>
                    <a:pt x="73" y="80"/>
                    <a:pt x="67" y="91"/>
                  </a:cubicBezTo>
                  <a:cubicBezTo>
                    <a:pt x="54" y="115"/>
                    <a:pt x="62" y="142"/>
                    <a:pt x="92" y="162"/>
                  </a:cubicBezTo>
                  <a:cubicBezTo>
                    <a:pt x="94" y="163"/>
                    <a:pt x="96" y="164"/>
                    <a:pt x="98" y="166"/>
                  </a:cubicBezTo>
                  <a:cubicBezTo>
                    <a:pt x="148" y="194"/>
                    <a:pt x="228" y="194"/>
                    <a:pt x="278" y="166"/>
                  </a:cubicBezTo>
                  <a:cubicBezTo>
                    <a:pt x="280" y="164"/>
                    <a:pt x="282" y="163"/>
                    <a:pt x="284" y="162"/>
                  </a:cubicBezTo>
                  <a:cubicBezTo>
                    <a:pt x="314" y="142"/>
                    <a:pt x="322" y="115"/>
                    <a:pt x="309" y="91"/>
                  </a:cubicBezTo>
                  <a:cubicBezTo>
                    <a:pt x="303" y="80"/>
                    <a:pt x="292" y="70"/>
                    <a:pt x="278" y="62"/>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103">
              <a:extLst>
                <a:ext uri="{FF2B5EF4-FFF2-40B4-BE49-F238E27FC236}">
                  <a16:creationId xmlns:a16="http://schemas.microsoft.com/office/drawing/2014/main" id="{0D358BF6-DFEC-4544-88BF-1F8CF6C737A7}"/>
                </a:ext>
              </a:extLst>
            </p:cNvPr>
            <p:cNvSpPr>
              <a:spLocks noEditPoints="1"/>
            </p:cNvSpPr>
            <p:nvPr/>
          </p:nvSpPr>
          <p:spPr bwMode="auto">
            <a:xfrm>
              <a:off x="12096750" y="10021888"/>
              <a:ext cx="1038225" cy="630238"/>
            </a:xfrm>
            <a:custGeom>
              <a:avLst/>
              <a:gdLst>
                <a:gd name="T0" fmla="*/ 55 w 376"/>
                <a:gd name="T1" fmla="*/ 15 h 228"/>
                <a:gd name="T2" fmla="*/ 87 w 376"/>
                <a:gd name="T3" fmla="*/ 0 h 228"/>
                <a:gd name="T4" fmla="*/ 289 w 376"/>
                <a:gd name="T5" fmla="*/ 0 h 228"/>
                <a:gd name="T6" fmla="*/ 321 w 376"/>
                <a:gd name="T7" fmla="*/ 15 h 228"/>
                <a:gd name="T8" fmla="*/ 376 w 376"/>
                <a:gd name="T9" fmla="*/ 91 h 228"/>
                <a:gd name="T10" fmla="*/ 376 w 376"/>
                <a:gd name="T11" fmla="*/ 137 h 228"/>
                <a:gd name="T12" fmla="*/ 321 w 376"/>
                <a:gd name="T13" fmla="*/ 213 h 228"/>
                <a:gd name="T14" fmla="*/ 289 w 376"/>
                <a:gd name="T15" fmla="*/ 228 h 228"/>
                <a:gd name="T16" fmla="*/ 87 w 376"/>
                <a:gd name="T17" fmla="*/ 228 h 228"/>
                <a:gd name="T18" fmla="*/ 55 w 376"/>
                <a:gd name="T19" fmla="*/ 213 h 228"/>
                <a:gd name="T20" fmla="*/ 0 w 376"/>
                <a:gd name="T21" fmla="*/ 137 h 228"/>
                <a:gd name="T22" fmla="*/ 0 w 376"/>
                <a:gd name="T23" fmla="*/ 91 h 228"/>
                <a:gd name="T24" fmla="*/ 55 w 376"/>
                <a:gd name="T25" fmla="*/ 15 h 228"/>
                <a:gd name="T26" fmla="*/ 278 w 376"/>
                <a:gd name="T27" fmla="*/ 143 h 228"/>
                <a:gd name="T28" fmla="*/ 309 w 376"/>
                <a:gd name="T29" fmla="*/ 114 h 228"/>
                <a:gd name="T30" fmla="*/ 278 w 376"/>
                <a:gd name="T31" fmla="*/ 85 h 228"/>
                <a:gd name="T32" fmla="*/ 98 w 376"/>
                <a:gd name="T33" fmla="*/ 85 h 228"/>
                <a:gd name="T34" fmla="*/ 67 w 376"/>
                <a:gd name="T35" fmla="*/ 114 h 228"/>
                <a:gd name="T36" fmla="*/ 98 w 376"/>
                <a:gd name="T37" fmla="*/ 143 h 228"/>
                <a:gd name="T38" fmla="*/ 278 w 376"/>
                <a:gd name="T39" fmla="*/ 14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6" h="228">
                  <a:moveTo>
                    <a:pt x="55" y="15"/>
                  </a:moveTo>
                  <a:cubicBezTo>
                    <a:pt x="65" y="9"/>
                    <a:pt x="76" y="4"/>
                    <a:pt x="87" y="0"/>
                  </a:cubicBezTo>
                  <a:cubicBezTo>
                    <a:pt x="289" y="0"/>
                    <a:pt x="289" y="0"/>
                    <a:pt x="289" y="0"/>
                  </a:cubicBezTo>
                  <a:cubicBezTo>
                    <a:pt x="300" y="4"/>
                    <a:pt x="311" y="9"/>
                    <a:pt x="321" y="15"/>
                  </a:cubicBezTo>
                  <a:cubicBezTo>
                    <a:pt x="358" y="36"/>
                    <a:pt x="376" y="64"/>
                    <a:pt x="376" y="91"/>
                  </a:cubicBezTo>
                  <a:cubicBezTo>
                    <a:pt x="376" y="137"/>
                    <a:pt x="376" y="137"/>
                    <a:pt x="376" y="137"/>
                  </a:cubicBezTo>
                  <a:cubicBezTo>
                    <a:pt x="376" y="165"/>
                    <a:pt x="358" y="192"/>
                    <a:pt x="321" y="213"/>
                  </a:cubicBezTo>
                  <a:cubicBezTo>
                    <a:pt x="311" y="219"/>
                    <a:pt x="300" y="224"/>
                    <a:pt x="289" y="228"/>
                  </a:cubicBezTo>
                  <a:cubicBezTo>
                    <a:pt x="87" y="228"/>
                    <a:pt x="87" y="228"/>
                    <a:pt x="87" y="228"/>
                  </a:cubicBezTo>
                  <a:cubicBezTo>
                    <a:pt x="76" y="224"/>
                    <a:pt x="65" y="219"/>
                    <a:pt x="55" y="213"/>
                  </a:cubicBezTo>
                  <a:cubicBezTo>
                    <a:pt x="18" y="192"/>
                    <a:pt x="0" y="165"/>
                    <a:pt x="0" y="137"/>
                  </a:cubicBezTo>
                  <a:cubicBezTo>
                    <a:pt x="0" y="91"/>
                    <a:pt x="0" y="91"/>
                    <a:pt x="0" y="91"/>
                  </a:cubicBezTo>
                  <a:cubicBezTo>
                    <a:pt x="0" y="64"/>
                    <a:pt x="18" y="36"/>
                    <a:pt x="55" y="15"/>
                  </a:cubicBezTo>
                  <a:close/>
                  <a:moveTo>
                    <a:pt x="278" y="143"/>
                  </a:moveTo>
                  <a:cubicBezTo>
                    <a:pt x="292" y="135"/>
                    <a:pt x="303" y="125"/>
                    <a:pt x="309" y="114"/>
                  </a:cubicBezTo>
                  <a:cubicBezTo>
                    <a:pt x="303" y="103"/>
                    <a:pt x="292" y="93"/>
                    <a:pt x="278" y="85"/>
                  </a:cubicBezTo>
                  <a:cubicBezTo>
                    <a:pt x="228" y="56"/>
                    <a:pt x="148" y="56"/>
                    <a:pt x="98" y="85"/>
                  </a:cubicBezTo>
                  <a:cubicBezTo>
                    <a:pt x="84" y="93"/>
                    <a:pt x="73" y="103"/>
                    <a:pt x="67" y="114"/>
                  </a:cubicBezTo>
                  <a:cubicBezTo>
                    <a:pt x="73" y="125"/>
                    <a:pt x="84" y="135"/>
                    <a:pt x="98" y="143"/>
                  </a:cubicBezTo>
                  <a:cubicBezTo>
                    <a:pt x="148" y="172"/>
                    <a:pt x="228" y="172"/>
                    <a:pt x="278" y="143"/>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104">
              <a:extLst>
                <a:ext uri="{FF2B5EF4-FFF2-40B4-BE49-F238E27FC236}">
                  <a16:creationId xmlns:a16="http://schemas.microsoft.com/office/drawing/2014/main" id="{3B31C50D-139E-4C62-9C99-0E8CEDCC94F3}"/>
                </a:ext>
              </a:extLst>
            </p:cNvPr>
            <p:cNvSpPr>
              <a:spLocks noEditPoints="1"/>
            </p:cNvSpPr>
            <p:nvPr/>
          </p:nvSpPr>
          <p:spPr bwMode="auto">
            <a:xfrm>
              <a:off x="12096750" y="9958388"/>
              <a:ext cx="1038225" cy="630238"/>
            </a:xfrm>
            <a:custGeom>
              <a:avLst/>
              <a:gdLst>
                <a:gd name="T0" fmla="*/ 55 w 376"/>
                <a:gd name="T1" fmla="*/ 38 h 228"/>
                <a:gd name="T2" fmla="*/ 87 w 376"/>
                <a:gd name="T3" fmla="*/ 23 h 228"/>
                <a:gd name="T4" fmla="*/ 289 w 376"/>
                <a:gd name="T5" fmla="*/ 23 h 228"/>
                <a:gd name="T6" fmla="*/ 321 w 376"/>
                <a:gd name="T7" fmla="*/ 38 h 228"/>
                <a:gd name="T8" fmla="*/ 376 w 376"/>
                <a:gd name="T9" fmla="*/ 114 h 228"/>
                <a:gd name="T10" fmla="*/ 372 w 376"/>
                <a:gd name="T11" fmla="*/ 137 h 228"/>
                <a:gd name="T12" fmla="*/ 321 w 376"/>
                <a:gd name="T13" fmla="*/ 191 h 228"/>
                <a:gd name="T14" fmla="*/ 284 w 376"/>
                <a:gd name="T15" fmla="*/ 208 h 228"/>
                <a:gd name="T16" fmla="*/ 92 w 376"/>
                <a:gd name="T17" fmla="*/ 208 h 228"/>
                <a:gd name="T18" fmla="*/ 55 w 376"/>
                <a:gd name="T19" fmla="*/ 191 h 228"/>
                <a:gd name="T20" fmla="*/ 4 w 376"/>
                <a:gd name="T21" fmla="*/ 137 h 228"/>
                <a:gd name="T22" fmla="*/ 0 w 376"/>
                <a:gd name="T23" fmla="*/ 114 h 228"/>
                <a:gd name="T24" fmla="*/ 55 w 376"/>
                <a:gd name="T25" fmla="*/ 38 h 228"/>
                <a:gd name="T26" fmla="*/ 67 w 376"/>
                <a:gd name="T27" fmla="*/ 137 h 228"/>
                <a:gd name="T28" fmla="*/ 98 w 376"/>
                <a:gd name="T29" fmla="*/ 166 h 228"/>
                <a:gd name="T30" fmla="*/ 278 w 376"/>
                <a:gd name="T31" fmla="*/ 166 h 228"/>
                <a:gd name="T32" fmla="*/ 309 w 376"/>
                <a:gd name="T33" fmla="*/ 137 h 228"/>
                <a:gd name="T34" fmla="*/ 284 w 376"/>
                <a:gd name="T35" fmla="*/ 66 h 228"/>
                <a:gd name="T36" fmla="*/ 278 w 376"/>
                <a:gd name="T37" fmla="*/ 63 h 228"/>
                <a:gd name="T38" fmla="*/ 98 w 376"/>
                <a:gd name="T39" fmla="*/ 63 h 228"/>
                <a:gd name="T40" fmla="*/ 92 w 376"/>
                <a:gd name="T41" fmla="*/ 66 h 228"/>
                <a:gd name="T42" fmla="*/ 67 w 376"/>
                <a:gd name="T43"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55" y="38"/>
                  </a:moveTo>
                  <a:cubicBezTo>
                    <a:pt x="65" y="32"/>
                    <a:pt x="76" y="27"/>
                    <a:pt x="87" y="23"/>
                  </a:cubicBezTo>
                  <a:cubicBezTo>
                    <a:pt x="148" y="0"/>
                    <a:pt x="228" y="0"/>
                    <a:pt x="289" y="23"/>
                  </a:cubicBezTo>
                  <a:cubicBezTo>
                    <a:pt x="300" y="27"/>
                    <a:pt x="311" y="32"/>
                    <a:pt x="321" y="38"/>
                  </a:cubicBezTo>
                  <a:cubicBezTo>
                    <a:pt x="358" y="59"/>
                    <a:pt x="376" y="87"/>
                    <a:pt x="376" y="114"/>
                  </a:cubicBezTo>
                  <a:cubicBezTo>
                    <a:pt x="376" y="122"/>
                    <a:pt x="375" y="130"/>
                    <a:pt x="372" y="137"/>
                  </a:cubicBezTo>
                  <a:cubicBezTo>
                    <a:pt x="364" y="157"/>
                    <a:pt x="348" y="176"/>
                    <a:pt x="321" y="191"/>
                  </a:cubicBezTo>
                  <a:cubicBezTo>
                    <a:pt x="310" y="198"/>
                    <a:pt x="297" y="203"/>
                    <a:pt x="284" y="208"/>
                  </a:cubicBezTo>
                  <a:cubicBezTo>
                    <a:pt x="225" y="228"/>
                    <a:pt x="151" y="228"/>
                    <a:pt x="92" y="208"/>
                  </a:cubicBezTo>
                  <a:cubicBezTo>
                    <a:pt x="79" y="203"/>
                    <a:pt x="66" y="198"/>
                    <a:pt x="55" y="191"/>
                  </a:cubicBezTo>
                  <a:cubicBezTo>
                    <a:pt x="29" y="176"/>
                    <a:pt x="12" y="157"/>
                    <a:pt x="4" y="137"/>
                  </a:cubicBezTo>
                  <a:cubicBezTo>
                    <a:pt x="2" y="130"/>
                    <a:pt x="0" y="122"/>
                    <a:pt x="0" y="114"/>
                  </a:cubicBezTo>
                  <a:cubicBezTo>
                    <a:pt x="0" y="87"/>
                    <a:pt x="18" y="59"/>
                    <a:pt x="55" y="38"/>
                  </a:cubicBezTo>
                  <a:close/>
                  <a:moveTo>
                    <a:pt x="67" y="137"/>
                  </a:moveTo>
                  <a:cubicBezTo>
                    <a:pt x="73" y="148"/>
                    <a:pt x="84" y="158"/>
                    <a:pt x="98" y="166"/>
                  </a:cubicBezTo>
                  <a:cubicBezTo>
                    <a:pt x="148" y="195"/>
                    <a:pt x="228" y="195"/>
                    <a:pt x="278" y="166"/>
                  </a:cubicBezTo>
                  <a:cubicBezTo>
                    <a:pt x="292" y="158"/>
                    <a:pt x="303" y="148"/>
                    <a:pt x="309" y="137"/>
                  </a:cubicBezTo>
                  <a:cubicBezTo>
                    <a:pt x="322" y="113"/>
                    <a:pt x="314" y="86"/>
                    <a:pt x="284" y="66"/>
                  </a:cubicBezTo>
                  <a:cubicBezTo>
                    <a:pt x="282" y="65"/>
                    <a:pt x="280" y="64"/>
                    <a:pt x="278" y="63"/>
                  </a:cubicBezTo>
                  <a:cubicBezTo>
                    <a:pt x="228" y="34"/>
                    <a:pt x="148" y="34"/>
                    <a:pt x="98" y="63"/>
                  </a:cubicBezTo>
                  <a:cubicBezTo>
                    <a:pt x="96" y="64"/>
                    <a:pt x="94" y="65"/>
                    <a:pt x="92" y="66"/>
                  </a:cubicBezTo>
                  <a:cubicBezTo>
                    <a:pt x="62" y="86"/>
                    <a:pt x="54" y="113"/>
                    <a:pt x="67" y="137"/>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0" name="Group 139">
            <a:extLst>
              <a:ext uri="{FF2B5EF4-FFF2-40B4-BE49-F238E27FC236}">
                <a16:creationId xmlns:a16="http://schemas.microsoft.com/office/drawing/2014/main" id="{A1072A6F-F420-441D-8C36-A34F07743EE9}"/>
              </a:ext>
            </a:extLst>
          </p:cNvPr>
          <p:cNvGrpSpPr/>
          <p:nvPr/>
        </p:nvGrpSpPr>
        <p:grpSpPr>
          <a:xfrm>
            <a:off x="8306342" y="5099740"/>
            <a:ext cx="184920" cy="213491"/>
            <a:chOff x="7531100" y="7086601"/>
            <a:chExt cx="369888" cy="427038"/>
          </a:xfrm>
        </p:grpSpPr>
        <p:sp>
          <p:nvSpPr>
            <p:cNvPr id="106" name="Freeform 105">
              <a:extLst>
                <a:ext uri="{FF2B5EF4-FFF2-40B4-BE49-F238E27FC236}">
                  <a16:creationId xmlns:a16="http://schemas.microsoft.com/office/drawing/2014/main" id="{0047BDC9-A435-425D-83DF-7D981BB99745}"/>
                </a:ext>
              </a:extLst>
            </p:cNvPr>
            <p:cNvSpPr>
              <a:spLocks/>
            </p:cNvSpPr>
            <p:nvPr/>
          </p:nvSpPr>
          <p:spPr bwMode="auto">
            <a:xfrm>
              <a:off x="7531100" y="7086601"/>
              <a:ext cx="369888" cy="212725"/>
            </a:xfrm>
            <a:custGeom>
              <a:avLst/>
              <a:gdLst>
                <a:gd name="T0" fmla="*/ 233 w 233"/>
                <a:gd name="T1" fmla="*/ 66 h 134"/>
                <a:gd name="T2" fmla="*/ 115 w 233"/>
                <a:gd name="T3" fmla="*/ 134 h 134"/>
                <a:gd name="T4" fmla="*/ 0 w 233"/>
                <a:gd name="T5" fmla="*/ 66 h 134"/>
                <a:gd name="T6" fmla="*/ 115 w 233"/>
                <a:gd name="T7" fmla="*/ 0 h 134"/>
                <a:gd name="T8" fmla="*/ 233 w 233"/>
                <a:gd name="T9" fmla="*/ 66 h 134"/>
              </a:gdLst>
              <a:ahLst/>
              <a:cxnLst>
                <a:cxn ang="0">
                  <a:pos x="T0" y="T1"/>
                </a:cxn>
                <a:cxn ang="0">
                  <a:pos x="T2" y="T3"/>
                </a:cxn>
                <a:cxn ang="0">
                  <a:pos x="T4" y="T5"/>
                </a:cxn>
                <a:cxn ang="0">
                  <a:pos x="T6" y="T7"/>
                </a:cxn>
                <a:cxn ang="0">
                  <a:pos x="T8" y="T9"/>
                </a:cxn>
              </a:cxnLst>
              <a:rect l="0" t="0" r="r" b="b"/>
              <a:pathLst>
                <a:path w="233" h="134">
                  <a:moveTo>
                    <a:pt x="233" y="66"/>
                  </a:moveTo>
                  <a:lnTo>
                    <a:pt x="115" y="134"/>
                  </a:lnTo>
                  <a:lnTo>
                    <a:pt x="0" y="66"/>
                  </a:lnTo>
                  <a:lnTo>
                    <a:pt x="115" y="0"/>
                  </a:lnTo>
                  <a:lnTo>
                    <a:pt x="233" y="66"/>
                  </a:lnTo>
                  <a:close/>
                </a:path>
              </a:pathLst>
            </a:custGeom>
            <a:solidFill>
              <a:srgbClr val="E37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106">
              <a:extLst>
                <a:ext uri="{FF2B5EF4-FFF2-40B4-BE49-F238E27FC236}">
                  <a16:creationId xmlns:a16="http://schemas.microsoft.com/office/drawing/2014/main" id="{2420C935-8B1C-426C-A6F0-0CB9BDF8442A}"/>
                </a:ext>
              </a:extLst>
            </p:cNvPr>
            <p:cNvSpPr>
              <a:spLocks/>
            </p:cNvSpPr>
            <p:nvPr/>
          </p:nvSpPr>
          <p:spPr bwMode="auto">
            <a:xfrm>
              <a:off x="7713663" y="7191376"/>
              <a:ext cx="187325" cy="322263"/>
            </a:xfrm>
            <a:custGeom>
              <a:avLst/>
              <a:gdLst>
                <a:gd name="T0" fmla="*/ 118 w 118"/>
                <a:gd name="T1" fmla="*/ 0 h 203"/>
                <a:gd name="T2" fmla="*/ 118 w 118"/>
                <a:gd name="T3" fmla="*/ 134 h 203"/>
                <a:gd name="T4" fmla="*/ 0 w 118"/>
                <a:gd name="T5" fmla="*/ 203 h 203"/>
                <a:gd name="T6" fmla="*/ 0 w 118"/>
                <a:gd name="T7" fmla="*/ 68 h 203"/>
                <a:gd name="T8" fmla="*/ 118 w 118"/>
                <a:gd name="T9" fmla="*/ 0 h 203"/>
              </a:gdLst>
              <a:ahLst/>
              <a:cxnLst>
                <a:cxn ang="0">
                  <a:pos x="T0" y="T1"/>
                </a:cxn>
                <a:cxn ang="0">
                  <a:pos x="T2" y="T3"/>
                </a:cxn>
                <a:cxn ang="0">
                  <a:pos x="T4" y="T5"/>
                </a:cxn>
                <a:cxn ang="0">
                  <a:pos x="T6" y="T7"/>
                </a:cxn>
                <a:cxn ang="0">
                  <a:pos x="T8" y="T9"/>
                </a:cxn>
              </a:cxnLst>
              <a:rect l="0" t="0" r="r" b="b"/>
              <a:pathLst>
                <a:path w="118" h="203">
                  <a:moveTo>
                    <a:pt x="118" y="0"/>
                  </a:moveTo>
                  <a:lnTo>
                    <a:pt x="118" y="134"/>
                  </a:lnTo>
                  <a:lnTo>
                    <a:pt x="0" y="203"/>
                  </a:lnTo>
                  <a:lnTo>
                    <a:pt x="0" y="68"/>
                  </a:lnTo>
                  <a:lnTo>
                    <a:pt x="118" y="0"/>
                  </a:lnTo>
                  <a:close/>
                </a:path>
              </a:pathLst>
            </a:custGeom>
            <a:solidFill>
              <a:srgbClr val="C464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107">
              <a:extLst>
                <a:ext uri="{FF2B5EF4-FFF2-40B4-BE49-F238E27FC236}">
                  <a16:creationId xmlns:a16="http://schemas.microsoft.com/office/drawing/2014/main" id="{70366C8C-CD1F-4DC4-BBFC-2686F75CC737}"/>
                </a:ext>
              </a:extLst>
            </p:cNvPr>
            <p:cNvSpPr>
              <a:spLocks/>
            </p:cNvSpPr>
            <p:nvPr/>
          </p:nvSpPr>
          <p:spPr bwMode="auto">
            <a:xfrm>
              <a:off x="7531100" y="7191376"/>
              <a:ext cx="182563" cy="322263"/>
            </a:xfrm>
            <a:custGeom>
              <a:avLst/>
              <a:gdLst>
                <a:gd name="T0" fmla="*/ 0 w 115"/>
                <a:gd name="T1" fmla="*/ 0 h 203"/>
                <a:gd name="T2" fmla="*/ 115 w 115"/>
                <a:gd name="T3" fmla="*/ 68 h 203"/>
                <a:gd name="T4" fmla="*/ 115 w 115"/>
                <a:gd name="T5" fmla="*/ 203 h 203"/>
                <a:gd name="T6" fmla="*/ 0 w 115"/>
                <a:gd name="T7" fmla="*/ 134 h 203"/>
                <a:gd name="T8" fmla="*/ 0 w 115"/>
                <a:gd name="T9" fmla="*/ 0 h 203"/>
              </a:gdLst>
              <a:ahLst/>
              <a:cxnLst>
                <a:cxn ang="0">
                  <a:pos x="T0" y="T1"/>
                </a:cxn>
                <a:cxn ang="0">
                  <a:pos x="T2" y="T3"/>
                </a:cxn>
                <a:cxn ang="0">
                  <a:pos x="T4" y="T5"/>
                </a:cxn>
                <a:cxn ang="0">
                  <a:pos x="T6" y="T7"/>
                </a:cxn>
                <a:cxn ang="0">
                  <a:pos x="T8" y="T9"/>
                </a:cxn>
              </a:cxnLst>
              <a:rect l="0" t="0" r="r" b="b"/>
              <a:pathLst>
                <a:path w="115" h="203">
                  <a:moveTo>
                    <a:pt x="0" y="0"/>
                  </a:moveTo>
                  <a:lnTo>
                    <a:pt x="115" y="68"/>
                  </a:lnTo>
                  <a:lnTo>
                    <a:pt x="115" y="203"/>
                  </a:lnTo>
                  <a:lnTo>
                    <a:pt x="0" y="134"/>
                  </a:lnTo>
                  <a:lnTo>
                    <a:pt x="0" y="0"/>
                  </a:lnTo>
                  <a:close/>
                </a:path>
              </a:pathLst>
            </a:custGeom>
            <a:solidFill>
              <a:srgbClr val="9E5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2" name="Group 141">
            <a:extLst>
              <a:ext uri="{FF2B5EF4-FFF2-40B4-BE49-F238E27FC236}">
                <a16:creationId xmlns:a16="http://schemas.microsoft.com/office/drawing/2014/main" id="{5DC1B286-8007-4CE1-AAEE-C26F7FF2D96F}"/>
              </a:ext>
            </a:extLst>
          </p:cNvPr>
          <p:cNvGrpSpPr/>
          <p:nvPr/>
        </p:nvGrpSpPr>
        <p:grpSpPr>
          <a:xfrm>
            <a:off x="12603939" y="4562441"/>
            <a:ext cx="311903" cy="720631"/>
            <a:chOff x="16127413" y="6011863"/>
            <a:chExt cx="623888" cy="1441450"/>
          </a:xfrm>
        </p:grpSpPr>
        <p:sp>
          <p:nvSpPr>
            <p:cNvPr id="109" name="Freeform 108">
              <a:extLst>
                <a:ext uri="{FF2B5EF4-FFF2-40B4-BE49-F238E27FC236}">
                  <a16:creationId xmlns:a16="http://schemas.microsoft.com/office/drawing/2014/main" id="{0657EB6D-4C65-4BE8-A295-AEDFAA4CEC4C}"/>
                </a:ext>
              </a:extLst>
            </p:cNvPr>
            <p:cNvSpPr>
              <a:spLocks/>
            </p:cNvSpPr>
            <p:nvPr/>
          </p:nvSpPr>
          <p:spPr bwMode="auto">
            <a:xfrm>
              <a:off x="16186150" y="7221538"/>
              <a:ext cx="506413" cy="231775"/>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2"/>
                    <a:pt x="27" y="63"/>
                  </a:cubicBezTo>
                  <a:cubicBezTo>
                    <a:pt x="63" y="84"/>
                    <a:pt x="121" y="84"/>
                    <a:pt x="157" y="63"/>
                  </a:cubicBezTo>
                  <a:cubicBezTo>
                    <a:pt x="175" y="52"/>
                    <a:pt x="184" y="39"/>
                    <a:pt x="184" y="25"/>
                  </a:cubicBezTo>
                  <a:cubicBezTo>
                    <a:pt x="184" y="0"/>
                    <a:pt x="184" y="0"/>
                    <a:pt x="184" y="0"/>
                  </a:cubicBezTo>
                  <a:lnTo>
                    <a:pt x="173"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109">
              <a:extLst>
                <a:ext uri="{FF2B5EF4-FFF2-40B4-BE49-F238E27FC236}">
                  <a16:creationId xmlns:a16="http://schemas.microsoft.com/office/drawing/2014/main" id="{AC86BE0D-F365-4FBE-8323-DB9A2F4B83BF}"/>
                </a:ext>
              </a:extLst>
            </p:cNvPr>
            <p:cNvSpPr>
              <a:spLocks/>
            </p:cNvSpPr>
            <p:nvPr/>
          </p:nvSpPr>
          <p:spPr bwMode="auto">
            <a:xfrm>
              <a:off x="16186150" y="7204076"/>
              <a:ext cx="506413" cy="233363"/>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3"/>
                    <a:pt x="27" y="63"/>
                  </a:cubicBezTo>
                  <a:cubicBezTo>
                    <a:pt x="63" y="84"/>
                    <a:pt x="121" y="84"/>
                    <a:pt x="157" y="63"/>
                  </a:cubicBezTo>
                  <a:cubicBezTo>
                    <a:pt x="175" y="53"/>
                    <a:pt x="184" y="39"/>
                    <a:pt x="184" y="25"/>
                  </a:cubicBezTo>
                  <a:cubicBezTo>
                    <a:pt x="184" y="0"/>
                    <a:pt x="184" y="0"/>
                    <a:pt x="184" y="0"/>
                  </a:cubicBezTo>
                  <a:lnTo>
                    <a:pt x="173"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110">
              <a:extLst>
                <a:ext uri="{FF2B5EF4-FFF2-40B4-BE49-F238E27FC236}">
                  <a16:creationId xmlns:a16="http://schemas.microsoft.com/office/drawing/2014/main" id="{AFD701A2-9178-4989-8A97-FE0E9B658C17}"/>
                </a:ext>
              </a:extLst>
            </p:cNvPr>
            <p:cNvSpPr>
              <a:spLocks/>
            </p:cNvSpPr>
            <p:nvPr/>
          </p:nvSpPr>
          <p:spPr bwMode="auto">
            <a:xfrm>
              <a:off x="16160750" y="7043738"/>
              <a:ext cx="557213" cy="323850"/>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5"/>
                    <a:pt x="0" y="41"/>
                    <a:pt x="36" y="21"/>
                  </a:cubicBezTo>
                  <a:cubicBezTo>
                    <a:pt x="72" y="0"/>
                    <a:pt x="130" y="0"/>
                    <a:pt x="166" y="21"/>
                  </a:cubicBezTo>
                  <a:cubicBezTo>
                    <a:pt x="202" y="41"/>
                    <a:pt x="202" y="75"/>
                    <a:pt x="166" y="96"/>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111">
              <a:extLst>
                <a:ext uri="{FF2B5EF4-FFF2-40B4-BE49-F238E27FC236}">
                  <a16:creationId xmlns:a16="http://schemas.microsoft.com/office/drawing/2014/main" id="{28DE3A06-2F9D-43C6-BD95-6E28D03BEFD2}"/>
                </a:ext>
              </a:extLst>
            </p:cNvPr>
            <p:cNvSpPr>
              <a:spLocks/>
            </p:cNvSpPr>
            <p:nvPr/>
          </p:nvSpPr>
          <p:spPr bwMode="auto">
            <a:xfrm>
              <a:off x="16302038" y="7124701"/>
              <a:ext cx="274638" cy="160338"/>
            </a:xfrm>
            <a:custGeom>
              <a:avLst/>
              <a:gdLst>
                <a:gd name="T0" fmla="*/ 82 w 100"/>
                <a:gd name="T1" fmla="*/ 48 h 58"/>
                <a:gd name="T2" fmla="*/ 18 w 100"/>
                <a:gd name="T3" fmla="*/ 48 h 58"/>
                <a:gd name="T4" fmla="*/ 18 w 100"/>
                <a:gd name="T5" fmla="*/ 11 h 58"/>
                <a:gd name="T6" fmla="*/ 82 w 100"/>
                <a:gd name="T7" fmla="*/ 11 h 58"/>
                <a:gd name="T8" fmla="*/ 82 w 100"/>
                <a:gd name="T9" fmla="*/ 48 h 58"/>
              </a:gdLst>
              <a:ahLst/>
              <a:cxnLst>
                <a:cxn ang="0">
                  <a:pos x="T0" y="T1"/>
                </a:cxn>
                <a:cxn ang="0">
                  <a:pos x="T2" y="T3"/>
                </a:cxn>
                <a:cxn ang="0">
                  <a:pos x="T4" y="T5"/>
                </a:cxn>
                <a:cxn ang="0">
                  <a:pos x="T6" y="T7"/>
                </a:cxn>
                <a:cxn ang="0">
                  <a:pos x="T8" y="T9"/>
                </a:cxn>
              </a:cxnLst>
              <a:rect l="0" t="0" r="r" b="b"/>
              <a:pathLst>
                <a:path w="100" h="58">
                  <a:moveTo>
                    <a:pt x="82" y="48"/>
                  </a:moveTo>
                  <a:cubicBezTo>
                    <a:pt x="64" y="58"/>
                    <a:pt x="36" y="58"/>
                    <a:pt x="18" y="48"/>
                  </a:cubicBezTo>
                  <a:cubicBezTo>
                    <a:pt x="0" y="38"/>
                    <a:pt x="0" y="21"/>
                    <a:pt x="18" y="11"/>
                  </a:cubicBezTo>
                  <a:cubicBezTo>
                    <a:pt x="36" y="0"/>
                    <a:pt x="64" y="0"/>
                    <a:pt x="82" y="11"/>
                  </a:cubicBezTo>
                  <a:cubicBezTo>
                    <a:pt x="100" y="21"/>
                    <a:pt x="100" y="38"/>
                    <a:pt x="82" y="48"/>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112">
              <a:extLst>
                <a:ext uri="{FF2B5EF4-FFF2-40B4-BE49-F238E27FC236}">
                  <a16:creationId xmlns:a16="http://schemas.microsoft.com/office/drawing/2014/main" id="{E9C4BC63-66E4-4D1A-99AE-05C4D6706E09}"/>
                </a:ext>
              </a:extLst>
            </p:cNvPr>
            <p:cNvSpPr>
              <a:spLocks/>
            </p:cNvSpPr>
            <p:nvPr/>
          </p:nvSpPr>
          <p:spPr bwMode="auto">
            <a:xfrm>
              <a:off x="16403638" y="6629401"/>
              <a:ext cx="71438" cy="596900"/>
            </a:xfrm>
            <a:custGeom>
              <a:avLst/>
              <a:gdLst>
                <a:gd name="T0" fmla="*/ 22 w 26"/>
                <a:gd name="T1" fmla="*/ 3 h 216"/>
                <a:gd name="T2" fmla="*/ 4 w 26"/>
                <a:gd name="T3" fmla="*/ 3 h 216"/>
                <a:gd name="T4" fmla="*/ 0 w 26"/>
                <a:gd name="T5" fmla="*/ 9 h 216"/>
                <a:gd name="T6" fmla="*/ 0 w 26"/>
                <a:gd name="T7" fmla="*/ 208 h 216"/>
                <a:gd name="T8" fmla="*/ 4 w 26"/>
                <a:gd name="T9" fmla="*/ 213 h 216"/>
                <a:gd name="T10" fmla="*/ 22 w 26"/>
                <a:gd name="T11" fmla="*/ 213 h 216"/>
                <a:gd name="T12" fmla="*/ 26 w 26"/>
                <a:gd name="T13" fmla="*/ 208 h 216"/>
                <a:gd name="T14" fmla="*/ 26 w 26"/>
                <a:gd name="T15" fmla="*/ 9 h 216"/>
                <a:gd name="T16" fmla="*/ 22 w 26"/>
                <a:gd name="T17"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6">
                  <a:moveTo>
                    <a:pt x="22" y="3"/>
                  </a:moveTo>
                  <a:cubicBezTo>
                    <a:pt x="17" y="0"/>
                    <a:pt x="9" y="0"/>
                    <a:pt x="4" y="3"/>
                  </a:cubicBezTo>
                  <a:cubicBezTo>
                    <a:pt x="1" y="5"/>
                    <a:pt x="0" y="7"/>
                    <a:pt x="0" y="9"/>
                  </a:cubicBezTo>
                  <a:cubicBezTo>
                    <a:pt x="0" y="208"/>
                    <a:pt x="0" y="208"/>
                    <a:pt x="0" y="208"/>
                  </a:cubicBezTo>
                  <a:cubicBezTo>
                    <a:pt x="0" y="210"/>
                    <a:pt x="1" y="212"/>
                    <a:pt x="4" y="213"/>
                  </a:cubicBezTo>
                  <a:cubicBezTo>
                    <a:pt x="9" y="216"/>
                    <a:pt x="17" y="216"/>
                    <a:pt x="22" y="213"/>
                  </a:cubicBezTo>
                  <a:cubicBezTo>
                    <a:pt x="25" y="212"/>
                    <a:pt x="26" y="210"/>
                    <a:pt x="26" y="208"/>
                  </a:cubicBezTo>
                  <a:cubicBezTo>
                    <a:pt x="26" y="9"/>
                    <a:pt x="26" y="9"/>
                    <a:pt x="26" y="9"/>
                  </a:cubicBezTo>
                  <a:cubicBezTo>
                    <a:pt x="26" y="7"/>
                    <a:pt x="25" y="5"/>
                    <a:pt x="22" y="3"/>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113">
              <a:extLst>
                <a:ext uri="{FF2B5EF4-FFF2-40B4-BE49-F238E27FC236}">
                  <a16:creationId xmlns:a16="http://schemas.microsoft.com/office/drawing/2014/main" id="{3681A06D-EF17-425F-9F23-B433DB65DC45}"/>
                </a:ext>
              </a:extLst>
            </p:cNvPr>
            <p:cNvSpPr>
              <a:spLocks/>
            </p:cNvSpPr>
            <p:nvPr/>
          </p:nvSpPr>
          <p:spPr bwMode="auto">
            <a:xfrm>
              <a:off x="16127413" y="6011863"/>
              <a:ext cx="311150" cy="1079500"/>
            </a:xfrm>
            <a:custGeom>
              <a:avLst/>
              <a:gdLst>
                <a:gd name="T0" fmla="*/ 196 w 196"/>
                <a:gd name="T1" fmla="*/ 0 h 680"/>
                <a:gd name="T2" fmla="*/ 0 w 196"/>
                <a:gd name="T3" fmla="*/ 567 h 680"/>
                <a:gd name="T4" fmla="*/ 196 w 196"/>
                <a:gd name="T5" fmla="*/ 680 h 680"/>
                <a:gd name="T6" fmla="*/ 196 w 196"/>
                <a:gd name="T7" fmla="*/ 0 h 680"/>
              </a:gdLst>
              <a:ahLst/>
              <a:cxnLst>
                <a:cxn ang="0">
                  <a:pos x="T0" y="T1"/>
                </a:cxn>
                <a:cxn ang="0">
                  <a:pos x="T2" y="T3"/>
                </a:cxn>
                <a:cxn ang="0">
                  <a:pos x="T4" y="T5"/>
                </a:cxn>
                <a:cxn ang="0">
                  <a:pos x="T6" y="T7"/>
                </a:cxn>
              </a:cxnLst>
              <a:rect l="0" t="0" r="r" b="b"/>
              <a:pathLst>
                <a:path w="196" h="680">
                  <a:moveTo>
                    <a:pt x="196" y="0"/>
                  </a:moveTo>
                  <a:lnTo>
                    <a:pt x="0" y="567"/>
                  </a:lnTo>
                  <a:lnTo>
                    <a:pt x="196" y="680"/>
                  </a:lnTo>
                  <a:lnTo>
                    <a:pt x="19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114">
              <a:extLst>
                <a:ext uri="{FF2B5EF4-FFF2-40B4-BE49-F238E27FC236}">
                  <a16:creationId xmlns:a16="http://schemas.microsoft.com/office/drawing/2014/main" id="{2BA12ABD-7F03-40A9-B2BB-5F034AA471EF}"/>
                </a:ext>
              </a:extLst>
            </p:cNvPr>
            <p:cNvSpPr>
              <a:spLocks/>
            </p:cNvSpPr>
            <p:nvPr/>
          </p:nvSpPr>
          <p:spPr bwMode="auto">
            <a:xfrm>
              <a:off x="16438563" y="6011863"/>
              <a:ext cx="312738" cy="1079500"/>
            </a:xfrm>
            <a:custGeom>
              <a:avLst/>
              <a:gdLst>
                <a:gd name="T0" fmla="*/ 0 w 197"/>
                <a:gd name="T1" fmla="*/ 0 h 680"/>
                <a:gd name="T2" fmla="*/ 197 w 197"/>
                <a:gd name="T3" fmla="*/ 567 h 680"/>
                <a:gd name="T4" fmla="*/ 0 w 197"/>
                <a:gd name="T5" fmla="*/ 680 h 680"/>
                <a:gd name="T6" fmla="*/ 0 w 197"/>
                <a:gd name="T7" fmla="*/ 0 h 680"/>
              </a:gdLst>
              <a:ahLst/>
              <a:cxnLst>
                <a:cxn ang="0">
                  <a:pos x="T0" y="T1"/>
                </a:cxn>
                <a:cxn ang="0">
                  <a:pos x="T2" y="T3"/>
                </a:cxn>
                <a:cxn ang="0">
                  <a:pos x="T4" y="T5"/>
                </a:cxn>
                <a:cxn ang="0">
                  <a:pos x="T6" y="T7"/>
                </a:cxn>
              </a:cxnLst>
              <a:rect l="0" t="0" r="r" b="b"/>
              <a:pathLst>
                <a:path w="197" h="680">
                  <a:moveTo>
                    <a:pt x="0" y="0"/>
                  </a:moveTo>
                  <a:lnTo>
                    <a:pt x="197" y="567"/>
                  </a:lnTo>
                  <a:lnTo>
                    <a:pt x="0" y="680"/>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9" name="Group 138">
            <a:extLst>
              <a:ext uri="{FF2B5EF4-FFF2-40B4-BE49-F238E27FC236}">
                <a16:creationId xmlns:a16="http://schemas.microsoft.com/office/drawing/2014/main" id="{947EB9F3-2C83-45B0-8502-052B1F9B3755}"/>
              </a:ext>
            </a:extLst>
          </p:cNvPr>
          <p:cNvGrpSpPr/>
          <p:nvPr/>
        </p:nvGrpSpPr>
        <p:grpSpPr>
          <a:xfrm>
            <a:off x="8816657" y="4062443"/>
            <a:ext cx="425395" cy="984122"/>
            <a:chOff x="8551863" y="5011738"/>
            <a:chExt cx="850900" cy="1968500"/>
          </a:xfrm>
        </p:grpSpPr>
        <p:sp>
          <p:nvSpPr>
            <p:cNvPr id="116" name="Freeform 115">
              <a:extLst>
                <a:ext uri="{FF2B5EF4-FFF2-40B4-BE49-F238E27FC236}">
                  <a16:creationId xmlns:a16="http://schemas.microsoft.com/office/drawing/2014/main" id="{17B3B371-3CE7-41A2-A526-2AE334552B9E}"/>
                </a:ext>
              </a:extLst>
            </p:cNvPr>
            <p:cNvSpPr>
              <a:spLocks/>
            </p:cNvSpPr>
            <p:nvPr/>
          </p:nvSpPr>
          <p:spPr bwMode="auto">
            <a:xfrm>
              <a:off x="8632825" y="6665913"/>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116">
              <a:extLst>
                <a:ext uri="{FF2B5EF4-FFF2-40B4-BE49-F238E27FC236}">
                  <a16:creationId xmlns:a16="http://schemas.microsoft.com/office/drawing/2014/main" id="{5D6010BB-DDB6-4517-A8D2-324962E1C148}"/>
                </a:ext>
              </a:extLst>
            </p:cNvPr>
            <p:cNvSpPr>
              <a:spLocks/>
            </p:cNvSpPr>
            <p:nvPr/>
          </p:nvSpPr>
          <p:spPr bwMode="auto">
            <a:xfrm>
              <a:off x="8632825" y="6643688"/>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117">
              <a:extLst>
                <a:ext uri="{FF2B5EF4-FFF2-40B4-BE49-F238E27FC236}">
                  <a16:creationId xmlns:a16="http://schemas.microsoft.com/office/drawing/2014/main" id="{7CC3DED4-953D-4224-B9F0-8D288B2F5CCC}"/>
                </a:ext>
              </a:extLst>
            </p:cNvPr>
            <p:cNvSpPr>
              <a:spLocks/>
            </p:cNvSpPr>
            <p:nvPr/>
          </p:nvSpPr>
          <p:spPr bwMode="auto">
            <a:xfrm>
              <a:off x="8596313" y="6423026"/>
              <a:ext cx="762000"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8" y="159"/>
                    <a:pt x="99" y="159"/>
                    <a:pt x="49" y="131"/>
                  </a:cubicBezTo>
                  <a:cubicBezTo>
                    <a:pt x="0" y="103"/>
                    <a:pt x="0" y="57"/>
                    <a:pt x="49" y="28"/>
                  </a:cubicBezTo>
                  <a:cubicBezTo>
                    <a:pt x="99" y="0"/>
                    <a:pt x="178"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118">
              <a:extLst>
                <a:ext uri="{FF2B5EF4-FFF2-40B4-BE49-F238E27FC236}">
                  <a16:creationId xmlns:a16="http://schemas.microsoft.com/office/drawing/2014/main" id="{E902DD18-5B62-4C7A-A7FC-C627A47CCD89}"/>
                </a:ext>
              </a:extLst>
            </p:cNvPr>
            <p:cNvSpPr>
              <a:spLocks/>
            </p:cNvSpPr>
            <p:nvPr/>
          </p:nvSpPr>
          <p:spPr bwMode="auto">
            <a:xfrm>
              <a:off x="8789988" y="6532563"/>
              <a:ext cx="377825" cy="219075"/>
            </a:xfrm>
            <a:custGeom>
              <a:avLst/>
              <a:gdLst>
                <a:gd name="T0" fmla="*/ 112 w 137"/>
                <a:gd name="T1" fmla="*/ 65 h 79"/>
                <a:gd name="T2" fmla="*/ 24 w 137"/>
                <a:gd name="T3" fmla="*/ 65 h 79"/>
                <a:gd name="T4" fmla="*/ 24 w 137"/>
                <a:gd name="T5" fmla="*/ 14 h 79"/>
                <a:gd name="T6" fmla="*/ 112 w 137"/>
                <a:gd name="T7" fmla="*/ 14 h 79"/>
                <a:gd name="T8" fmla="*/ 112 w 137"/>
                <a:gd name="T9" fmla="*/ 65 h 79"/>
              </a:gdLst>
              <a:ahLst/>
              <a:cxnLst>
                <a:cxn ang="0">
                  <a:pos x="T0" y="T1"/>
                </a:cxn>
                <a:cxn ang="0">
                  <a:pos x="T2" y="T3"/>
                </a:cxn>
                <a:cxn ang="0">
                  <a:pos x="T4" y="T5"/>
                </a:cxn>
                <a:cxn ang="0">
                  <a:pos x="T6" y="T7"/>
                </a:cxn>
                <a:cxn ang="0">
                  <a:pos x="T8" y="T9"/>
                </a:cxn>
              </a:cxnLst>
              <a:rect l="0" t="0" r="r" b="b"/>
              <a:pathLst>
                <a:path w="137" h="79">
                  <a:moveTo>
                    <a:pt x="112" y="65"/>
                  </a:moveTo>
                  <a:cubicBezTo>
                    <a:pt x="88" y="79"/>
                    <a:pt x="49" y="79"/>
                    <a:pt x="24" y="65"/>
                  </a:cubicBezTo>
                  <a:cubicBezTo>
                    <a:pt x="0" y="51"/>
                    <a:pt x="0" y="28"/>
                    <a:pt x="24" y="14"/>
                  </a:cubicBezTo>
                  <a:cubicBezTo>
                    <a:pt x="49" y="0"/>
                    <a:pt x="88" y="0"/>
                    <a:pt x="112" y="14"/>
                  </a:cubicBezTo>
                  <a:cubicBezTo>
                    <a:pt x="137" y="28"/>
                    <a:pt x="137" y="51"/>
                    <a:pt x="112"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119">
              <a:extLst>
                <a:ext uri="{FF2B5EF4-FFF2-40B4-BE49-F238E27FC236}">
                  <a16:creationId xmlns:a16="http://schemas.microsoft.com/office/drawing/2014/main" id="{1627B542-C95B-475E-A39A-F342F96A1E16}"/>
                </a:ext>
              </a:extLst>
            </p:cNvPr>
            <p:cNvSpPr>
              <a:spLocks/>
            </p:cNvSpPr>
            <p:nvPr/>
          </p:nvSpPr>
          <p:spPr bwMode="auto">
            <a:xfrm>
              <a:off x="8929688" y="5859463"/>
              <a:ext cx="96838" cy="814388"/>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120">
              <a:extLst>
                <a:ext uri="{FF2B5EF4-FFF2-40B4-BE49-F238E27FC236}">
                  <a16:creationId xmlns:a16="http://schemas.microsoft.com/office/drawing/2014/main" id="{8C78912F-4D48-4FF8-90EB-5B75527164B3}"/>
                </a:ext>
              </a:extLst>
            </p:cNvPr>
            <p:cNvSpPr>
              <a:spLocks/>
            </p:cNvSpPr>
            <p:nvPr/>
          </p:nvSpPr>
          <p:spPr bwMode="auto">
            <a:xfrm>
              <a:off x="8551863" y="5011738"/>
              <a:ext cx="425450" cy="1474788"/>
            </a:xfrm>
            <a:custGeom>
              <a:avLst/>
              <a:gdLst>
                <a:gd name="T0" fmla="*/ 268 w 268"/>
                <a:gd name="T1" fmla="*/ 0 h 929"/>
                <a:gd name="T2" fmla="*/ 0 w 268"/>
                <a:gd name="T3" fmla="*/ 774 h 929"/>
                <a:gd name="T4" fmla="*/ 268 w 268"/>
                <a:gd name="T5" fmla="*/ 929 h 929"/>
                <a:gd name="T6" fmla="*/ 268 w 268"/>
                <a:gd name="T7" fmla="*/ 0 h 929"/>
              </a:gdLst>
              <a:ahLst/>
              <a:cxnLst>
                <a:cxn ang="0">
                  <a:pos x="T0" y="T1"/>
                </a:cxn>
                <a:cxn ang="0">
                  <a:pos x="T2" y="T3"/>
                </a:cxn>
                <a:cxn ang="0">
                  <a:pos x="T4" y="T5"/>
                </a:cxn>
                <a:cxn ang="0">
                  <a:pos x="T6" y="T7"/>
                </a:cxn>
              </a:cxnLst>
              <a:rect l="0" t="0" r="r" b="b"/>
              <a:pathLst>
                <a:path w="268" h="929">
                  <a:moveTo>
                    <a:pt x="268" y="0"/>
                  </a:moveTo>
                  <a:lnTo>
                    <a:pt x="0" y="774"/>
                  </a:lnTo>
                  <a:lnTo>
                    <a:pt x="268" y="929"/>
                  </a:lnTo>
                  <a:lnTo>
                    <a:pt x="26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121">
              <a:extLst>
                <a:ext uri="{FF2B5EF4-FFF2-40B4-BE49-F238E27FC236}">
                  <a16:creationId xmlns:a16="http://schemas.microsoft.com/office/drawing/2014/main" id="{4F678F67-64F2-4498-8C1B-9473C253E72F}"/>
                </a:ext>
              </a:extLst>
            </p:cNvPr>
            <p:cNvSpPr>
              <a:spLocks/>
            </p:cNvSpPr>
            <p:nvPr/>
          </p:nvSpPr>
          <p:spPr bwMode="auto">
            <a:xfrm>
              <a:off x="8977313" y="5011738"/>
              <a:ext cx="425450" cy="1474788"/>
            </a:xfrm>
            <a:custGeom>
              <a:avLst/>
              <a:gdLst>
                <a:gd name="T0" fmla="*/ 0 w 268"/>
                <a:gd name="T1" fmla="*/ 0 h 929"/>
                <a:gd name="T2" fmla="*/ 268 w 268"/>
                <a:gd name="T3" fmla="*/ 774 h 929"/>
                <a:gd name="T4" fmla="*/ 0 w 268"/>
                <a:gd name="T5" fmla="*/ 929 h 929"/>
                <a:gd name="T6" fmla="*/ 0 w 268"/>
                <a:gd name="T7" fmla="*/ 0 h 929"/>
              </a:gdLst>
              <a:ahLst/>
              <a:cxnLst>
                <a:cxn ang="0">
                  <a:pos x="T0" y="T1"/>
                </a:cxn>
                <a:cxn ang="0">
                  <a:pos x="T2" y="T3"/>
                </a:cxn>
                <a:cxn ang="0">
                  <a:pos x="T4" y="T5"/>
                </a:cxn>
                <a:cxn ang="0">
                  <a:pos x="T6" y="T7"/>
                </a:cxn>
              </a:cxnLst>
              <a:rect l="0" t="0" r="r" b="b"/>
              <a:pathLst>
                <a:path w="268" h="929">
                  <a:moveTo>
                    <a:pt x="0" y="0"/>
                  </a:moveTo>
                  <a:lnTo>
                    <a:pt x="268" y="774"/>
                  </a:lnTo>
                  <a:lnTo>
                    <a:pt x="0" y="929"/>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4" name="Group 143">
            <a:extLst>
              <a:ext uri="{FF2B5EF4-FFF2-40B4-BE49-F238E27FC236}">
                <a16:creationId xmlns:a16="http://schemas.microsoft.com/office/drawing/2014/main" id="{3A8E8CE9-CE82-4882-B5A5-FCE43DC59005}"/>
              </a:ext>
            </a:extLst>
          </p:cNvPr>
          <p:cNvGrpSpPr/>
          <p:nvPr/>
        </p:nvGrpSpPr>
        <p:grpSpPr>
          <a:xfrm>
            <a:off x="11411882" y="5837038"/>
            <a:ext cx="380157" cy="983328"/>
            <a:chOff x="13742988" y="8561388"/>
            <a:chExt cx="760413" cy="1966913"/>
          </a:xfrm>
        </p:grpSpPr>
        <p:sp>
          <p:nvSpPr>
            <p:cNvPr id="123" name="Freeform 122">
              <a:extLst>
                <a:ext uri="{FF2B5EF4-FFF2-40B4-BE49-F238E27FC236}">
                  <a16:creationId xmlns:a16="http://schemas.microsoft.com/office/drawing/2014/main" id="{9DB4560E-F5FD-4140-B06E-FD944ED64CAE}"/>
                </a:ext>
              </a:extLst>
            </p:cNvPr>
            <p:cNvSpPr>
              <a:spLocks/>
            </p:cNvSpPr>
            <p:nvPr/>
          </p:nvSpPr>
          <p:spPr bwMode="auto">
            <a:xfrm>
              <a:off x="13774738" y="10213976"/>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123">
              <a:extLst>
                <a:ext uri="{FF2B5EF4-FFF2-40B4-BE49-F238E27FC236}">
                  <a16:creationId xmlns:a16="http://schemas.microsoft.com/office/drawing/2014/main" id="{48C21810-6E7D-4F5B-AE3B-0230A9A5F5B9}"/>
                </a:ext>
              </a:extLst>
            </p:cNvPr>
            <p:cNvSpPr>
              <a:spLocks/>
            </p:cNvSpPr>
            <p:nvPr/>
          </p:nvSpPr>
          <p:spPr bwMode="auto">
            <a:xfrm>
              <a:off x="13774738" y="10191751"/>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Freeform 124">
              <a:extLst>
                <a:ext uri="{FF2B5EF4-FFF2-40B4-BE49-F238E27FC236}">
                  <a16:creationId xmlns:a16="http://schemas.microsoft.com/office/drawing/2014/main" id="{E5A0F464-35FF-4F3D-9596-ED5071765C4A}"/>
                </a:ext>
              </a:extLst>
            </p:cNvPr>
            <p:cNvSpPr>
              <a:spLocks/>
            </p:cNvSpPr>
            <p:nvPr/>
          </p:nvSpPr>
          <p:spPr bwMode="auto">
            <a:xfrm>
              <a:off x="13742988" y="9969501"/>
              <a:ext cx="760413"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7" y="159"/>
                    <a:pt x="98" y="159"/>
                    <a:pt x="49" y="131"/>
                  </a:cubicBezTo>
                  <a:cubicBezTo>
                    <a:pt x="0" y="103"/>
                    <a:pt x="0" y="57"/>
                    <a:pt x="49" y="28"/>
                  </a:cubicBezTo>
                  <a:cubicBezTo>
                    <a:pt x="98" y="0"/>
                    <a:pt x="177"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125">
              <a:extLst>
                <a:ext uri="{FF2B5EF4-FFF2-40B4-BE49-F238E27FC236}">
                  <a16:creationId xmlns:a16="http://schemas.microsoft.com/office/drawing/2014/main" id="{9FA83E8B-1632-447E-8479-482DC88D5CBB}"/>
                </a:ext>
              </a:extLst>
            </p:cNvPr>
            <p:cNvSpPr>
              <a:spLocks/>
            </p:cNvSpPr>
            <p:nvPr/>
          </p:nvSpPr>
          <p:spPr bwMode="auto">
            <a:xfrm>
              <a:off x="13931900" y="10080626"/>
              <a:ext cx="379413" cy="219075"/>
            </a:xfrm>
            <a:custGeom>
              <a:avLst/>
              <a:gdLst>
                <a:gd name="T0" fmla="*/ 113 w 137"/>
                <a:gd name="T1" fmla="*/ 65 h 79"/>
                <a:gd name="T2" fmla="*/ 25 w 137"/>
                <a:gd name="T3" fmla="*/ 65 h 79"/>
                <a:gd name="T4" fmla="*/ 25 w 137"/>
                <a:gd name="T5" fmla="*/ 14 h 79"/>
                <a:gd name="T6" fmla="*/ 113 w 137"/>
                <a:gd name="T7" fmla="*/ 14 h 79"/>
                <a:gd name="T8" fmla="*/ 113 w 137"/>
                <a:gd name="T9" fmla="*/ 65 h 79"/>
              </a:gdLst>
              <a:ahLst/>
              <a:cxnLst>
                <a:cxn ang="0">
                  <a:pos x="T0" y="T1"/>
                </a:cxn>
                <a:cxn ang="0">
                  <a:pos x="T2" y="T3"/>
                </a:cxn>
                <a:cxn ang="0">
                  <a:pos x="T4" y="T5"/>
                </a:cxn>
                <a:cxn ang="0">
                  <a:pos x="T6" y="T7"/>
                </a:cxn>
                <a:cxn ang="0">
                  <a:pos x="T8" y="T9"/>
                </a:cxn>
              </a:cxnLst>
              <a:rect l="0" t="0" r="r" b="b"/>
              <a:pathLst>
                <a:path w="137" h="79">
                  <a:moveTo>
                    <a:pt x="113" y="65"/>
                  </a:moveTo>
                  <a:cubicBezTo>
                    <a:pt x="88" y="79"/>
                    <a:pt x="49" y="79"/>
                    <a:pt x="25" y="65"/>
                  </a:cubicBezTo>
                  <a:cubicBezTo>
                    <a:pt x="0" y="51"/>
                    <a:pt x="0" y="28"/>
                    <a:pt x="25" y="14"/>
                  </a:cubicBezTo>
                  <a:cubicBezTo>
                    <a:pt x="49" y="0"/>
                    <a:pt x="88" y="0"/>
                    <a:pt x="113" y="14"/>
                  </a:cubicBezTo>
                  <a:cubicBezTo>
                    <a:pt x="137" y="28"/>
                    <a:pt x="137" y="51"/>
                    <a:pt x="113"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126">
              <a:extLst>
                <a:ext uri="{FF2B5EF4-FFF2-40B4-BE49-F238E27FC236}">
                  <a16:creationId xmlns:a16="http://schemas.microsoft.com/office/drawing/2014/main" id="{CBBF0B00-6E39-4694-9EDE-F15103A9CB12}"/>
                </a:ext>
              </a:extLst>
            </p:cNvPr>
            <p:cNvSpPr>
              <a:spLocks/>
            </p:cNvSpPr>
            <p:nvPr/>
          </p:nvSpPr>
          <p:spPr bwMode="auto">
            <a:xfrm>
              <a:off x="14073188" y="9405938"/>
              <a:ext cx="96838" cy="815975"/>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Oval 127">
              <a:extLst>
                <a:ext uri="{FF2B5EF4-FFF2-40B4-BE49-F238E27FC236}">
                  <a16:creationId xmlns:a16="http://schemas.microsoft.com/office/drawing/2014/main" id="{6DE44823-F6CA-4163-B122-AED9D1336AA4}"/>
                </a:ext>
              </a:extLst>
            </p:cNvPr>
            <p:cNvSpPr>
              <a:spLocks noChangeArrowheads="1"/>
            </p:cNvSpPr>
            <p:nvPr/>
          </p:nvSpPr>
          <p:spPr bwMode="auto">
            <a:xfrm>
              <a:off x="13784263" y="8561388"/>
              <a:ext cx="676275" cy="13319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128">
              <a:extLst>
                <a:ext uri="{FF2B5EF4-FFF2-40B4-BE49-F238E27FC236}">
                  <a16:creationId xmlns:a16="http://schemas.microsoft.com/office/drawing/2014/main" id="{CFC540B9-46D3-4F69-BE6B-C7249823BD46}"/>
                </a:ext>
              </a:extLst>
            </p:cNvPr>
            <p:cNvSpPr>
              <a:spLocks/>
            </p:cNvSpPr>
            <p:nvPr/>
          </p:nvSpPr>
          <p:spPr bwMode="auto">
            <a:xfrm>
              <a:off x="13890625" y="8662988"/>
              <a:ext cx="569913" cy="1230313"/>
            </a:xfrm>
            <a:custGeom>
              <a:avLst/>
              <a:gdLst>
                <a:gd name="T0" fmla="*/ 148 w 206"/>
                <a:gd name="T1" fmla="*/ 0 h 445"/>
                <a:gd name="T2" fmla="*/ 160 w 206"/>
                <a:gd name="T3" fmla="*/ 110 h 445"/>
                <a:gd name="T4" fmla="*/ 21 w 206"/>
                <a:gd name="T5" fmla="*/ 383 h 445"/>
                <a:gd name="T6" fmla="*/ 0 w 206"/>
                <a:gd name="T7" fmla="*/ 380 h 445"/>
                <a:gd name="T8" fmla="*/ 84 w 206"/>
                <a:gd name="T9" fmla="*/ 445 h 445"/>
                <a:gd name="T10" fmla="*/ 206 w 206"/>
                <a:gd name="T11" fmla="*/ 204 h 445"/>
                <a:gd name="T12" fmla="*/ 148 w 206"/>
                <a:gd name="T13" fmla="*/ 0 h 445"/>
              </a:gdLst>
              <a:ahLst/>
              <a:cxnLst>
                <a:cxn ang="0">
                  <a:pos x="T0" y="T1"/>
                </a:cxn>
                <a:cxn ang="0">
                  <a:pos x="T2" y="T3"/>
                </a:cxn>
                <a:cxn ang="0">
                  <a:pos x="T4" y="T5"/>
                </a:cxn>
                <a:cxn ang="0">
                  <a:pos x="T6" y="T7"/>
                </a:cxn>
                <a:cxn ang="0">
                  <a:pos x="T8" y="T9"/>
                </a:cxn>
                <a:cxn ang="0">
                  <a:pos x="T10" y="T11"/>
                </a:cxn>
                <a:cxn ang="0">
                  <a:pos x="T12" y="T13"/>
                </a:cxn>
              </a:cxnLst>
              <a:rect l="0" t="0" r="r" b="b"/>
              <a:pathLst>
                <a:path w="206" h="445">
                  <a:moveTo>
                    <a:pt x="148" y="0"/>
                  </a:moveTo>
                  <a:cubicBezTo>
                    <a:pt x="156" y="34"/>
                    <a:pt x="160" y="71"/>
                    <a:pt x="160" y="110"/>
                  </a:cubicBezTo>
                  <a:cubicBezTo>
                    <a:pt x="160" y="261"/>
                    <a:pt x="98" y="383"/>
                    <a:pt x="21" y="383"/>
                  </a:cubicBezTo>
                  <a:cubicBezTo>
                    <a:pt x="14" y="383"/>
                    <a:pt x="7" y="382"/>
                    <a:pt x="0" y="380"/>
                  </a:cubicBezTo>
                  <a:cubicBezTo>
                    <a:pt x="22" y="420"/>
                    <a:pt x="51" y="445"/>
                    <a:pt x="84" y="445"/>
                  </a:cubicBezTo>
                  <a:cubicBezTo>
                    <a:pt x="151" y="445"/>
                    <a:pt x="206" y="337"/>
                    <a:pt x="206" y="204"/>
                  </a:cubicBezTo>
                  <a:cubicBezTo>
                    <a:pt x="206" y="118"/>
                    <a:pt x="183" y="42"/>
                    <a:pt x="14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1" name="Group 140">
            <a:extLst>
              <a:ext uri="{FF2B5EF4-FFF2-40B4-BE49-F238E27FC236}">
                <a16:creationId xmlns:a16="http://schemas.microsoft.com/office/drawing/2014/main" id="{29F68BD6-54DA-4DAF-ABB1-80FA8412849B}"/>
              </a:ext>
            </a:extLst>
          </p:cNvPr>
          <p:cNvGrpSpPr/>
          <p:nvPr/>
        </p:nvGrpSpPr>
        <p:grpSpPr>
          <a:xfrm>
            <a:off x="8433325" y="5588626"/>
            <a:ext cx="276189" cy="712695"/>
            <a:chOff x="7785100" y="8064501"/>
            <a:chExt cx="552450" cy="1425575"/>
          </a:xfrm>
        </p:grpSpPr>
        <p:sp>
          <p:nvSpPr>
            <p:cNvPr id="130" name="Freeform 129">
              <a:extLst>
                <a:ext uri="{FF2B5EF4-FFF2-40B4-BE49-F238E27FC236}">
                  <a16:creationId xmlns:a16="http://schemas.microsoft.com/office/drawing/2014/main" id="{6592281E-8228-4FA8-B1F8-D9EEE8976283}"/>
                </a:ext>
              </a:extLst>
            </p:cNvPr>
            <p:cNvSpPr>
              <a:spLocks/>
            </p:cNvSpPr>
            <p:nvPr/>
          </p:nvSpPr>
          <p:spPr bwMode="auto">
            <a:xfrm>
              <a:off x="7808913" y="9259888"/>
              <a:ext cx="503238" cy="230188"/>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130">
              <a:extLst>
                <a:ext uri="{FF2B5EF4-FFF2-40B4-BE49-F238E27FC236}">
                  <a16:creationId xmlns:a16="http://schemas.microsoft.com/office/drawing/2014/main" id="{31B3BBBB-F0E5-4B41-B58E-E576CFCAAB7F}"/>
                </a:ext>
              </a:extLst>
            </p:cNvPr>
            <p:cNvSpPr>
              <a:spLocks/>
            </p:cNvSpPr>
            <p:nvPr/>
          </p:nvSpPr>
          <p:spPr bwMode="auto">
            <a:xfrm>
              <a:off x="7808913" y="9244013"/>
              <a:ext cx="503238" cy="228600"/>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2" name="Freeform 131">
              <a:extLst>
                <a:ext uri="{FF2B5EF4-FFF2-40B4-BE49-F238E27FC236}">
                  <a16:creationId xmlns:a16="http://schemas.microsoft.com/office/drawing/2014/main" id="{0063CB6B-0531-4BAB-BBF9-840A2E698E04}"/>
                </a:ext>
              </a:extLst>
            </p:cNvPr>
            <p:cNvSpPr>
              <a:spLocks/>
            </p:cNvSpPr>
            <p:nvPr/>
          </p:nvSpPr>
          <p:spPr bwMode="auto">
            <a:xfrm>
              <a:off x="7785100" y="9083676"/>
              <a:ext cx="552450" cy="320675"/>
            </a:xfrm>
            <a:custGeom>
              <a:avLst/>
              <a:gdLst>
                <a:gd name="T0" fmla="*/ 164 w 200"/>
                <a:gd name="T1" fmla="*/ 95 h 116"/>
                <a:gd name="T2" fmla="*/ 35 w 200"/>
                <a:gd name="T3" fmla="*/ 95 h 116"/>
                <a:gd name="T4" fmla="*/ 35 w 200"/>
                <a:gd name="T5" fmla="*/ 21 h 116"/>
                <a:gd name="T6" fmla="*/ 164 w 200"/>
                <a:gd name="T7" fmla="*/ 21 h 116"/>
                <a:gd name="T8" fmla="*/ 164 w 200"/>
                <a:gd name="T9" fmla="*/ 95 h 116"/>
              </a:gdLst>
              <a:ahLst/>
              <a:cxnLst>
                <a:cxn ang="0">
                  <a:pos x="T0" y="T1"/>
                </a:cxn>
                <a:cxn ang="0">
                  <a:pos x="T2" y="T3"/>
                </a:cxn>
                <a:cxn ang="0">
                  <a:pos x="T4" y="T5"/>
                </a:cxn>
                <a:cxn ang="0">
                  <a:pos x="T6" y="T7"/>
                </a:cxn>
                <a:cxn ang="0">
                  <a:pos x="T8" y="T9"/>
                </a:cxn>
              </a:cxnLst>
              <a:rect l="0" t="0" r="r" b="b"/>
              <a:pathLst>
                <a:path w="200" h="116">
                  <a:moveTo>
                    <a:pt x="164" y="95"/>
                  </a:moveTo>
                  <a:cubicBezTo>
                    <a:pt x="129" y="116"/>
                    <a:pt x="71" y="116"/>
                    <a:pt x="35" y="95"/>
                  </a:cubicBezTo>
                  <a:cubicBezTo>
                    <a:pt x="0" y="75"/>
                    <a:pt x="0" y="41"/>
                    <a:pt x="35" y="21"/>
                  </a:cubicBezTo>
                  <a:cubicBezTo>
                    <a:pt x="71" y="0"/>
                    <a:pt x="129" y="0"/>
                    <a:pt x="164" y="21"/>
                  </a:cubicBezTo>
                  <a:cubicBezTo>
                    <a:pt x="200" y="41"/>
                    <a:pt x="200" y="75"/>
                    <a:pt x="164" y="95"/>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132">
              <a:extLst>
                <a:ext uri="{FF2B5EF4-FFF2-40B4-BE49-F238E27FC236}">
                  <a16:creationId xmlns:a16="http://schemas.microsoft.com/office/drawing/2014/main" id="{98B53112-1534-4E44-9C90-E77A4931512D}"/>
                </a:ext>
              </a:extLst>
            </p:cNvPr>
            <p:cNvSpPr>
              <a:spLocks/>
            </p:cNvSpPr>
            <p:nvPr/>
          </p:nvSpPr>
          <p:spPr bwMode="auto">
            <a:xfrm>
              <a:off x="7923213" y="9166226"/>
              <a:ext cx="273050" cy="157163"/>
            </a:xfrm>
            <a:custGeom>
              <a:avLst/>
              <a:gdLst>
                <a:gd name="T0" fmla="*/ 82 w 99"/>
                <a:gd name="T1" fmla="*/ 47 h 57"/>
                <a:gd name="T2" fmla="*/ 18 w 99"/>
                <a:gd name="T3" fmla="*/ 47 h 57"/>
                <a:gd name="T4" fmla="*/ 18 w 99"/>
                <a:gd name="T5" fmla="*/ 10 h 57"/>
                <a:gd name="T6" fmla="*/ 82 w 99"/>
                <a:gd name="T7" fmla="*/ 10 h 57"/>
                <a:gd name="T8" fmla="*/ 82 w 99"/>
                <a:gd name="T9" fmla="*/ 47 h 57"/>
              </a:gdLst>
              <a:ahLst/>
              <a:cxnLst>
                <a:cxn ang="0">
                  <a:pos x="T0" y="T1"/>
                </a:cxn>
                <a:cxn ang="0">
                  <a:pos x="T2" y="T3"/>
                </a:cxn>
                <a:cxn ang="0">
                  <a:pos x="T4" y="T5"/>
                </a:cxn>
                <a:cxn ang="0">
                  <a:pos x="T6" y="T7"/>
                </a:cxn>
                <a:cxn ang="0">
                  <a:pos x="T8" y="T9"/>
                </a:cxn>
              </a:cxnLst>
              <a:rect l="0" t="0" r="r" b="b"/>
              <a:pathLst>
                <a:path w="99" h="57">
                  <a:moveTo>
                    <a:pt x="82" y="47"/>
                  </a:moveTo>
                  <a:cubicBezTo>
                    <a:pt x="64" y="57"/>
                    <a:pt x="36" y="57"/>
                    <a:pt x="18" y="47"/>
                  </a:cubicBezTo>
                  <a:cubicBezTo>
                    <a:pt x="0" y="36"/>
                    <a:pt x="0" y="20"/>
                    <a:pt x="18" y="10"/>
                  </a:cubicBezTo>
                  <a:cubicBezTo>
                    <a:pt x="36" y="0"/>
                    <a:pt x="64" y="0"/>
                    <a:pt x="82" y="10"/>
                  </a:cubicBezTo>
                  <a:cubicBezTo>
                    <a:pt x="99" y="20"/>
                    <a:pt x="99" y="36"/>
                    <a:pt x="82" y="47"/>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133">
              <a:extLst>
                <a:ext uri="{FF2B5EF4-FFF2-40B4-BE49-F238E27FC236}">
                  <a16:creationId xmlns:a16="http://schemas.microsoft.com/office/drawing/2014/main" id="{07F223E8-B5B2-4DBD-BFF0-127103C3938E}"/>
                </a:ext>
              </a:extLst>
            </p:cNvPr>
            <p:cNvSpPr>
              <a:spLocks/>
            </p:cNvSpPr>
            <p:nvPr/>
          </p:nvSpPr>
          <p:spPr bwMode="auto">
            <a:xfrm>
              <a:off x="8024813" y="8677276"/>
              <a:ext cx="69850" cy="588963"/>
            </a:xfrm>
            <a:custGeom>
              <a:avLst/>
              <a:gdLst>
                <a:gd name="T0" fmla="*/ 22 w 25"/>
                <a:gd name="T1" fmla="*/ 2 h 213"/>
                <a:gd name="T2" fmla="*/ 4 w 25"/>
                <a:gd name="T3" fmla="*/ 2 h 213"/>
                <a:gd name="T4" fmla="*/ 0 w 25"/>
                <a:gd name="T5" fmla="*/ 8 h 213"/>
                <a:gd name="T6" fmla="*/ 0 w 25"/>
                <a:gd name="T7" fmla="*/ 205 h 213"/>
                <a:gd name="T8" fmla="*/ 4 w 25"/>
                <a:gd name="T9" fmla="*/ 210 h 213"/>
                <a:gd name="T10" fmla="*/ 22 w 25"/>
                <a:gd name="T11" fmla="*/ 210 h 213"/>
                <a:gd name="T12" fmla="*/ 25 w 25"/>
                <a:gd name="T13" fmla="*/ 205 h 213"/>
                <a:gd name="T14" fmla="*/ 25 w 25"/>
                <a:gd name="T15" fmla="*/ 8 h 213"/>
                <a:gd name="T16" fmla="*/ 22 w 25"/>
                <a:gd name="T17"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3">
                  <a:moveTo>
                    <a:pt x="22" y="2"/>
                  </a:moveTo>
                  <a:cubicBezTo>
                    <a:pt x="17" y="0"/>
                    <a:pt x="9" y="0"/>
                    <a:pt x="4" y="2"/>
                  </a:cubicBezTo>
                  <a:cubicBezTo>
                    <a:pt x="1" y="4"/>
                    <a:pt x="0" y="6"/>
                    <a:pt x="0" y="8"/>
                  </a:cubicBezTo>
                  <a:cubicBezTo>
                    <a:pt x="0" y="205"/>
                    <a:pt x="0" y="205"/>
                    <a:pt x="0" y="205"/>
                  </a:cubicBezTo>
                  <a:cubicBezTo>
                    <a:pt x="0" y="207"/>
                    <a:pt x="1" y="209"/>
                    <a:pt x="4" y="210"/>
                  </a:cubicBezTo>
                  <a:cubicBezTo>
                    <a:pt x="9" y="213"/>
                    <a:pt x="17" y="213"/>
                    <a:pt x="22" y="210"/>
                  </a:cubicBezTo>
                  <a:cubicBezTo>
                    <a:pt x="24" y="209"/>
                    <a:pt x="25" y="207"/>
                    <a:pt x="25" y="205"/>
                  </a:cubicBezTo>
                  <a:cubicBezTo>
                    <a:pt x="25" y="8"/>
                    <a:pt x="25" y="8"/>
                    <a:pt x="25" y="8"/>
                  </a:cubicBezTo>
                  <a:cubicBezTo>
                    <a:pt x="25" y="6"/>
                    <a:pt x="24" y="4"/>
                    <a:pt x="22" y="2"/>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Oval 134">
              <a:extLst>
                <a:ext uri="{FF2B5EF4-FFF2-40B4-BE49-F238E27FC236}">
                  <a16:creationId xmlns:a16="http://schemas.microsoft.com/office/drawing/2014/main" id="{7BD2A1E6-CD76-49E7-917D-A2251D32CEBB}"/>
                </a:ext>
              </a:extLst>
            </p:cNvPr>
            <p:cNvSpPr>
              <a:spLocks noChangeArrowheads="1"/>
            </p:cNvSpPr>
            <p:nvPr/>
          </p:nvSpPr>
          <p:spPr bwMode="auto">
            <a:xfrm>
              <a:off x="7815263" y="8064501"/>
              <a:ext cx="490538" cy="9636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135">
              <a:extLst>
                <a:ext uri="{FF2B5EF4-FFF2-40B4-BE49-F238E27FC236}">
                  <a16:creationId xmlns:a16="http://schemas.microsoft.com/office/drawing/2014/main" id="{4DE0EAB8-AD9F-437B-8257-69596D26DEEF}"/>
                </a:ext>
              </a:extLst>
            </p:cNvPr>
            <p:cNvSpPr>
              <a:spLocks/>
            </p:cNvSpPr>
            <p:nvPr/>
          </p:nvSpPr>
          <p:spPr bwMode="auto">
            <a:xfrm>
              <a:off x="7893050" y="8139113"/>
              <a:ext cx="412750" cy="889000"/>
            </a:xfrm>
            <a:custGeom>
              <a:avLst/>
              <a:gdLst>
                <a:gd name="T0" fmla="*/ 108 w 150"/>
                <a:gd name="T1" fmla="*/ 0 h 322"/>
                <a:gd name="T2" fmla="*/ 116 w 150"/>
                <a:gd name="T3" fmla="*/ 79 h 322"/>
                <a:gd name="T4" fmla="*/ 16 w 150"/>
                <a:gd name="T5" fmla="*/ 277 h 322"/>
                <a:gd name="T6" fmla="*/ 0 w 150"/>
                <a:gd name="T7" fmla="*/ 275 h 322"/>
                <a:gd name="T8" fmla="*/ 61 w 150"/>
                <a:gd name="T9" fmla="*/ 322 h 322"/>
                <a:gd name="T10" fmla="*/ 150 w 150"/>
                <a:gd name="T11" fmla="*/ 148 h 322"/>
                <a:gd name="T12" fmla="*/ 108 w 150"/>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150" h="322">
                  <a:moveTo>
                    <a:pt x="108" y="0"/>
                  </a:moveTo>
                  <a:cubicBezTo>
                    <a:pt x="113" y="24"/>
                    <a:pt x="116" y="51"/>
                    <a:pt x="116" y="79"/>
                  </a:cubicBezTo>
                  <a:cubicBezTo>
                    <a:pt x="116" y="189"/>
                    <a:pt x="71" y="277"/>
                    <a:pt x="16" y="277"/>
                  </a:cubicBezTo>
                  <a:cubicBezTo>
                    <a:pt x="10" y="277"/>
                    <a:pt x="5" y="276"/>
                    <a:pt x="0" y="275"/>
                  </a:cubicBezTo>
                  <a:cubicBezTo>
                    <a:pt x="16" y="304"/>
                    <a:pt x="37" y="322"/>
                    <a:pt x="61" y="322"/>
                  </a:cubicBezTo>
                  <a:cubicBezTo>
                    <a:pt x="110" y="322"/>
                    <a:pt x="150" y="244"/>
                    <a:pt x="150" y="148"/>
                  </a:cubicBezTo>
                  <a:cubicBezTo>
                    <a:pt x="150" y="85"/>
                    <a:pt x="133" y="30"/>
                    <a:pt x="10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8" name="Group 147">
            <a:extLst>
              <a:ext uri="{FF2B5EF4-FFF2-40B4-BE49-F238E27FC236}">
                <a16:creationId xmlns:a16="http://schemas.microsoft.com/office/drawing/2014/main" id="{3DA9423E-D164-4103-ADAD-23233856CEC2}"/>
              </a:ext>
            </a:extLst>
          </p:cNvPr>
          <p:cNvGrpSpPr/>
          <p:nvPr/>
        </p:nvGrpSpPr>
        <p:grpSpPr>
          <a:xfrm>
            <a:off x="9184512" y="4284267"/>
            <a:ext cx="2728557" cy="1819039"/>
            <a:chOff x="9256713" y="5392738"/>
            <a:chExt cx="5457825" cy="3638551"/>
          </a:xfrm>
        </p:grpSpPr>
        <p:sp>
          <p:nvSpPr>
            <p:cNvPr id="23" name="Freeform 22">
              <a:extLst>
                <a:ext uri="{FF2B5EF4-FFF2-40B4-BE49-F238E27FC236}">
                  <a16:creationId xmlns:a16="http://schemas.microsoft.com/office/drawing/2014/main" id="{368DD86F-C586-4358-95E0-CFD32242E9A3}"/>
                </a:ext>
              </a:extLst>
            </p:cNvPr>
            <p:cNvSpPr>
              <a:spLocks/>
            </p:cNvSpPr>
            <p:nvPr/>
          </p:nvSpPr>
          <p:spPr bwMode="auto">
            <a:xfrm>
              <a:off x="11764963" y="6840538"/>
              <a:ext cx="2949575" cy="2190750"/>
            </a:xfrm>
            <a:custGeom>
              <a:avLst/>
              <a:gdLst>
                <a:gd name="T0" fmla="*/ 0 w 1858"/>
                <a:gd name="T1" fmla="*/ 1073 h 1380"/>
                <a:gd name="T2" fmla="*/ 0 w 1858"/>
                <a:gd name="T3" fmla="*/ 1380 h 1380"/>
                <a:gd name="T4" fmla="*/ 1858 w 1858"/>
                <a:gd name="T5" fmla="*/ 306 h 1380"/>
                <a:gd name="T6" fmla="*/ 1858 w 1858"/>
                <a:gd name="T7" fmla="*/ 0 h 1380"/>
                <a:gd name="T8" fmla="*/ 0 w 1858"/>
                <a:gd name="T9" fmla="*/ 1073 h 1380"/>
              </a:gdLst>
              <a:ahLst/>
              <a:cxnLst>
                <a:cxn ang="0">
                  <a:pos x="T0" y="T1"/>
                </a:cxn>
                <a:cxn ang="0">
                  <a:pos x="T2" y="T3"/>
                </a:cxn>
                <a:cxn ang="0">
                  <a:pos x="T4" y="T5"/>
                </a:cxn>
                <a:cxn ang="0">
                  <a:pos x="T6" y="T7"/>
                </a:cxn>
                <a:cxn ang="0">
                  <a:pos x="T8" y="T9"/>
                </a:cxn>
              </a:cxnLst>
              <a:rect l="0" t="0" r="r" b="b"/>
              <a:pathLst>
                <a:path w="1858" h="1380">
                  <a:moveTo>
                    <a:pt x="0" y="1073"/>
                  </a:moveTo>
                  <a:lnTo>
                    <a:pt x="0" y="1380"/>
                  </a:lnTo>
                  <a:lnTo>
                    <a:pt x="1858" y="306"/>
                  </a:lnTo>
                  <a:lnTo>
                    <a:pt x="1858" y="0"/>
                  </a:lnTo>
                  <a:lnTo>
                    <a:pt x="0" y="1073"/>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3">
              <a:extLst>
                <a:ext uri="{FF2B5EF4-FFF2-40B4-BE49-F238E27FC236}">
                  <a16:creationId xmlns:a16="http://schemas.microsoft.com/office/drawing/2014/main" id="{4356A49E-BE00-4CBE-BA45-BED847F51932}"/>
                </a:ext>
              </a:extLst>
            </p:cNvPr>
            <p:cNvSpPr>
              <a:spLocks/>
            </p:cNvSpPr>
            <p:nvPr/>
          </p:nvSpPr>
          <p:spPr bwMode="auto">
            <a:xfrm>
              <a:off x="9256713" y="5392738"/>
              <a:ext cx="5457825" cy="3151188"/>
            </a:xfrm>
            <a:custGeom>
              <a:avLst/>
              <a:gdLst>
                <a:gd name="T0" fmla="*/ 0 w 3438"/>
                <a:gd name="T1" fmla="*/ 1073 h 1985"/>
                <a:gd name="T2" fmla="*/ 1580 w 3438"/>
                <a:gd name="T3" fmla="*/ 1985 h 1985"/>
                <a:gd name="T4" fmla="*/ 3438 w 3438"/>
                <a:gd name="T5" fmla="*/ 912 h 1985"/>
                <a:gd name="T6" fmla="*/ 1859 w 3438"/>
                <a:gd name="T7" fmla="*/ 0 h 1985"/>
                <a:gd name="T8" fmla="*/ 0 w 3438"/>
                <a:gd name="T9" fmla="*/ 1073 h 1985"/>
              </a:gdLst>
              <a:ahLst/>
              <a:cxnLst>
                <a:cxn ang="0">
                  <a:pos x="T0" y="T1"/>
                </a:cxn>
                <a:cxn ang="0">
                  <a:pos x="T2" y="T3"/>
                </a:cxn>
                <a:cxn ang="0">
                  <a:pos x="T4" y="T5"/>
                </a:cxn>
                <a:cxn ang="0">
                  <a:pos x="T6" y="T7"/>
                </a:cxn>
                <a:cxn ang="0">
                  <a:pos x="T8" y="T9"/>
                </a:cxn>
              </a:cxnLst>
              <a:rect l="0" t="0" r="r" b="b"/>
              <a:pathLst>
                <a:path w="3438" h="1985">
                  <a:moveTo>
                    <a:pt x="0" y="1073"/>
                  </a:moveTo>
                  <a:lnTo>
                    <a:pt x="1580" y="1985"/>
                  </a:lnTo>
                  <a:lnTo>
                    <a:pt x="3438" y="912"/>
                  </a:lnTo>
                  <a:lnTo>
                    <a:pt x="1859" y="0"/>
                  </a:lnTo>
                  <a:lnTo>
                    <a:pt x="0" y="1073"/>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4">
              <a:extLst>
                <a:ext uri="{FF2B5EF4-FFF2-40B4-BE49-F238E27FC236}">
                  <a16:creationId xmlns:a16="http://schemas.microsoft.com/office/drawing/2014/main" id="{F727A841-9B81-49A5-8176-2A3F1A2492D9}"/>
                </a:ext>
              </a:extLst>
            </p:cNvPr>
            <p:cNvSpPr>
              <a:spLocks/>
            </p:cNvSpPr>
            <p:nvPr/>
          </p:nvSpPr>
          <p:spPr bwMode="auto">
            <a:xfrm>
              <a:off x="9256713" y="7096126"/>
              <a:ext cx="2508250" cy="1935163"/>
            </a:xfrm>
            <a:custGeom>
              <a:avLst/>
              <a:gdLst>
                <a:gd name="T0" fmla="*/ 1580 w 1580"/>
                <a:gd name="T1" fmla="*/ 912 h 1219"/>
                <a:gd name="T2" fmla="*/ 0 w 1580"/>
                <a:gd name="T3" fmla="*/ 0 h 1219"/>
                <a:gd name="T4" fmla="*/ 0 w 1580"/>
                <a:gd name="T5" fmla="*/ 32 h 1219"/>
                <a:gd name="T6" fmla="*/ 1556 w 1580"/>
                <a:gd name="T7" fmla="*/ 930 h 1219"/>
                <a:gd name="T8" fmla="*/ 1556 w 1580"/>
                <a:gd name="T9" fmla="*/ 1173 h 1219"/>
                <a:gd name="T10" fmla="*/ 0 w 1580"/>
                <a:gd name="T11" fmla="*/ 275 h 1219"/>
                <a:gd name="T12" fmla="*/ 0 w 1580"/>
                <a:gd name="T13" fmla="*/ 307 h 1219"/>
                <a:gd name="T14" fmla="*/ 1580 w 1580"/>
                <a:gd name="T15" fmla="*/ 1219 h 1219"/>
                <a:gd name="T16" fmla="*/ 1580 w 1580"/>
                <a:gd name="T17" fmla="*/ 1187 h 1219"/>
                <a:gd name="T18" fmla="*/ 1580 w 1580"/>
                <a:gd name="T19" fmla="*/ 1187 h 1219"/>
                <a:gd name="T20" fmla="*/ 1580 w 1580"/>
                <a:gd name="T21" fmla="*/ 944 h 1219"/>
                <a:gd name="T22" fmla="*/ 1580 w 1580"/>
                <a:gd name="T23" fmla="*/ 912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0" h="1219">
                  <a:moveTo>
                    <a:pt x="1580" y="912"/>
                  </a:moveTo>
                  <a:lnTo>
                    <a:pt x="0" y="0"/>
                  </a:lnTo>
                  <a:lnTo>
                    <a:pt x="0" y="32"/>
                  </a:lnTo>
                  <a:lnTo>
                    <a:pt x="1556" y="930"/>
                  </a:lnTo>
                  <a:lnTo>
                    <a:pt x="1556" y="1173"/>
                  </a:lnTo>
                  <a:lnTo>
                    <a:pt x="0" y="275"/>
                  </a:lnTo>
                  <a:lnTo>
                    <a:pt x="0" y="307"/>
                  </a:lnTo>
                  <a:lnTo>
                    <a:pt x="1580" y="1219"/>
                  </a:lnTo>
                  <a:lnTo>
                    <a:pt x="1580" y="1187"/>
                  </a:lnTo>
                  <a:lnTo>
                    <a:pt x="1580" y="1187"/>
                  </a:lnTo>
                  <a:lnTo>
                    <a:pt x="1580" y="944"/>
                  </a:lnTo>
                  <a:lnTo>
                    <a:pt x="1580" y="912"/>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5">
              <a:extLst>
                <a:ext uri="{FF2B5EF4-FFF2-40B4-BE49-F238E27FC236}">
                  <a16:creationId xmlns:a16="http://schemas.microsoft.com/office/drawing/2014/main" id="{3D9DC54F-A7F3-465D-9099-0FBBDFFAC780}"/>
                </a:ext>
              </a:extLst>
            </p:cNvPr>
            <p:cNvSpPr>
              <a:spLocks/>
            </p:cNvSpPr>
            <p:nvPr/>
          </p:nvSpPr>
          <p:spPr bwMode="auto">
            <a:xfrm>
              <a:off x="9294813" y="7165976"/>
              <a:ext cx="2432050" cy="1792288"/>
            </a:xfrm>
            <a:custGeom>
              <a:avLst/>
              <a:gdLst>
                <a:gd name="T0" fmla="*/ 1532 w 1532"/>
                <a:gd name="T1" fmla="*/ 886 h 1129"/>
                <a:gd name="T2" fmla="*/ 1532 w 1532"/>
                <a:gd name="T3" fmla="*/ 1129 h 1129"/>
                <a:gd name="T4" fmla="*/ 0 w 1532"/>
                <a:gd name="T5" fmla="*/ 245 h 1129"/>
                <a:gd name="T6" fmla="*/ 0 w 1532"/>
                <a:gd name="T7" fmla="*/ 0 h 1129"/>
                <a:gd name="T8" fmla="*/ 1532 w 1532"/>
                <a:gd name="T9" fmla="*/ 886 h 1129"/>
              </a:gdLst>
              <a:ahLst/>
              <a:cxnLst>
                <a:cxn ang="0">
                  <a:pos x="T0" y="T1"/>
                </a:cxn>
                <a:cxn ang="0">
                  <a:pos x="T2" y="T3"/>
                </a:cxn>
                <a:cxn ang="0">
                  <a:pos x="T4" y="T5"/>
                </a:cxn>
                <a:cxn ang="0">
                  <a:pos x="T6" y="T7"/>
                </a:cxn>
                <a:cxn ang="0">
                  <a:pos x="T8" y="T9"/>
                </a:cxn>
              </a:cxnLst>
              <a:rect l="0" t="0" r="r" b="b"/>
              <a:pathLst>
                <a:path w="1532" h="1129">
                  <a:moveTo>
                    <a:pt x="1532" y="886"/>
                  </a:moveTo>
                  <a:lnTo>
                    <a:pt x="1532" y="1129"/>
                  </a:lnTo>
                  <a:lnTo>
                    <a:pt x="0" y="245"/>
                  </a:lnTo>
                  <a:lnTo>
                    <a:pt x="0" y="0"/>
                  </a:lnTo>
                  <a:lnTo>
                    <a:pt x="1532" y="8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6">
              <a:extLst>
                <a:ext uri="{FF2B5EF4-FFF2-40B4-BE49-F238E27FC236}">
                  <a16:creationId xmlns:a16="http://schemas.microsoft.com/office/drawing/2014/main" id="{0D468BFE-F04D-4CA3-97FF-E9734FD7CEFA}"/>
                </a:ext>
              </a:extLst>
            </p:cNvPr>
            <p:cNvSpPr>
              <a:spLocks/>
            </p:cNvSpPr>
            <p:nvPr/>
          </p:nvSpPr>
          <p:spPr bwMode="auto">
            <a:xfrm>
              <a:off x="9294813" y="7456488"/>
              <a:ext cx="2432050" cy="1441450"/>
            </a:xfrm>
            <a:custGeom>
              <a:avLst/>
              <a:gdLst>
                <a:gd name="T0" fmla="*/ 1532 w 1532"/>
                <a:gd name="T1" fmla="*/ 884 h 908"/>
                <a:gd name="T2" fmla="*/ 1532 w 1532"/>
                <a:gd name="T3" fmla="*/ 908 h 908"/>
                <a:gd name="T4" fmla="*/ 0 w 1532"/>
                <a:gd name="T5" fmla="*/ 24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4"/>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7">
              <a:extLst>
                <a:ext uri="{FF2B5EF4-FFF2-40B4-BE49-F238E27FC236}">
                  <a16:creationId xmlns:a16="http://schemas.microsoft.com/office/drawing/2014/main" id="{0596DA9A-16F7-496D-B393-4CE73B2AB22D}"/>
                </a:ext>
              </a:extLst>
            </p:cNvPr>
            <p:cNvSpPr>
              <a:spLocks/>
            </p:cNvSpPr>
            <p:nvPr/>
          </p:nvSpPr>
          <p:spPr bwMode="auto">
            <a:xfrm>
              <a:off x="9294813" y="7342188"/>
              <a:ext cx="2432050" cy="1443038"/>
            </a:xfrm>
            <a:custGeom>
              <a:avLst/>
              <a:gdLst>
                <a:gd name="T0" fmla="*/ 1532 w 1532"/>
                <a:gd name="T1" fmla="*/ 884 h 909"/>
                <a:gd name="T2" fmla="*/ 1532 w 1532"/>
                <a:gd name="T3" fmla="*/ 909 h 909"/>
                <a:gd name="T4" fmla="*/ 0 w 1532"/>
                <a:gd name="T5" fmla="*/ 25 h 909"/>
                <a:gd name="T6" fmla="*/ 0 w 1532"/>
                <a:gd name="T7" fmla="*/ 0 h 909"/>
                <a:gd name="T8" fmla="*/ 1532 w 1532"/>
                <a:gd name="T9" fmla="*/ 884 h 909"/>
              </a:gdLst>
              <a:ahLst/>
              <a:cxnLst>
                <a:cxn ang="0">
                  <a:pos x="T0" y="T1"/>
                </a:cxn>
                <a:cxn ang="0">
                  <a:pos x="T2" y="T3"/>
                </a:cxn>
                <a:cxn ang="0">
                  <a:pos x="T4" y="T5"/>
                </a:cxn>
                <a:cxn ang="0">
                  <a:pos x="T6" y="T7"/>
                </a:cxn>
                <a:cxn ang="0">
                  <a:pos x="T8" y="T9"/>
                </a:cxn>
              </a:cxnLst>
              <a:rect l="0" t="0" r="r" b="b"/>
              <a:pathLst>
                <a:path w="1532" h="909">
                  <a:moveTo>
                    <a:pt x="1532" y="884"/>
                  </a:moveTo>
                  <a:lnTo>
                    <a:pt x="1532" y="909"/>
                  </a:lnTo>
                  <a:lnTo>
                    <a:pt x="0" y="25"/>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8">
              <a:extLst>
                <a:ext uri="{FF2B5EF4-FFF2-40B4-BE49-F238E27FC236}">
                  <a16:creationId xmlns:a16="http://schemas.microsoft.com/office/drawing/2014/main" id="{45F88F89-EC58-4580-A0DB-A5F1435E1807}"/>
                </a:ext>
              </a:extLst>
            </p:cNvPr>
            <p:cNvSpPr>
              <a:spLocks/>
            </p:cNvSpPr>
            <p:nvPr/>
          </p:nvSpPr>
          <p:spPr bwMode="auto">
            <a:xfrm>
              <a:off x="9294813" y="7229476"/>
              <a:ext cx="2432050" cy="1441450"/>
            </a:xfrm>
            <a:custGeom>
              <a:avLst/>
              <a:gdLst>
                <a:gd name="T0" fmla="*/ 1532 w 1532"/>
                <a:gd name="T1" fmla="*/ 884 h 908"/>
                <a:gd name="T2" fmla="*/ 1532 w 1532"/>
                <a:gd name="T3" fmla="*/ 908 h 908"/>
                <a:gd name="T4" fmla="*/ 0 w 1532"/>
                <a:gd name="T5" fmla="*/ 23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3"/>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7" name="Group 146">
            <a:extLst>
              <a:ext uri="{FF2B5EF4-FFF2-40B4-BE49-F238E27FC236}">
                <a16:creationId xmlns:a16="http://schemas.microsoft.com/office/drawing/2014/main" id="{25DEF381-0006-457A-8932-2E3F05A03DF0}"/>
              </a:ext>
            </a:extLst>
          </p:cNvPr>
          <p:cNvGrpSpPr/>
          <p:nvPr/>
        </p:nvGrpSpPr>
        <p:grpSpPr>
          <a:xfrm>
            <a:off x="9581734" y="4274744"/>
            <a:ext cx="2032529" cy="1379358"/>
            <a:chOff x="10079038" y="5299076"/>
            <a:chExt cx="4065588" cy="2759075"/>
          </a:xfrm>
        </p:grpSpPr>
        <p:sp>
          <p:nvSpPr>
            <p:cNvPr id="31" name="Freeform 30">
              <a:extLst>
                <a:ext uri="{FF2B5EF4-FFF2-40B4-BE49-F238E27FC236}">
                  <a16:creationId xmlns:a16="http://schemas.microsoft.com/office/drawing/2014/main" id="{F2C1FEA7-7BB2-48F6-93DB-359CC74A662B}"/>
                </a:ext>
              </a:extLst>
            </p:cNvPr>
            <p:cNvSpPr>
              <a:spLocks/>
            </p:cNvSpPr>
            <p:nvPr/>
          </p:nvSpPr>
          <p:spPr bwMode="auto">
            <a:xfrm>
              <a:off x="11671300" y="6218238"/>
              <a:ext cx="2473325" cy="1839913"/>
            </a:xfrm>
            <a:custGeom>
              <a:avLst/>
              <a:gdLst>
                <a:gd name="T0" fmla="*/ 0 w 1558"/>
                <a:gd name="T1" fmla="*/ 902 h 1159"/>
                <a:gd name="T2" fmla="*/ 0 w 1558"/>
                <a:gd name="T3" fmla="*/ 1159 h 1159"/>
                <a:gd name="T4" fmla="*/ 1558 w 1558"/>
                <a:gd name="T5" fmla="*/ 258 h 1159"/>
                <a:gd name="T6" fmla="*/ 1558 w 1558"/>
                <a:gd name="T7" fmla="*/ 0 h 1159"/>
                <a:gd name="T8" fmla="*/ 0 w 1558"/>
                <a:gd name="T9" fmla="*/ 902 h 1159"/>
              </a:gdLst>
              <a:ahLst/>
              <a:cxnLst>
                <a:cxn ang="0">
                  <a:pos x="T0" y="T1"/>
                </a:cxn>
                <a:cxn ang="0">
                  <a:pos x="T2" y="T3"/>
                </a:cxn>
                <a:cxn ang="0">
                  <a:pos x="T4" y="T5"/>
                </a:cxn>
                <a:cxn ang="0">
                  <a:pos x="T6" y="T7"/>
                </a:cxn>
                <a:cxn ang="0">
                  <a:pos x="T8" y="T9"/>
                </a:cxn>
              </a:cxnLst>
              <a:rect l="0" t="0" r="r" b="b"/>
              <a:pathLst>
                <a:path w="1558" h="1159">
                  <a:moveTo>
                    <a:pt x="0" y="902"/>
                  </a:moveTo>
                  <a:lnTo>
                    <a:pt x="0" y="1159"/>
                  </a:lnTo>
                  <a:lnTo>
                    <a:pt x="1558" y="258"/>
                  </a:lnTo>
                  <a:lnTo>
                    <a:pt x="1558" y="0"/>
                  </a:lnTo>
                  <a:lnTo>
                    <a:pt x="0" y="902"/>
                  </a:lnTo>
                  <a:close/>
                </a:path>
              </a:pathLst>
            </a:custGeom>
            <a:solidFill>
              <a:srgbClr val="BEB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31">
              <a:extLst>
                <a:ext uri="{FF2B5EF4-FFF2-40B4-BE49-F238E27FC236}">
                  <a16:creationId xmlns:a16="http://schemas.microsoft.com/office/drawing/2014/main" id="{CCE05101-3593-4992-B065-6E84C2C8C8CC}"/>
                </a:ext>
              </a:extLst>
            </p:cNvPr>
            <p:cNvSpPr>
              <a:spLocks/>
            </p:cNvSpPr>
            <p:nvPr/>
          </p:nvSpPr>
          <p:spPr bwMode="auto">
            <a:xfrm>
              <a:off x="10079038" y="5299076"/>
              <a:ext cx="4065588" cy="2351088"/>
            </a:xfrm>
            <a:custGeom>
              <a:avLst/>
              <a:gdLst>
                <a:gd name="T0" fmla="*/ 0 w 2561"/>
                <a:gd name="T1" fmla="*/ 901 h 1481"/>
                <a:gd name="T2" fmla="*/ 1003 w 2561"/>
                <a:gd name="T3" fmla="*/ 1481 h 1481"/>
                <a:gd name="T4" fmla="*/ 2561 w 2561"/>
                <a:gd name="T5" fmla="*/ 579 h 1481"/>
                <a:gd name="T6" fmla="*/ 1560 w 2561"/>
                <a:gd name="T7" fmla="*/ 0 h 1481"/>
                <a:gd name="T8" fmla="*/ 0 w 2561"/>
                <a:gd name="T9" fmla="*/ 901 h 1481"/>
              </a:gdLst>
              <a:ahLst/>
              <a:cxnLst>
                <a:cxn ang="0">
                  <a:pos x="T0" y="T1"/>
                </a:cxn>
                <a:cxn ang="0">
                  <a:pos x="T2" y="T3"/>
                </a:cxn>
                <a:cxn ang="0">
                  <a:pos x="T4" y="T5"/>
                </a:cxn>
                <a:cxn ang="0">
                  <a:pos x="T6" y="T7"/>
                </a:cxn>
                <a:cxn ang="0">
                  <a:pos x="T8" y="T9"/>
                </a:cxn>
              </a:cxnLst>
              <a:rect l="0" t="0" r="r" b="b"/>
              <a:pathLst>
                <a:path w="2561" h="1481">
                  <a:moveTo>
                    <a:pt x="0" y="901"/>
                  </a:moveTo>
                  <a:lnTo>
                    <a:pt x="1003" y="1481"/>
                  </a:lnTo>
                  <a:lnTo>
                    <a:pt x="2561" y="579"/>
                  </a:lnTo>
                  <a:lnTo>
                    <a:pt x="1560" y="0"/>
                  </a:lnTo>
                  <a:lnTo>
                    <a:pt x="0" y="901"/>
                  </a:ln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32">
              <a:extLst>
                <a:ext uri="{FF2B5EF4-FFF2-40B4-BE49-F238E27FC236}">
                  <a16:creationId xmlns:a16="http://schemas.microsoft.com/office/drawing/2014/main" id="{66F14E30-5BCC-4EFA-A3FF-A3F746D555B1}"/>
                </a:ext>
              </a:extLst>
            </p:cNvPr>
            <p:cNvSpPr>
              <a:spLocks/>
            </p:cNvSpPr>
            <p:nvPr/>
          </p:nvSpPr>
          <p:spPr bwMode="auto">
            <a:xfrm>
              <a:off x="10079038" y="6729413"/>
              <a:ext cx="1592263" cy="1328738"/>
            </a:xfrm>
            <a:custGeom>
              <a:avLst/>
              <a:gdLst>
                <a:gd name="T0" fmla="*/ 1003 w 1003"/>
                <a:gd name="T1" fmla="*/ 580 h 837"/>
                <a:gd name="T2" fmla="*/ 0 w 1003"/>
                <a:gd name="T3" fmla="*/ 0 h 837"/>
                <a:gd name="T4" fmla="*/ 0 w 1003"/>
                <a:gd name="T5" fmla="*/ 26 h 837"/>
                <a:gd name="T6" fmla="*/ 982 w 1003"/>
                <a:gd name="T7" fmla="*/ 593 h 837"/>
                <a:gd name="T8" fmla="*/ 982 w 1003"/>
                <a:gd name="T9" fmla="*/ 799 h 837"/>
                <a:gd name="T10" fmla="*/ 0 w 1003"/>
                <a:gd name="T11" fmla="*/ 231 h 837"/>
                <a:gd name="T12" fmla="*/ 0 w 1003"/>
                <a:gd name="T13" fmla="*/ 258 h 837"/>
                <a:gd name="T14" fmla="*/ 1003 w 1003"/>
                <a:gd name="T15" fmla="*/ 837 h 837"/>
                <a:gd name="T16" fmla="*/ 1003 w 1003"/>
                <a:gd name="T17" fmla="*/ 811 h 837"/>
                <a:gd name="T18" fmla="*/ 1003 w 1003"/>
                <a:gd name="T19" fmla="*/ 811 h 837"/>
                <a:gd name="T20" fmla="*/ 1003 w 1003"/>
                <a:gd name="T21" fmla="*/ 606 h 837"/>
                <a:gd name="T22" fmla="*/ 1003 w 1003"/>
                <a:gd name="T23"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3" h="837">
                  <a:moveTo>
                    <a:pt x="1003" y="580"/>
                  </a:moveTo>
                  <a:lnTo>
                    <a:pt x="0" y="0"/>
                  </a:lnTo>
                  <a:lnTo>
                    <a:pt x="0" y="26"/>
                  </a:lnTo>
                  <a:lnTo>
                    <a:pt x="982" y="593"/>
                  </a:lnTo>
                  <a:lnTo>
                    <a:pt x="982" y="799"/>
                  </a:lnTo>
                  <a:lnTo>
                    <a:pt x="0" y="231"/>
                  </a:lnTo>
                  <a:lnTo>
                    <a:pt x="0" y="258"/>
                  </a:lnTo>
                  <a:lnTo>
                    <a:pt x="1003" y="837"/>
                  </a:lnTo>
                  <a:lnTo>
                    <a:pt x="1003" y="811"/>
                  </a:lnTo>
                  <a:lnTo>
                    <a:pt x="1003" y="811"/>
                  </a:lnTo>
                  <a:lnTo>
                    <a:pt x="1003" y="606"/>
                  </a:lnTo>
                  <a:lnTo>
                    <a:pt x="1003" y="58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33">
              <a:extLst>
                <a:ext uri="{FF2B5EF4-FFF2-40B4-BE49-F238E27FC236}">
                  <a16:creationId xmlns:a16="http://schemas.microsoft.com/office/drawing/2014/main" id="{81BCD0D5-66AE-491E-AB1E-7AC989D2BBB0}"/>
                </a:ext>
              </a:extLst>
            </p:cNvPr>
            <p:cNvSpPr>
              <a:spLocks/>
            </p:cNvSpPr>
            <p:nvPr/>
          </p:nvSpPr>
          <p:spPr bwMode="auto">
            <a:xfrm>
              <a:off x="10112375" y="6788151"/>
              <a:ext cx="1525588" cy="1209675"/>
            </a:xfrm>
            <a:custGeom>
              <a:avLst/>
              <a:gdLst>
                <a:gd name="T0" fmla="*/ 961 w 961"/>
                <a:gd name="T1" fmla="*/ 556 h 762"/>
                <a:gd name="T2" fmla="*/ 961 w 961"/>
                <a:gd name="T3" fmla="*/ 762 h 762"/>
                <a:gd name="T4" fmla="*/ 0 w 961"/>
                <a:gd name="T5" fmla="*/ 207 h 762"/>
                <a:gd name="T6" fmla="*/ 0 w 961"/>
                <a:gd name="T7" fmla="*/ 0 h 762"/>
                <a:gd name="T8" fmla="*/ 961 w 961"/>
                <a:gd name="T9" fmla="*/ 556 h 762"/>
              </a:gdLst>
              <a:ahLst/>
              <a:cxnLst>
                <a:cxn ang="0">
                  <a:pos x="T0" y="T1"/>
                </a:cxn>
                <a:cxn ang="0">
                  <a:pos x="T2" y="T3"/>
                </a:cxn>
                <a:cxn ang="0">
                  <a:pos x="T4" y="T5"/>
                </a:cxn>
                <a:cxn ang="0">
                  <a:pos x="T6" y="T7"/>
                </a:cxn>
                <a:cxn ang="0">
                  <a:pos x="T8" y="T9"/>
                </a:cxn>
              </a:cxnLst>
              <a:rect l="0" t="0" r="r" b="b"/>
              <a:pathLst>
                <a:path w="961" h="762">
                  <a:moveTo>
                    <a:pt x="961" y="556"/>
                  </a:moveTo>
                  <a:lnTo>
                    <a:pt x="961" y="762"/>
                  </a:lnTo>
                  <a:lnTo>
                    <a:pt x="0" y="207"/>
                  </a:lnTo>
                  <a:lnTo>
                    <a:pt x="0" y="0"/>
                  </a:lnTo>
                  <a:lnTo>
                    <a:pt x="961" y="5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34">
              <a:extLst>
                <a:ext uri="{FF2B5EF4-FFF2-40B4-BE49-F238E27FC236}">
                  <a16:creationId xmlns:a16="http://schemas.microsoft.com/office/drawing/2014/main" id="{77BF86BA-20A8-4615-AF8A-36E5ECE6BA7A}"/>
                </a:ext>
              </a:extLst>
            </p:cNvPr>
            <p:cNvSpPr>
              <a:spLocks/>
            </p:cNvSpPr>
            <p:nvPr/>
          </p:nvSpPr>
          <p:spPr bwMode="auto">
            <a:xfrm>
              <a:off x="10112375" y="70310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35">
              <a:extLst>
                <a:ext uri="{FF2B5EF4-FFF2-40B4-BE49-F238E27FC236}">
                  <a16:creationId xmlns:a16="http://schemas.microsoft.com/office/drawing/2014/main" id="{D7870A1F-2EF4-4814-B67F-59EB249A92CA}"/>
                </a:ext>
              </a:extLst>
            </p:cNvPr>
            <p:cNvSpPr>
              <a:spLocks/>
            </p:cNvSpPr>
            <p:nvPr/>
          </p:nvSpPr>
          <p:spPr bwMode="auto">
            <a:xfrm>
              <a:off x="10112375" y="6937376"/>
              <a:ext cx="1525588" cy="914400"/>
            </a:xfrm>
            <a:custGeom>
              <a:avLst/>
              <a:gdLst>
                <a:gd name="T0" fmla="*/ 961 w 961"/>
                <a:gd name="T1" fmla="*/ 555 h 576"/>
                <a:gd name="T2" fmla="*/ 961 w 961"/>
                <a:gd name="T3" fmla="*/ 576 h 576"/>
                <a:gd name="T4" fmla="*/ 0 w 961"/>
                <a:gd name="T5" fmla="*/ 19 h 576"/>
                <a:gd name="T6" fmla="*/ 0 w 961"/>
                <a:gd name="T7" fmla="*/ 0 h 576"/>
                <a:gd name="T8" fmla="*/ 961 w 961"/>
                <a:gd name="T9" fmla="*/ 555 h 576"/>
              </a:gdLst>
              <a:ahLst/>
              <a:cxnLst>
                <a:cxn ang="0">
                  <a:pos x="T0" y="T1"/>
                </a:cxn>
                <a:cxn ang="0">
                  <a:pos x="T2" y="T3"/>
                </a:cxn>
                <a:cxn ang="0">
                  <a:pos x="T4" y="T5"/>
                </a:cxn>
                <a:cxn ang="0">
                  <a:pos x="T6" y="T7"/>
                </a:cxn>
                <a:cxn ang="0">
                  <a:pos x="T8" y="T9"/>
                </a:cxn>
              </a:cxnLst>
              <a:rect l="0" t="0" r="r" b="b"/>
              <a:pathLst>
                <a:path w="961" h="576">
                  <a:moveTo>
                    <a:pt x="961" y="555"/>
                  </a:moveTo>
                  <a:lnTo>
                    <a:pt x="961" y="576"/>
                  </a:lnTo>
                  <a:lnTo>
                    <a:pt x="0" y="19"/>
                  </a:lnTo>
                  <a:lnTo>
                    <a:pt x="0" y="0"/>
                  </a:lnTo>
                  <a:lnTo>
                    <a:pt x="961" y="555"/>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36">
              <a:extLst>
                <a:ext uri="{FF2B5EF4-FFF2-40B4-BE49-F238E27FC236}">
                  <a16:creationId xmlns:a16="http://schemas.microsoft.com/office/drawing/2014/main" id="{9E2513D6-B59C-4DA4-A1A9-510B3700F7B7}"/>
                </a:ext>
              </a:extLst>
            </p:cNvPr>
            <p:cNvSpPr>
              <a:spLocks/>
            </p:cNvSpPr>
            <p:nvPr/>
          </p:nvSpPr>
          <p:spPr bwMode="auto">
            <a:xfrm>
              <a:off x="10112375" y="68405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37">
              <a:extLst>
                <a:ext uri="{FF2B5EF4-FFF2-40B4-BE49-F238E27FC236}">
                  <a16:creationId xmlns:a16="http://schemas.microsoft.com/office/drawing/2014/main" id="{33A618AB-850B-4BEA-A877-6F60389065A3}"/>
                </a:ext>
              </a:extLst>
            </p:cNvPr>
            <p:cNvSpPr>
              <a:spLocks/>
            </p:cNvSpPr>
            <p:nvPr/>
          </p:nvSpPr>
          <p:spPr bwMode="auto">
            <a:xfrm>
              <a:off x="10669588" y="6464301"/>
              <a:ext cx="1444625" cy="835025"/>
            </a:xfrm>
            <a:custGeom>
              <a:avLst/>
              <a:gdLst>
                <a:gd name="T0" fmla="*/ 130 w 910"/>
                <a:gd name="T1" fmla="*/ 0 h 526"/>
                <a:gd name="T2" fmla="*/ 910 w 910"/>
                <a:gd name="T3" fmla="*/ 449 h 526"/>
                <a:gd name="T4" fmla="*/ 779 w 910"/>
                <a:gd name="T5" fmla="*/ 526 h 526"/>
                <a:gd name="T6" fmla="*/ 0 w 910"/>
                <a:gd name="T7" fmla="*/ 75 h 526"/>
                <a:gd name="T8" fmla="*/ 130 w 910"/>
                <a:gd name="T9" fmla="*/ 0 h 526"/>
              </a:gdLst>
              <a:ahLst/>
              <a:cxnLst>
                <a:cxn ang="0">
                  <a:pos x="T0" y="T1"/>
                </a:cxn>
                <a:cxn ang="0">
                  <a:pos x="T2" y="T3"/>
                </a:cxn>
                <a:cxn ang="0">
                  <a:pos x="T4" y="T5"/>
                </a:cxn>
                <a:cxn ang="0">
                  <a:pos x="T6" y="T7"/>
                </a:cxn>
                <a:cxn ang="0">
                  <a:pos x="T8" y="T9"/>
                </a:cxn>
              </a:cxnLst>
              <a:rect l="0" t="0" r="r" b="b"/>
              <a:pathLst>
                <a:path w="910" h="526">
                  <a:moveTo>
                    <a:pt x="130" y="0"/>
                  </a:moveTo>
                  <a:lnTo>
                    <a:pt x="910" y="449"/>
                  </a:lnTo>
                  <a:lnTo>
                    <a:pt x="779" y="526"/>
                  </a:lnTo>
                  <a:lnTo>
                    <a:pt x="0" y="75"/>
                  </a:lnTo>
                  <a:lnTo>
                    <a:pt x="130"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38">
              <a:extLst>
                <a:ext uri="{FF2B5EF4-FFF2-40B4-BE49-F238E27FC236}">
                  <a16:creationId xmlns:a16="http://schemas.microsoft.com/office/drawing/2014/main" id="{05410B30-189B-46A3-AF0C-15825C1BDDB6}"/>
                </a:ext>
              </a:extLst>
            </p:cNvPr>
            <p:cNvSpPr>
              <a:spLocks/>
            </p:cNvSpPr>
            <p:nvPr/>
          </p:nvSpPr>
          <p:spPr bwMode="auto">
            <a:xfrm>
              <a:off x="11066463" y="6469063"/>
              <a:ext cx="1033463" cy="596900"/>
            </a:xfrm>
            <a:custGeom>
              <a:avLst/>
              <a:gdLst>
                <a:gd name="T0" fmla="*/ 49 w 651"/>
                <a:gd name="T1" fmla="*/ 0 h 376"/>
                <a:gd name="T2" fmla="*/ 651 w 651"/>
                <a:gd name="T3" fmla="*/ 349 h 376"/>
                <a:gd name="T4" fmla="*/ 602 w 651"/>
                <a:gd name="T5" fmla="*/ 376 h 376"/>
                <a:gd name="T6" fmla="*/ 0 w 651"/>
                <a:gd name="T7" fmla="*/ 30 h 376"/>
                <a:gd name="T8" fmla="*/ 49 w 651"/>
                <a:gd name="T9" fmla="*/ 0 h 376"/>
              </a:gdLst>
              <a:ahLst/>
              <a:cxnLst>
                <a:cxn ang="0">
                  <a:pos x="T0" y="T1"/>
                </a:cxn>
                <a:cxn ang="0">
                  <a:pos x="T2" y="T3"/>
                </a:cxn>
                <a:cxn ang="0">
                  <a:pos x="T4" y="T5"/>
                </a:cxn>
                <a:cxn ang="0">
                  <a:pos x="T6" y="T7"/>
                </a:cxn>
                <a:cxn ang="0">
                  <a:pos x="T8" y="T9"/>
                </a:cxn>
              </a:cxnLst>
              <a:rect l="0" t="0" r="r" b="b"/>
              <a:pathLst>
                <a:path w="651" h="376">
                  <a:moveTo>
                    <a:pt x="49" y="0"/>
                  </a:moveTo>
                  <a:lnTo>
                    <a:pt x="651" y="349"/>
                  </a:lnTo>
                  <a:lnTo>
                    <a:pt x="602" y="376"/>
                  </a:lnTo>
                  <a:lnTo>
                    <a:pt x="0" y="30"/>
                  </a:lnTo>
                  <a:lnTo>
                    <a:pt x="4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39">
              <a:extLst>
                <a:ext uri="{FF2B5EF4-FFF2-40B4-BE49-F238E27FC236}">
                  <a16:creationId xmlns:a16="http://schemas.microsoft.com/office/drawing/2014/main" id="{28A82F87-3454-4F01-9655-DC236B157BED}"/>
                </a:ext>
              </a:extLst>
            </p:cNvPr>
            <p:cNvSpPr>
              <a:spLocks/>
            </p:cNvSpPr>
            <p:nvPr/>
          </p:nvSpPr>
          <p:spPr bwMode="auto">
            <a:xfrm>
              <a:off x="12403138" y="5851526"/>
              <a:ext cx="742950" cy="427038"/>
            </a:xfrm>
            <a:custGeom>
              <a:avLst/>
              <a:gdLst>
                <a:gd name="T0" fmla="*/ 19 w 468"/>
                <a:gd name="T1" fmla="*/ 0 h 269"/>
                <a:gd name="T2" fmla="*/ 468 w 468"/>
                <a:gd name="T3" fmla="*/ 259 h 269"/>
                <a:gd name="T4" fmla="*/ 449 w 468"/>
                <a:gd name="T5" fmla="*/ 269 h 269"/>
                <a:gd name="T6" fmla="*/ 0 w 468"/>
                <a:gd name="T7" fmla="*/ 10 h 269"/>
                <a:gd name="T8" fmla="*/ 19 w 468"/>
                <a:gd name="T9" fmla="*/ 0 h 269"/>
              </a:gdLst>
              <a:ahLst/>
              <a:cxnLst>
                <a:cxn ang="0">
                  <a:pos x="T0" y="T1"/>
                </a:cxn>
                <a:cxn ang="0">
                  <a:pos x="T2" y="T3"/>
                </a:cxn>
                <a:cxn ang="0">
                  <a:pos x="T4" y="T5"/>
                </a:cxn>
                <a:cxn ang="0">
                  <a:pos x="T6" y="T7"/>
                </a:cxn>
                <a:cxn ang="0">
                  <a:pos x="T8" y="T9"/>
                </a:cxn>
              </a:cxnLst>
              <a:rect l="0" t="0" r="r" b="b"/>
              <a:pathLst>
                <a:path w="468" h="269">
                  <a:moveTo>
                    <a:pt x="19" y="0"/>
                  </a:moveTo>
                  <a:lnTo>
                    <a:pt x="468" y="259"/>
                  </a:lnTo>
                  <a:lnTo>
                    <a:pt x="449" y="269"/>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1" name="Freeform 40">
              <a:extLst>
                <a:ext uri="{FF2B5EF4-FFF2-40B4-BE49-F238E27FC236}">
                  <a16:creationId xmlns:a16="http://schemas.microsoft.com/office/drawing/2014/main" id="{3D5FF2FA-FD68-462C-9CAF-C16F105C3F78}"/>
                </a:ext>
              </a:extLst>
            </p:cNvPr>
            <p:cNvSpPr>
              <a:spLocks/>
            </p:cNvSpPr>
            <p:nvPr/>
          </p:nvSpPr>
          <p:spPr bwMode="auto">
            <a:xfrm>
              <a:off x="12452350" y="5822951"/>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41">
              <a:extLst>
                <a:ext uri="{FF2B5EF4-FFF2-40B4-BE49-F238E27FC236}">
                  <a16:creationId xmlns:a16="http://schemas.microsoft.com/office/drawing/2014/main" id="{7B6F55AC-9B4C-4F5E-86A9-40CD3841531E}"/>
                </a:ext>
              </a:extLst>
            </p:cNvPr>
            <p:cNvSpPr>
              <a:spLocks/>
            </p:cNvSpPr>
            <p:nvPr/>
          </p:nvSpPr>
          <p:spPr bwMode="auto">
            <a:xfrm>
              <a:off x="12499975" y="5795963"/>
              <a:ext cx="742950" cy="428625"/>
            </a:xfrm>
            <a:custGeom>
              <a:avLst/>
              <a:gdLst>
                <a:gd name="T0" fmla="*/ 19 w 468"/>
                <a:gd name="T1" fmla="*/ 0 h 270"/>
                <a:gd name="T2" fmla="*/ 468 w 468"/>
                <a:gd name="T3" fmla="*/ 259 h 270"/>
                <a:gd name="T4" fmla="*/ 449 w 468"/>
                <a:gd name="T5" fmla="*/ 270 h 270"/>
                <a:gd name="T6" fmla="*/ 0 w 468"/>
                <a:gd name="T7" fmla="*/ 10 h 270"/>
                <a:gd name="T8" fmla="*/ 19 w 468"/>
                <a:gd name="T9" fmla="*/ 0 h 270"/>
              </a:gdLst>
              <a:ahLst/>
              <a:cxnLst>
                <a:cxn ang="0">
                  <a:pos x="T0" y="T1"/>
                </a:cxn>
                <a:cxn ang="0">
                  <a:pos x="T2" y="T3"/>
                </a:cxn>
                <a:cxn ang="0">
                  <a:pos x="T4" y="T5"/>
                </a:cxn>
                <a:cxn ang="0">
                  <a:pos x="T6" y="T7"/>
                </a:cxn>
                <a:cxn ang="0">
                  <a:pos x="T8" y="T9"/>
                </a:cxn>
              </a:cxnLst>
              <a:rect l="0" t="0" r="r" b="b"/>
              <a:pathLst>
                <a:path w="468" h="270">
                  <a:moveTo>
                    <a:pt x="19" y="0"/>
                  </a:moveTo>
                  <a:lnTo>
                    <a:pt x="468" y="259"/>
                  </a:lnTo>
                  <a:lnTo>
                    <a:pt x="449" y="270"/>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42">
              <a:extLst>
                <a:ext uri="{FF2B5EF4-FFF2-40B4-BE49-F238E27FC236}">
                  <a16:creationId xmlns:a16="http://schemas.microsoft.com/office/drawing/2014/main" id="{A7CA4F32-6BBB-4F25-BCB6-F0AADA69C567}"/>
                </a:ext>
              </a:extLst>
            </p:cNvPr>
            <p:cNvSpPr>
              <a:spLocks/>
            </p:cNvSpPr>
            <p:nvPr/>
          </p:nvSpPr>
          <p:spPr bwMode="auto">
            <a:xfrm>
              <a:off x="12549188" y="5767388"/>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43">
              <a:extLst>
                <a:ext uri="{FF2B5EF4-FFF2-40B4-BE49-F238E27FC236}">
                  <a16:creationId xmlns:a16="http://schemas.microsoft.com/office/drawing/2014/main" id="{84165C01-80A7-450C-9684-7EAADA50E1E3}"/>
                </a:ext>
              </a:extLst>
            </p:cNvPr>
            <p:cNvSpPr>
              <a:spLocks/>
            </p:cNvSpPr>
            <p:nvPr/>
          </p:nvSpPr>
          <p:spPr bwMode="auto">
            <a:xfrm>
              <a:off x="12914313" y="5830888"/>
              <a:ext cx="266700" cy="155575"/>
            </a:xfrm>
            <a:custGeom>
              <a:avLst/>
              <a:gdLst>
                <a:gd name="T0" fmla="*/ 17 w 168"/>
                <a:gd name="T1" fmla="*/ 0 h 98"/>
                <a:gd name="T2" fmla="*/ 168 w 168"/>
                <a:gd name="T3" fmla="*/ 87 h 98"/>
                <a:gd name="T4" fmla="*/ 151 w 168"/>
                <a:gd name="T5" fmla="*/ 98 h 98"/>
                <a:gd name="T6" fmla="*/ 0 w 168"/>
                <a:gd name="T7" fmla="*/ 11 h 98"/>
                <a:gd name="T8" fmla="*/ 17 w 168"/>
                <a:gd name="T9" fmla="*/ 0 h 98"/>
              </a:gdLst>
              <a:ahLst/>
              <a:cxnLst>
                <a:cxn ang="0">
                  <a:pos x="T0" y="T1"/>
                </a:cxn>
                <a:cxn ang="0">
                  <a:pos x="T2" y="T3"/>
                </a:cxn>
                <a:cxn ang="0">
                  <a:pos x="T4" y="T5"/>
                </a:cxn>
                <a:cxn ang="0">
                  <a:pos x="T6" y="T7"/>
                </a:cxn>
                <a:cxn ang="0">
                  <a:pos x="T8" y="T9"/>
                </a:cxn>
              </a:cxnLst>
              <a:rect l="0" t="0" r="r" b="b"/>
              <a:pathLst>
                <a:path w="168" h="98">
                  <a:moveTo>
                    <a:pt x="17" y="0"/>
                  </a:moveTo>
                  <a:lnTo>
                    <a:pt x="168" y="87"/>
                  </a:lnTo>
                  <a:lnTo>
                    <a:pt x="151" y="98"/>
                  </a:lnTo>
                  <a:lnTo>
                    <a:pt x="0" y="11"/>
                  </a:lnTo>
                  <a:lnTo>
                    <a:pt x="17"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44">
              <a:extLst>
                <a:ext uri="{FF2B5EF4-FFF2-40B4-BE49-F238E27FC236}">
                  <a16:creationId xmlns:a16="http://schemas.microsoft.com/office/drawing/2014/main" id="{56C49CB1-7315-40BA-9ECD-CED9AC500D75}"/>
                </a:ext>
              </a:extLst>
            </p:cNvPr>
            <p:cNvSpPr>
              <a:spLocks/>
            </p:cNvSpPr>
            <p:nvPr/>
          </p:nvSpPr>
          <p:spPr bwMode="auto">
            <a:xfrm>
              <a:off x="12406313" y="6099176"/>
              <a:ext cx="311150" cy="179388"/>
            </a:xfrm>
            <a:custGeom>
              <a:avLst/>
              <a:gdLst>
                <a:gd name="T0" fmla="*/ 3 w 196"/>
                <a:gd name="T1" fmla="*/ 0 h 113"/>
                <a:gd name="T2" fmla="*/ 196 w 196"/>
                <a:gd name="T3" fmla="*/ 112 h 113"/>
                <a:gd name="T4" fmla="*/ 193 w 196"/>
                <a:gd name="T5" fmla="*/ 113 h 113"/>
                <a:gd name="T6" fmla="*/ 0 w 196"/>
                <a:gd name="T7" fmla="*/ 2 h 113"/>
                <a:gd name="T8" fmla="*/ 3 w 196"/>
                <a:gd name="T9" fmla="*/ 0 h 113"/>
              </a:gdLst>
              <a:ahLst/>
              <a:cxnLst>
                <a:cxn ang="0">
                  <a:pos x="T0" y="T1"/>
                </a:cxn>
                <a:cxn ang="0">
                  <a:pos x="T2" y="T3"/>
                </a:cxn>
                <a:cxn ang="0">
                  <a:pos x="T4" y="T5"/>
                </a:cxn>
                <a:cxn ang="0">
                  <a:pos x="T6" y="T7"/>
                </a:cxn>
                <a:cxn ang="0">
                  <a:pos x="T8" y="T9"/>
                </a:cxn>
              </a:cxnLst>
              <a:rect l="0" t="0" r="r" b="b"/>
              <a:pathLst>
                <a:path w="196" h="113">
                  <a:moveTo>
                    <a:pt x="3" y="0"/>
                  </a:moveTo>
                  <a:lnTo>
                    <a:pt x="196" y="112"/>
                  </a:lnTo>
                  <a:lnTo>
                    <a:pt x="193" y="113"/>
                  </a:lnTo>
                  <a:lnTo>
                    <a:pt x="0" y="2"/>
                  </a:lnTo>
                  <a:lnTo>
                    <a:pt x="3"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8086" y="414780"/>
            <a:ext cx="4020261" cy="4503612"/>
          </a:xfrm>
          <a:prstGeom prst="rect">
            <a:avLst/>
          </a:prstGeom>
        </p:spPr>
      </p:pic>
      <p:grpSp>
        <p:nvGrpSpPr>
          <p:cNvPr id="159" name="Group 158">
            <a:extLst>
              <a:ext uri="{FF2B5EF4-FFF2-40B4-BE49-F238E27FC236}">
                <a16:creationId xmlns:a16="http://schemas.microsoft.com/office/drawing/2014/main" id="{64991881-5357-428D-B6F7-05A9CD40AAC5}"/>
              </a:ext>
            </a:extLst>
          </p:cNvPr>
          <p:cNvGrpSpPr/>
          <p:nvPr/>
        </p:nvGrpSpPr>
        <p:grpSpPr>
          <a:xfrm>
            <a:off x="63095" y="5690083"/>
            <a:ext cx="2244888" cy="1153256"/>
            <a:chOff x="10103278" y="11586688"/>
            <a:chExt cx="4144052" cy="2128905"/>
          </a:xfrm>
          <a:effectLst>
            <a:reflection stA="1000" endPos="65000" dist="50800" dir="5400000" sy="-100000" algn="bl" rotWithShape="0"/>
          </a:effectLst>
        </p:grpSpPr>
        <p:sp>
          <p:nvSpPr>
            <p:cNvPr id="160" name="Freeform: Shape 30">
              <a:extLst>
                <a:ext uri="{FF2B5EF4-FFF2-40B4-BE49-F238E27FC236}">
                  <a16:creationId xmlns:a16="http://schemas.microsoft.com/office/drawing/2014/main" id="{8DA9E379-095C-41CE-9343-87413F3E1372}"/>
                </a:ext>
              </a:extLst>
            </p:cNvPr>
            <p:cNvSpPr/>
            <p:nvPr/>
          </p:nvSpPr>
          <p:spPr>
            <a:xfrm>
              <a:off x="10282041" y="11586688"/>
              <a:ext cx="3965289" cy="1243216"/>
            </a:xfrm>
            <a:custGeom>
              <a:avLst/>
              <a:gdLst>
                <a:gd name="connsiteX0" fmla="*/ 3963258 w 3965289"/>
                <a:gd name="connsiteY0" fmla="*/ 989291 h 1243215"/>
                <a:gd name="connsiteX1" fmla="*/ 3926693 w 3965289"/>
                <a:gd name="connsiteY1" fmla="*/ 992541 h 1243215"/>
                <a:gd name="connsiteX2" fmla="*/ 3926693 w 3965289"/>
                <a:gd name="connsiteY2" fmla="*/ 992541 h 1243215"/>
                <a:gd name="connsiteX3" fmla="*/ 1322440 w 3965289"/>
                <a:gd name="connsiteY3" fmla="*/ 1241184 h 1243215"/>
                <a:gd name="connsiteX4" fmla="*/ 1307002 w 3965289"/>
                <a:gd name="connsiteY4" fmla="*/ 1228184 h 1243215"/>
                <a:gd name="connsiteX5" fmla="*/ 6094 w 3965289"/>
                <a:gd name="connsiteY5" fmla="*/ 160480 h 1243215"/>
                <a:gd name="connsiteX6" fmla="*/ 2443772 w 3965289"/>
                <a:gd name="connsiteY6"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5289" h="1243215">
                  <a:moveTo>
                    <a:pt x="3963258" y="989291"/>
                  </a:moveTo>
                  <a:lnTo>
                    <a:pt x="3926693" y="992541"/>
                  </a:lnTo>
                  <a:lnTo>
                    <a:pt x="3926693" y="992541"/>
                  </a:lnTo>
                  <a:lnTo>
                    <a:pt x="1322440" y="1241184"/>
                  </a:lnTo>
                  <a:lnTo>
                    <a:pt x="1307002" y="1228184"/>
                  </a:lnTo>
                  <a:lnTo>
                    <a:pt x="6094" y="160480"/>
                  </a:lnTo>
                  <a:lnTo>
                    <a:pt x="2443772" y="6094"/>
                  </a:lnTo>
                  <a:close/>
                </a:path>
              </a:pathLst>
            </a:custGeom>
            <a:gradFill>
              <a:gsLst>
                <a:gs pos="0">
                  <a:schemeClr val="accent3"/>
                </a:gs>
                <a:gs pos="100000">
                  <a:schemeClr val="accent2"/>
                </a:gs>
              </a:gsLst>
              <a:path path="circle">
                <a:fillToRect l="100000" b="100000"/>
              </a:path>
            </a:gradFill>
            <a:ln w="9525" cap="flat">
              <a:noFill/>
              <a:prstDash val="solid"/>
              <a:miter/>
            </a:ln>
          </p:spPr>
          <p:txBody>
            <a:bodyPr rtlCol="0" anchor="ctr"/>
            <a:lstStyle/>
            <a:p>
              <a:endParaRPr lang="en-US"/>
            </a:p>
          </p:txBody>
        </p:sp>
        <p:sp>
          <p:nvSpPr>
            <p:cNvPr id="161" name="Freeform: Shape 31">
              <a:extLst>
                <a:ext uri="{FF2B5EF4-FFF2-40B4-BE49-F238E27FC236}">
                  <a16:creationId xmlns:a16="http://schemas.microsoft.com/office/drawing/2014/main" id="{6E3322EF-FBA4-44FB-A659-947A01A3B82E}"/>
                </a:ext>
              </a:extLst>
            </p:cNvPr>
            <p:cNvSpPr/>
            <p:nvPr/>
          </p:nvSpPr>
          <p:spPr>
            <a:xfrm>
              <a:off x="10103278" y="11741074"/>
              <a:ext cx="1503235" cy="1966393"/>
            </a:xfrm>
            <a:custGeom>
              <a:avLst/>
              <a:gdLst>
                <a:gd name="connsiteX0" fmla="*/ 1387445 w 1503234"/>
                <a:gd name="connsiteY0" fmla="*/ 1926985 h 1966393"/>
                <a:gd name="connsiteX1" fmla="*/ 1403696 w 1503234"/>
                <a:gd name="connsiteY1" fmla="*/ 1964362 h 1966393"/>
                <a:gd name="connsiteX2" fmla="*/ 1400446 w 1503234"/>
                <a:gd name="connsiteY2" fmla="*/ 1961113 h 1966393"/>
                <a:gd name="connsiteX3" fmla="*/ 1400446 w 1503234"/>
                <a:gd name="connsiteY3" fmla="*/ 1961113 h 1966393"/>
                <a:gd name="connsiteX4" fmla="*/ 119852 w 1503234"/>
                <a:gd name="connsiteY4" fmla="*/ 753649 h 1966393"/>
                <a:gd name="connsiteX5" fmla="*/ 6094 w 1503234"/>
                <a:gd name="connsiteY5" fmla="*/ 371746 h 1966393"/>
                <a:gd name="connsiteX6" fmla="*/ 184857 w 1503234"/>
                <a:gd name="connsiteY6" fmla="*/ 6094 h 1966393"/>
                <a:gd name="connsiteX7" fmla="*/ 1485765 w 1503234"/>
                <a:gd name="connsiteY7" fmla="*/ 1073797 h 1966393"/>
                <a:gd name="connsiteX8" fmla="*/ 1501203 w 1503234"/>
                <a:gd name="connsiteY8" fmla="*/ 1086798 h 1966393"/>
                <a:gd name="connsiteX9" fmla="*/ 1306189 w 1503234"/>
                <a:gd name="connsiteY9" fmla="*/ 1525580 h 1966393"/>
                <a:gd name="connsiteX10" fmla="*/ 1362256 w 1503234"/>
                <a:gd name="connsiteY10" fmla="*/ 1864418 h 1966393"/>
                <a:gd name="connsiteX11" fmla="*/ 1362256 w 1503234"/>
                <a:gd name="connsiteY11" fmla="*/ 1865230 h 1966393"/>
                <a:gd name="connsiteX12" fmla="*/ 1387445 w 1503234"/>
                <a:gd name="connsiteY12" fmla="*/ 1926985 h 19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34" h="1966393">
                  <a:moveTo>
                    <a:pt x="1387445" y="1926985"/>
                  </a:moveTo>
                  <a:cubicBezTo>
                    <a:pt x="1397196" y="1950549"/>
                    <a:pt x="1403696" y="1964362"/>
                    <a:pt x="1403696" y="1964362"/>
                  </a:cubicBezTo>
                  <a:lnTo>
                    <a:pt x="1400446" y="1961113"/>
                  </a:lnTo>
                  <a:cubicBezTo>
                    <a:pt x="1400446" y="1961113"/>
                    <a:pt x="1400446" y="1961113"/>
                    <a:pt x="1400446" y="1961113"/>
                  </a:cubicBezTo>
                  <a:lnTo>
                    <a:pt x="119852" y="753649"/>
                  </a:lnTo>
                  <a:cubicBezTo>
                    <a:pt x="119852" y="753649"/>
                    <a:pt x="6094" y="591137"/>
                    <a:pt x="6094" y="371746"/>
                  </a:cubicBezTo>
                  <a:cubicBezTo>
                    <a:pt x="6094" y="152355"/>
                    <a:pt x="184857" y="6094"/>
                    <a:pt x="184857" y="6094"/>
                  </a:cubicBezTo>
                  <a:lnTo>
                    <a:pt x="1485765" y="1073797"/>
                  </a:lnTo>
                  <a:lnTo>
                    <a:pt x="1501203" y="1086798"/>
                  </a:lnTo>
                  <a:cubicBezTo>
                    <a:pt x="1501203" y="1086798"/>
                    <a:pt x="1330566" y="1338691"/>
                    <a:pt x="1306189" y="1525580"/>
                  </a:cubicBezTo>
                  <a:cubicBezTo>
                    <a:pt x="1291563" y="1637714"/>
                    <a:pt x="1329753" y="1774224"/>
                    <a:pt x="1362256" y="1864418"/>
                  </a:cubicBezTo>
                  <a:lnTo>
                    <a:pt x="1362256" y="1865230"/>
                  </a:lnTo>
                  <a:cubicBezTo>
                    <a:pt x="1372006" y="1889607"/>
                    <a:pt x="1380132" y="1910733"/>
                    <a:pt x="1387445" y="1926985"/>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32">
              <a:extLst>
                <a:ext uri="{FF2B5EF4-FFF2-40B4-BE49-F238E27FC236}">
                  <a16:creationId xmlns:a16="http://schemas.microsoft.com/office/drawing/2014/main" id="{C8868A06-B79C-4DDD-B0EA-E19CF572E363}"/>
                </a:ext>
              </a:extLst>
            </p:cNvPr>
            <p:cNvSpPr/>
            <p:nvPr/>
          </p:nvSpPr>
          <p:spPr>
            <a:xfrm>
              <a:off x="11484629" y="13301188"/>
              <a:ext cx="2681446" cy="414405"/>
            </a:xfrm>
            <a:custGeom>
              <a:avLst/>
              <a:gdLst>
                <a:gd name="connsiteX0" fmla="*/ 6094 w 2681445"/>
                <a:gd name="connsiteY0" fmla="*/ 366871 h 414405"/>
                <a:gd name="connsiteX1" fmla="*/ 2622535 w 2681445"/>
                <a:gd name="connsiteY1" fmla="*/ 30471 h 414405"/>
                <a:gd name="connsiteX2" fmla="*/ 2622535 w 2681445"/>
                <a:gd name="connsiteY2" fmla="*/ 6094 h 414405"/>
                <a:gd name="connsiteX3" fmla="*/ 2679414 w 2681445"/>
                <a:gd name="connsiteY3" fmla="*/ 38597 h 414405"/>
                <a:gd name="connsiteX4" fmla="*/ 2679414 w 2681445"/>
                <a:gd name="connsiteY4" fmla="*/ 71099 h 414405"/>
                <a:gd name="connsiteX5" fmla="*/ 46722 w 2681445"/>
                <a:gd name="connsiteY5" fmla="*/ 412374 h 414405"/>
                <a:gd name="connsiteX6" fmla="*/ 6094 w 2681445"/>
                <a:gd name="connsiteY6" fmla="*/ 366871 h 41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45" h="414405">
                  <a:moveTo>
                    <a:pt x="6094" y="366871"/>
                  </a:moveTo>
                  <a:lnTo>
                    <a:pt x="2622535" y="30471"/>
                  </a:lnTo>
                  <a:lnTo>
                    <a:pt x="2622535" y="6094"/>
                  </a:lnTo>
                  <a:lnTo>
                    <a:pt x="2679414" y="38597"/>
                  </a:lnTo>
                  <a:lnTo>
                    <a:pt x="2679414" y="71099"/>
                  </a:lnTo>
                  <a:lnTo>
                    <a:pt x="46722" y="412374"/>
                  </a:lnTo>
                  <a:cubicBezTo>
                    <a:pt x="46722" y="412374"/>
                    <a:pt x="14220" y="420499"/>
                    <a:pt x="6094" y="366871"/>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33">
              <a:extLst>
                <a:ext uri="{FF2B5EF4-FFF2-40B4-BE49-F238E27FC236}">
                  <a16:creationId xmlns:a16="http://schemas.microsoft.com/office/drawing/2014/main" id="{B5B5FFCC-9476-4F32-874B-A7C9FC674D0B}"/>
                </a:ext>
              </a:extLst>
            </p:cNvPr>
            <p:cNvSpPr/>
            <p:nvPr/>
          </p:nvSpPr>
          <p:spPr>
            <a:xfrm>
              <a:off x="11475690" y="13301188"/>
              <a:ext cx="2632692" cy="365652"/>
            </a:xfrm>
            <a:custGeom>
              <a:avLst/>
              <a:gdLst>
                <a:gd name="connsiteX0" fmla="*/ 2631473 w 2632692"/>
                <a:gd name="connsiteY0" fmla="*/ 30471 h 365651"/>
                <a:gd name="connsiteX1" fmla="*/ 15032 w 2632692"/>
                <a:gd name="connsiteY1" fmla="*/ 363620 h 365651"/>
                <a:gd name="connsiteX2" fmla="*/ 6094 w 2632692"/>
                <a:gd name="connsiteY2" fmla="*/ 342494 h 365651"/>
                <a:gd name="connsiteX3" fmla="*/ 2621723 w 2632692"/>
                <a:gd name="connsiteY3" fmla="*/ 6094 h 365651"/>
                <a:gd name="connsiteX4" fmla="*/ 2631473 w 2632692"/>
                <a:gd name="connsiteY4" fmla="*/ 30471 h 36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692" h="365651">
                  <a:moveTo>
                    <a:pt x="2631473" y="30471"/>
                  </a:moveTo>
                  <a:lnTo>
                    <a:pt x="15032" y="363620"/>
                  </a:lnTo>
                  <a:lnTo>
                    <a:pt x="6094" y="342494"/>
                  </a:lnTo>
                  <a:lnTo>
                    <a:pt x="2621723" y="6094"/>
                  </a:lnTo>
                  <a:cubicBezTo>
                    <a:pt x="2624973" y="14220"/>
                    <a:pt x="2628223" y="22345"/>
                    <a:pt x="2631473" y="30471"/>
                  </a:cubicBezTo>
                  <a:close/>
                </a:path>
              </a:pathLst>
            </a:custGeom>
            <a:solidFill>
              <a:srgbClr val="BAA0AE"/>
            </a:solidFill>
            <a:ln w="9525" cap="flat">
              <a:noFill/>
              <a:prstDash val="solid"/>
              <a:miter/>
            </a:ln>
          </p:spPr>
          <p:txBody>
            <a:bodyPr rtlCol="0" anchor="ctr"/>
            <a:lstStyle/>
            <a:p>
              <a:endParaRPr lang="en-US"/>
            </a:p>
          </p:txBody>
        </p:sp>
        <p:sp>
          <p:nvSpPr>
            <p:cNvPr id="164" name="Freeform: Shape 34">
              <a:extLst>
                <a:ext uri="{FF2B5EF4-FFF2-40B4-BE49-F238E27FC236}">
                  <a16:creationId xmlns:a16="http://schemas.microsoft.com/office/drawing/2014/main" id="{35FCE0BE-3B25-4D70-BB5C-0C4CFE358F1D}"/>
                </a:ext>
              </a:extLst>
            </p:cNvPr>
            <p:cNvSpPr/>
            <p:nvPr/>
          </p:nvSpPr>
          <p:spPr>
            <a:xfrm>
              <a:off x="11400158" y="12572323"/>
              <a:ext cx="2811455" cy="1072578"/>
            </a:xfrm>
            <a:custGeom>
              <a:avLst/>
              <a:gdLst>
                <a:gd name="connsiteX0" fmla="*/ 2697255 w 2811455"/>
                <a:gd name="connsiteY0" fmla="*/ 734959 h 1072578"/>
                <a:gd name="connsiteX1" fmla="*/ 81626 w 2811455"/>
                <a:gd name="connsiteY1" fmla="*/ 1071359 h 1072578"/>
                <a:gd name="connsiteX2" fmla="*/ 65375 w 2811455"/>
                <a:gd name="connsiteY2" fmla="*/ 1033169 h 1072578"/>
                <a:gd name="connsiteX3" fmla="*/ 65375 w 2811455"/>
                <a:gd name="connsiteY3" fmla="*/ 1032357 h 1072578"/>
                <a:gd name="connsiteX4" fmla="*/ 9308 w 2811455"/>
                <a:gd name="connsiteY4" fmla="*/ 693519 h 1072578"/>
                <a:gd name="connsiteX5" fmla="*/ 15809 w 2811455"/>
                <a:gd name="connsiteY5" fmla="*/ 657766 h 1072578"/>
                <a:gd name="connsiteX6" fmla="*/ 204323 w 2811455"/>
                <a:gd name="connsiteY6" fmla="*/ 254737 h 1072578"/>
                <a:gd name="connsiteX7" fmla="*/ 2420172 w 2811455"/>
                <a:gd name="connsiteY7" fmla="*/ 43472 h 1072578"/>
                <a:gd name="connsiteX8" fmla="*/ 2808575 w 2811455"/>
                <a:gd name="connsiteY8" fmla="*/ 6094 h 1072578"/>
                <a:gd name="connsiteX9" fmla="*/ 2808575 w 2811455"/>
                <a:gd name="connsiteY9" fmla="*/ 6094 h 1072578"/>
                <a:gd name="connsiteX10" fmla="*/ 2697255 w 2811455"/>
                <a:gd name="connsiteY10" fmla="*/ 734959 h 107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1455" h="1072578">
                  <a:moveTo>
                    <a:pt x="2697255" y="734959"/>
                  </a:moveTo>
                  <a:lnTo>
                    <a:pt x="81626" y="1071359"/>
                  </a:lnTo>
                  <a:lnTo>
                    <a:pt x="65375" y="1033169"/>
                  </a:lnTo>
                  <a:lnTo>
                    <a:pt x="65375" y="1032357"/>
                  </a:lnTo>
                  <a:cubicBezTo>
                    <a:pt x="32873" y="942162"/>
                    <a:pt x="-5318" y="805653"/>
                    <a:pt x="9308" y="693519"/>
                  </a:cubicBezTo>
                  <a:cubicBezTo>
                    <a:pt x="10934" y="682143"/>
                    <a:pt x="13371" y="669955"/>
                    <a:pt x="15809" y="657766"/>
                  </a:cubicBezTo>
                  <a:cubicBezTo>
                    <a:pt x="54812" y="476566"/>
                    <a:pt x="204323" y="254737"/>
                    <a:pt x="204323" y="254737"/>
                  </a:cubicBezTo>
                  <a:lnTo>
                    <a:pt x="2420172" y="43472"/>
                  </a:lnTo>
                  <a:lnTo>
                    <a:pt x="2808575" y="6094"/>
                  </a:lnTo>
                  <a:lnTo>
                    <a:pt x="2808575" y="6094"/>
                  </a:lnTo>
                  <a:cubicBezTo>
                    <a:pt x="2808575" y="6907"/>
                    <a:pt x="2555057" y="353870"/>
                    <a:pt x="2697255" y="734959"/>
                  </a:cubicBezTo>
                  <a:close/>
                </a:path>
              </a:pathLst>
            </a:custGeom>
            <a:solidFill>
              <a:srgbClr val="FFE1EF"/>
            </a:solidFill>
            <a:ln w="9525" cap="flat">
              <a:noFill/>
              <a:prstDash val="solid"/>
              <a:miter/>
            </a:ln>
          </p:spPr>
          <p:txBody>
            <a:bodyPr rtlCol="0" anchor="ctr"/>
            <a:lstStyle/>
            <a:p>
              <a:endParaRPr lang="en-US"/>
            </a:p>
          </p:txBody>
        </p:sp>
        <p:sp>
          <p:nvSpPr>
            <p:cNvPr id="165" name="Freeform: Shape 35">
              <a:extLst>
                <a:ext uri="{FF2B5EF4-FFF2-40B4-BE49-F238E27FC236}">
                  <a16:creationId xmlns:a16="http://schemas.microsoft.com/office/drawing/2014/main" id="{59F584E4-515A-4919-9DF6-445968F85623}"/>
                </a:ext>
              </a:extLst>
            </p:cNvPr>
            <p:cNvSpPr/>
            <p:nvPr/>
          </p:nvSpPr>
          <p:spPr>
            <a:xfrm>
              <a:off x="11409873" y="12610513"/>
              <a:ext cx="2413301" cy="625671"/>
            </a:xfrm>
            <a:custGeom>
              <a:avLst/>
              <a:gdLst>
                <a:gd name="connsiteX0" fmla="*/ 2410457 w 2413301"/>
                <a:gd name="connsiteY0" fmla="*/ 6094 h 625670"/>
                <a:gd name="connsiteX1" fmla="*/ 6094 w 2413301"/>
                <a:gd name="connsiteY1" fmla="*/ 620390 h 625670"/>
                <a:gd name="connsiteX2" fmla="*/ 194608 w 2413301"/>
                <a:gd name="connsiteY2" fmla="*/ 217360 h 625670"/>
                <a:gd name="connsiteX3" fmla="*/ 2410457 w 2413301"/>
                <a:gd name="connsiteY3" fmla="*/ 6094 h 625670"/>
              </a:gdLst>
              <a:ahLst/>
              <a:cxnLst>
                <a:cxn ang="0">
                  <a:pos x="connsiteX0" y="connsiteY0"/>
                </a:cxn>
                <a:cxn ang="0">
                  <a:pos x="connsiteX1" y="connsiteY1"/>
                </a:cxn>
                <a:cxn ang="0">
                  <a:pos x="connsiteX2" y="connsiteY2"/>
                </a:cxn>
                <a:cxn ang="0">
                  <a:pos x="connsiteX3" y="connsiteY3"/>
                </a:cxn>
              </a:cxnLst>
              <a:rect l="l" t="t" r="r" b="b"/>
              <a:pathLst>
                <a:path w="2413301" h="625670">
                  <a:moveTo>
                    <a:pt x="2410457" y="6094"/>
                  </a:moveTo>
                  <a:cubicBezTo>
                    <a:pt x="181607" y="240112"/>
                    <a:pt x="6094" y="620390"/>
                    <a:pt x="6094" y="620390"/>
                  </a:cubicBezTo>
                  <a:cubicBezTo>
                    <a:pt x="45097" y="439189"/>
                    <a:pt x="194608" y="217360"/>
                    <a:pt x="194608" y="217360"/>
                  </a:cubicBezTo>
                  <a:lnTo>
                    <a:pt x="2410457" y="6094"/>
                  </a:lnTo>
                  <a:close/>
                </a:path>
              </a:pathLst>
            </a:custGeom>
            <a:solidFill>
              <a:srgbClr val="F7C4DE"/>
            </a:solidFill>
            <a:ln w="9525" cap="flat">
              <a:noFill/>
              <a:prstDash val="solid"/>
              <a:miter/>
            </a:ln>
          </p:spPr>
          <p:txBody>
            <a:bodyPr rtlCol="0" anchor="ctr"/>
            <a:lstStyle/>
            <a:p>
              <a:endParaRPr lang="en-US"/>
            </a:p>
          </p:txBody>
        </p:sp>
        <p:sp>
          <p:nvSpPr>
            <p:cNvPr id="166" name="Freeform: Shape 36">
              <a:extLst>
                <a:ext uri="{FF2B5EF4-FFF2-40B4-BE49-F238E27FC236}">
                  <a16:creationId xmlns:a16="http://schemas.microsoft.com/office/drawing/2014/main" id="{9B04CF80-BC79-455C-98B8-779D5A16DB09}"/>
                </a:ext>
              </a:extLst>
            </p:cNvPr>
            <p:cNvSpPr/>
            <p:nvPr/>
          </p:nvSpPr>
          <p:spPr>
            <a:xfrm>
              <a:off x="10395799" y="11732136"/>
              <a:ext cx="1365100" cy="1088829"/>
            </a:xfrm>
            <a:custGeom>
              <a:avLst/>
              <a:gdLst>
                <a:gd name="connsiteX0" fmla="*/ 6094 w 1365099"/>
                <a:gd name="connsiteY0" fmla="*/ 7720 h 1088829"/>
                <a:gd name="connsiteX1" fmla="*/ 1319190 w 1365099"/>
                <a:gd name="connsiteY1" fmla="*/ 1085173 h 1088829"/>
                <a:gd name="connsiteX2" fmla="*/ 1364693 w 1365099"/>
                <a:gd name="connsiteY2" fmla="*/ 1081111 h 1088829"/>
                <a:gd name="connsiteX3" fmla="*/ 29658 w 1365099"/>
                <a:gd name="connsiteY3" fmla="*/ 6094 h 1088829"/>
              </a:gdLst>
              <a:ahLst/>
              <a:cxnLst>
                <a:cxn ang="0">
                  <a:pos x="connsiteX0" y="connsiteY0"/>
                </a:cxn>
                <a:cxn ang="0">
                  <a:pos x="connsiteX1" y="connsiteY1"/>
                </a:cxn>
                <a:cxn ang="0">
                  <a:pos x="connsiteX2" y="connsiteY2"/>
                </a:cxn>
                <a:cxn ang="0">
                  <a:pos x="connsiteX3" y="connsiteY3"/>
                </a:cxn>
              </a:cxnLst>
              <a:rect l="l" t="t" r="r" b="b"/>
              <a:pathLst>
                <a:path w="1365099" h="1088829">
                  <a:moveTo>
                    <a:pt x="6094" y="7720"/>
                  </a:moveTo>
                  <a:lnTo>
                    <a:pt x="1319190" y="1085173"/>
                  </a:lnTo>
                  <a:lnTo>
                    <a:pt x="1364693" y="1081111"/>
                  </a:lnTo>
                  <a:lnTo>
                    <a:pt x="29658" y="6094"/>
                  </a:lnTo>
                  <a:close/>
                </a:path>
              </a:pathLst>
            </a:custGeom>
            <a:solidFill>
              <a:srgbClr val="F7C4DE"/>
            </a:solidFill>
            <a:ln w="9525"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2FD18FAE-F492-4933-8FA6-5120B6BD0C07}"/>
              </a:ext>
            </a:extLst>
          </p:cNvPr>
          <p:cNvGrpSpPr/>
          <p:nvPr/>
        </p:nvGrpSpPr>
        <p:grpSpPr>
          <a:xfrm>
            <a:off x="449825" y="5523245"/>
            <a:ext cx="2226411" cy="1132578"/>
            <a:chOff x="10272717" y="7625462"/>
            <a:chExt cx="3993302" cy="2031398"/>
          </a:xfrm>
          <a:effectLst>
            <a:reflection stA="1000" endPos="65000" dist="50800" dir="5400000" sy="-100000" algn="bl" rotWithShape="0"/>
          </a:effectLst>
        </p:grpSpPr>
        <p:sp>
          <p:nvSpPr>
            <p:cNvPr id="168" name="Freeform: Shape 38">
              <a:extLst>
                <a:ext uri="{FF2B5EF4-FFF2-40B4-BE49-F238E27FC236}">
                  <a16:creationId xmlns:a16="http://schemas.microsoft.com/office/drawing/2014/main" id="{3F8CF08C-214F-461B-8724-EC5F47205EAA}"/>
                </a:ext>
              </a:extLst>
            </p:cNvPr>
            <p:cNvSpPr/>
            <p:nvPr/>
          </p:nvSpPr>
          <p:spPr>
            <a:xfrm>
              <a:off x="10412050" y="7625462"/>
              <a:ext cx="3770275" cy="942569"/>
            </a:xfrm>
            <a:custGeom>
              <a:avLst/>
              <a:gdLst>
                <a:gd name="connsiteX0" fmla="*/ 3768244 w 3770274"/>
                <a:gd name="connsiteY0" fmla="*/ 818653 h 942568"/>
                <a:gd name="connsiteX1" fmla="*/ 3673174 w 3770274"/>
                <a:gd name="connsiteY1" fmla="*/ 822716 h 942568"/>
                <a:gd name="connsiteX2" fmla="*/ 737398 w 3770274"/>
                <a:gd name="connsiteY2" fmla="*/ 940537 h 942568"/>
                <a:gd name="connsiteX3" fmla="*/ 6094 w 3770274"/>
                <a:gd name="connsiteY3" fmla="*/ 62973 h 942568"/>
                <a:gd name="connsiteX4" fmla="*/ 2362516 w 3770274"/>
                <a:gd name="connsiteY4" fmla="*/ 6094 h 9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274" h="942568">
                  <a:moveTo>
                    <a:pt x="3768244" y="818653"/>
                  </a:moveTo>
                  <a:lnTo>
                    <a:pt x="3673174" y="822716"/>
                  </a:lnTo>
                  <a:lnTo>
                    <a:pt x="737398" y="940537"/>
                  </a:lnTo>
                  <a:lnTo>
                    <a:pt x="6094" y="62973"/>
                  </a:lnTo>
                  <a:lnTo>
                    <a:pt x="2362516" y="6094"/>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tlCol="0" anchor="ctr"/>
            <a:lstStyle/>
            <a:p>
              <a:endParaRPr lang="en-US"/>
            </a:p>
          </p:txBody>
        </p:sp>
        <p:sp>
          <p:nvSpPr>
            <p:cNvPr id="179" name="Freeform: Shape 39">
              <a:extLst>
                <a:ext uri="{FF2B5EF4-FFF2-40B4-BE49-F238E27FC236}">
                  <a16:creationId xmlns:a16="http://schemas.microsoft.com/office/drawing/2014/main" id="{29BF8BEF-5D27-4154-A358-E42C6415F406}"/>
                </a:ext>
              </a:extLst>
            </p:cNvPr>
            <p:cNvSpPr/>
            <p:nvPr/>
          </p:nvSpPr>
          <p:spPr>
            <a:xfrm>
              <a:off x="10272717" y="7682341"/>
              <a:ext cx="918192" cy="1877012"/>
            </a:xfrm>
            <a:custGeom>
              <a:avLst/>
              <a:gdLst>
                <a:gd name="connsiteX0" fmla="*/ 913296 w 918191"/>
                <a:gd name="connsiteY0" fmla="*/ 1874168 h 1877011"/>
                <a:gd name="connsiteX1" fmla="*/ 837728 w 918191"/>
                <a:gd name="connsiteY1" fmla="*/ 1766910 h 1877011"/>
                <a:gd name="connsiteX2" fmla="*/ 64172 w 918191"/>
                <a:gd name="connsiteY2" fmla="*/ 664267 h 1877011"/>
                <a:gd name="connsiteX3" fmla="*/ 7293 w 918191"/>
                <a:gd name="connsiteY3" fmla="*/ 355495 h 1877011"/>
                <a:gd name="connsiteX4" fmla="*/ 145428 w 918191"/>
                <a:gd name="connsiteY4" fmla="*/ 6094 h 1877011"/>
                <a:gd name="connsiteX5" fmla="*/ 876731 w 918191"/>
                <a:gd name="connsiteY5" fmla="*/ 883658 h 1877011"/>
                <a:gd name="connsiteX6" fmla="*/ 913296 w 918191"/>
                <a:gd name="connsiteY6" fmla="*/ 1874168 h 187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191" h="1877011">
                  <a:moveTo>
                    <a:pt x="913296" y="1874168"/>
                  </a:moveTo>
                  <a:lnTo>
                    <a:pt x="837728" y="1766910"/>
                  </a:lnTo>
                  <a:lnTo>
                    <a:pt x="64172" y="664267"/>
                  </a:lnTo>
                  <a:cubicBezTo>
                    <a:pt x="64172" y="664267"/>
                    <a:pt x="23544" y="542383"/>
                    <a:pt x="7293" y="355495"/>
                  </a:cubicBezTo>
                  <a:cubicBezTo>
                    <a:pt x="-8958" y="168606"/>
                    <a:pt x="145428" y="6094"/>
                    <a:pt x="145428" y="6094"/>
                  </a:cubicBezTo>
                  <a:lnTo>
                    <a:pt x="876731" y="883658"/>
                  </a:lnTo>
                  <a:cubicBezTo>
                    <a:pt x="665466" y="1347630"/>
                    <a:pt x="814164" y="1709219"/>
                    <a:pt x="913296" y="1874168"/>
                  </a:cubicBez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40">
              <a:extLst>
                <a:ext uri="{FF2B5EF4-FFF2-40B4-BE49-F238E27FC236}">
                  <a16:creationId xmlns:a16="http://schemas.microsoft.com/office/drawing/2014/main" id="{358E441E-19CC-45B2-8CBE-695FC389F886}"/>
                </a:ext>
              </a:extLst>
            </p:cNvPr>
            <p:cNvSpPr/>
            <p:nvPr/>
          </p:nvSpPr>
          <p:spPr>
            <a:xfrm>
              <a:off x="11180731" y="9550415"/>
              <a:ext cx="73130" cy="105633"/>
            </a:xfrm>
            <a:custGeom>
              <a:avLst/>
              <a:gdLst>
                <a:gd name="connsiteX0" fmla="*/ 74349 w 73130"/>
                <a:gd name="connsiteY0" fmla="*/ 104414 h 105632"/>
                <a:gd name="connsiteX1" fmla="*/ 26408 w 73130"/>
                <a:gd name="connsiteY1" fmla="*/ 39409 h 105632"/>
                <a:gd name="connsiteX2" fmla="*/ 6094 w 73130"/>
                <a:gd name="connsiteY2" fmla="*/ 6094 h 105632"/>
                <a:gd name="connsiteX3" fmla="*/ 28846 w 73130"/>
                <a:gd name="connsiteY3" fmla="*/ 37784 h 105632"/>
                <a:gd name="connsiteX4" fmla="*/ 28846 w 73130"/>
                <a:gd name="connsiteY4" fmla="*/ 38597 h 105632"/>
                <a:gd name="connsiteX5" fmla="*/ 74349 w 73130"/>
                <a:gd name="connsiteY5" fmla="*/ 104414 h 1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30" h="105632">
                  <a:moveTo>
                    <a:pt x="74349" y="104414"/>
                  </a:moveTo>
                  <a:cubicBezTo>
                    <a:pt x="72724" y="101977"/>
                    <a:pt x="53223" y="80037"/>
                    <a:pt x="26408" y="39409"/>
                  </a:cubicBezTo>
                  <a:cubicBezTo>
                    <a:pt x="19908" y="29659"/>
                    <a:pt x="12595" y="18283"/>
                    <a:pt x="6094" y="6094"/>
                  </a:cubicBezTo>
                  <a:lnTo>
                    <a:pt x="28846" y="37784"/>
                  </a:lnTo>
                  <a:lnTo>
                    <a:pt x="28846" y="38597"/>
                  </a:lnTo>
                  <a:lnTo>
                    <a:pt x="74349" y="104414"/>
                  </a:lnTo>
                  <a:close/>
                </a:path>
              </a:pathLst>
            </a:custGeom>
            <a:solidFill>
              <a:srgbClr val="0B0533"/>
            </a:solidFill>
            <a:ln w="9525" cap="flat">
              <a:noFill/>
              <a:prstDash val="solid"/>
              <a:miter/>
            </a:ln>
          </p:spPr>
          <p:txBody>
            <a:bodyPr rtlCol="0" anchor="ctr"/>
            <a:lstStyle/>
            <a:p>
              <a:endParaRPr lang="en-US"/>
            </a:p>
          </p:txBody>
        </p:sp>
        <p:sp>
          <p:nvSpPr>
            <p:cNvPr id="181" name="Freeform: Shape 41">
              <a:extLst>
                <a:ext uri="{FF2B5EF4-FFF2-40B4-BE49-F238E27FC236}">
                  <a16:creationId xmlns:a16="http://schemas.microsoft.com/office/drawing/2014/main" id="{9049129A-BDF7-4C40-BFB1-3C6FF8D9A308}"/>
                </a:ext>
              </a:extLst>
            </p:cNvPr>
            <p:cNvSpPr/>
            <p:nvPr/>
          </p:nvSpPr>
          <p:spPr>
            <a:xfrm>
              <a:off x="11202671" y="9339962"/>
              <a:ext cx="3063348" cy="316898"/>
            </a:xfrm>
            <a:custGeom>
              <a:avLst/>
              <a:gdLst>
                <a:gd name="connsiteX0" fmla="*/ 3058879 w 3063348"/>
                <a:gd name="connsiteY0" fmla="*/ 111727 h 316898"/>
                <a:gd name="connsiteX1" fmla="*/ 52410 w 3063348"/>
                <a:gd name="connsiteY1" fmla="*/ 314867 h 316898"/>
                <a:gd name="connsiteX2" fmla="*/ 52410 w 3063348"/>
                <a:gd name="connsiteY2" fmla="*/ 314867 h 316898"/>
                <a:gd name="connsiteX3" fmla="*/ 6907 w 3063348"/>
                <a:gd name="connsiteY3" fmla="*/ 249862 h 316898"/>
                <a:gd name="connsiteX4" fmla="*/ 6094 w 3063348"/>
                <a:gd name="connsiteY4" fmla="*/ 249050 h 316898"/>
                <a:gd name="connsiteX5" fmla="*/ 2969498 w 3063348"/>
                <a:gd name="connsiteY5" fmla="*/ 71099 h 316898"/>
                <a:gd name="connsiteX6" fmla="*/ 2936996 w 3063348"/>
                <a:gd name="connsiteY6" fmla="*/ 6094 h 316898"/>
                <a:gd name="connsiteX7" fmla="*/ 2946746 w 3063348"/>
                <a:gd name="connsiteY7" fmla="*/ 15033 h 3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3348" h="316898">
                  <a:moveTo>
                    <a:pt x="3058879" y="111727"/>
                  </a:moveTo>
                  <a:lnTo>
                    <a:pt x="52410" y="314867"/>
                  </a:lnTo>
                  <a:lnTo>
                    <a:pt x="52410" y="314867"/>
                  </a:lnTo>
                  <a:lnTo>
                    <a:pt x="6907" y="249862"/>
                  </a:lnTo>
                  <a:lnTo>
                    <a:pt x="6094" y="249050"/>
                  </a:lnTo>
                  <a:lnTo>
                    <a:pt x="2969498" y="71099"/>
                  </a:lnTo>
                  <a:lnTo>
                    <a:pt x="2936996" y="6094"/>
                  </a:lnTo>
                  <a:lnTo>
                    <a:pt x="2946746" y="15033"/>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42">
              <a:extLst>
                <a:ext uri="{FF2B5EF4-FFF2-40B4-BE49-F238E27FC236}">
                  <a16:creationId xmlns:a16="http://schemas.microsoft.com/office/drawing/2014/main" id="{97BFFAC7-5918-402F-835E-2BB309C9EDDC}"/>
                </a:ext>
              </a:extLst>
            </p:cNvPr>
            <p:cNvSpPr/>
            <p:nvPr/>
          </p:nvSpPr>
          <p:spPr>
            <a:xfrm>
              <a:off x="11035672" y="8442897"/>
              <a:ext cx="3136479" cy="1145709"/>
            </a:xfrm>
            <a:custGeom>
              <a:avLst/>
              <a:gdLst>
                <a:gd name="connsiteX0" fmla="*/ 3136496 w 3136478"/>
                <a:gd name="connsiteY0" fmla="*/ 968164 h 1145708"/>
                <a:gd name="connsiteX1" fmla="*/ 173093 w 3136478"/>
                <a:gd name="connsiteY1" fmla="*/ 1146114 h 1145708"/>
                <a:gd name="connsiteX2" fmla="*/ 150341 w 3136478"/>
                <a:gd name="connsiteY2" fmla="*/ 1114424 h 1145708"/>
                <a:gd name="connsiteX3" fmla="*/ 27645 w 3136478"/>
                <a:gd name="connsiteY3" fmla="*/ 383121 h 1145708"/>
                <a:gd name="connsiteX4" fmla="*/ 112963 w 3136478"/>
                <a:gd name="connsiteY4" fmla="*/ 123915 h 1145708"/>
                <a:gd name="connsiteX5" fmla="*/ 3044677 w 3136478"/>
                <a:gd name="connsiteY5" fmla="*/ 6094 h 1145708"/>
                <a:gd name="connsiteX6" fmla="*/ 3048740 w 3136478"/>
                <a:gd name="connsiteY6" fmla="*/ 6094 h 1145708"/>
                <a:gd name="connsiteX7" fmla="*/ 3021925 w 3136478"/>
                <a:gd name="connsiteY7" fmla="*/ 58097 h 1145708"/>
                <a:gd name="connsiteX8" fmla="*/ 3021113 w 3136478"/>
                <a:gd name="connsiteY8" fmla="*/ 58911 h 1145708"/>
                <a:gd name="connsiteX9" fmla="*/ 3000799 w 3136478"/>
                <a:gd name="connsiteY9" fmla="*/ 105226 h 1145708"/>
                <a:gd name="connsiteX10" fmla="*/ 2965046 w 3136478"/>
                <a:gd name="connsiteY10" fmla="*/ 538321 h 1145708"/>
                <a:gd name="connsiteX11" fmla="*/ 3112932 w 3136478"/>
                <a:gd name="connsiteY11" fmla="*/ 912910 h 1145708"/>
                <a:gd name="connsiteX12" fmla="*/ 3103181 w 3136478"/>
                <a:gd name="connsiteY12" fmla="*/ 903972 h 1145708"/>
                <a:gd name="connsiteX13" fmla="*/ 3136496 w 3136478"/>
                <a:gd name="connsiteY13" fmla="*/ 968164 h 114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6478" h="1145708">
                  <a:moveTo>
                    <a:pt x="3136496" y="968164"/>
                  </a:moveTo>
                  <a:lnTo>
                    <a:pt x="173093" y="1146114"/>
                  </a:lnTo>
                  <a:lnTo>
                    <a:pt x="150341" y="1114424"/>
                  </a:lnTo>
                  <a:cubicBezTo>
                    <a:pt x="70710" y="981165"/>
                    <a:pt x="-41423" y="721146"/>
                    <a:pt x="27645" y="383121"/>
                  </a:cubicBezTo>
                  <a:cubicBezTo>
                    <a:pt x="44708" y="301053"/>
                    <a:pt x="72335" y="214109"/>
                    <a:pt x="112963" y="123915"/>
                  </a:cubicBezTo>
                  <a:lnTo>
                    <a:pt x="3044677" y="6094"/>
                  </a:lnTo>
                  <a:lnTo>
                    <a:pt x="3048740" y="6094"/>
                  </a:lnTo>
                  <a:cubicBezTo>
                    <a:pt x="3048740" y="6094"/>
                    <a:pt x="3037364" y="25595"/>
                    <a:pt x="3021925" y="58097"/>
                  </a:cubicBezTo>
                  <a:lnTo>
                    <a:pt x="3021113" y="58911"/>
                  </a:lnTo>
                  <a:cubicBezTo>
                    <a:pt x="3014612" y="72724"/>
                    <a:pt x="3007299" y="88162"/>
                    <a:pt x="3000799" y="105226"/>
                  </a:cubicBezTo>
                  <a:cubicBezTo>
                    <a:pt x="2957733" y="210859"/>
                    <a:pt x="2908980" y="383934"/>
                    <a:pt x="2965046" y="538321"/>
                  </a:cubicBezTo>
                  <a:cubicBezTo>
                    <a:pt x="3035739" y="730084"/>
                    <a:pt x="3075554" y="836529"/>
                    <a:pt x="3112932" y="912910"/>
                  </a:cubicBezTo>
                  <a:lnTo>
                    <a:pt x="3103181" y="903972"/>
                  </a:lnTo>
                  <a:lnTo>
                    <a:pt x="3136496" y="968164"/>
                  </a:lnTo>
                  <a:close/>
                </a:path>
              </a:pathLst>
            </a:custGeom>
            <a:solidFill>
              <a:srgbClr val="D9D7E2"/>
            </a:solidFill>
            <a:ln w="9525" cap="flat">
              <a:noFill/>
              <a:prstDash val="solid"/>
              <a:miter/>
            </a:ln>
          </p:spPr>
          <p:txBody>
            <a:bodyPr rtlCol="0" anchor="ctr"/>
            <a:lstStyle/>
            <a:p>
              <a:endParaRPr lang="en-US"/>
            </a:p>
          </p:txBody>
        </p:sp>
        <p:sp>
          <p:nvSpPr>
            <p:cNvPr id="183" name="Freeform: Shape 43">
              <a:extLst>
                <a:ext uri="{FF2B5EF4-FFF2-40B4-BE49-F238E27FC236}">
                  <a16:creationId xmlns:a16="http://schemas.microsoft.com/office/drawing/2014/main" id="{FFE3FFC9-B9A7-44FB-A975-FB8872197E7D}"/>
                </a:ext>
              </a:extLst>
            </p:cNvPr>
            <p:cNvSpPr/>
            <p:nvPr/>
          </p:nvSpPr>
          <p:spPr>
            <a:xfrm>
              <a:off x="11058035" y="8442084"/>
              <a:ext cx="3022720" cy="381903"/>
            </a:xfrm>
            <a:custGeom>
              <a:avLst/>
              <a:gdLst>
                <a:gd name="connsiteX0" fmla="*/ 3023127 w 3022720"/>
                <a:gd name="connsiteY0" fmla="*/ 6094 h 381902"/>
                <a:gd name="connsiteX1" fmla="*/ 3000375 w 3022720"/>
                <a:gd name="connsiteY1" fmla="*/ 58098 h 381902"/>
                <a:gd name="connsiteX2" fmla="*/ 2999563 w 3022720"/>
                <a:gd name="connsiteY2" fmla="*/ 58911 h 381902"/>
                <a:gd name="connsiteX3" fmla="*/ 2979249 w 3022720"/>
                <a:gd name="connsiteY3" fmla="*/ 105227 h 381902"/>
                <a:gd name="connsiteX4" fmla="*/ 6094 w 3022720"/>
                <a:gd name="connsiteY4" fmla="*/ 383122 h 381902"/>
                <a:gd name="connsiteX5" fmla="*/ 6094 w 3022720"/>
                <a:gd name="connsiteY5" fmla="*/ 383122 h 381902"/>
                <a:gd name="connsiteX6" fmla="*/ 91413 w 3022720"/>
                <a:gd name="connsiteY6" fmla="*/ 123915 h 381902"/>
                <a:gd name="connsiteX7" fmla="*/ 3023127 w 3022720"/>
                <a:gd name="connsiteY7" fmla="*/ 6094 h 38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2720" h="381902">
                  <a:moveTo>
                    <a:pt x="3023127" y="6094"/>
                  </a:moveTo>
                  <a:lnTo>
                    <a:pt x="3000375" y="58098"/>
                  </a:lnTo>
                  <a:lnTo>
                    <a:pt x="2999563" y="58911"/>
                  </a:lnTo>
                  <a:lnTo>
                    <a:pt x="2979249" y="105227"/>
                  </a:lnTo>
                  <a:cubicBezTo>
                    <a:pt x="2356828" y="-19095"/>
                    <a:pt x="6094" y="383122"/>
                    <a:pt x="6094" y="383122"/>
                  </a:cubicBezTo>
                  <a:lnTo>
                    <a:pt x="6094" y="383122"/>
                  </a:lnTo>
                  <a:cubicBezTo>
                    <a:pt x="23158" y="301054"/>
                    <a:pt x="50785" y="214110"/>
                    <a:pt x="91413" y="123915"/>
                  </a:cubicBezTo>
                  <a:lnTo>
                    <a:pt x="3023127" y="6094"/>
                  </a:lnTo>
                  <a:close/>
                </a:path>
              </a:pathLst>
            </a:custGeom>
            <a:solidFill>
              <a:srgbClr val="C6C5D1"/>
            </a:solidFill>
            <a:ln w="9525" cap="flat">
              <a:noFill/>
              <a:prstDash val="solid"/>
              <a:miter/>
            </a:ln>
          </p:spPr>
          <p:txBody>
            <a:bodyPr rtlCol="0" anchor="ctr"/>
            <a:lstStyle/>
            <a:p>
              <a:endParaRPr lang="en-US"/>
            </a:p>
          </p:txBody>
        </p:sp>
        <p:sp>
          <p:nvSpPr>
            <p:cNvPr id="184" name="Freeform: Shape 44">
              <a:extLst>
                <a:ext uri="{FF2B5EF4-FFF2-40B4-BE49-F238E27FC236}">
                  <a16:creationId xmlns:a16="http://schemas.microsoft.com/office/drawing/2014/main" id="{4E153F5A-16CD-42A9-B6C4-434D7E6E0C34}"/>
                </a:ext>
              </a:extLst>
            </p:cNvPr>
            <p:cNvSpPr/>
            <p:nvPr/>
          </p:nvSpPr>
          <p:spPr>
            <a:xfrm>
              <a:off x="10546123" y="7678279"/>
              <a:ext cx="812559" cy="885690"/>
            </a:xfrm>
            <a:custGeom>
              <a:avLst/>
              <a:gdLst>
                <a:gd name="connsiteX0" fmla="*/ 741460 w 812559"/>
                <a:gd name="connsiteY0" fmla="*/ 882033 h 885689"/>
                <a:gd name="connsiteX1" fmla="*/ 6094 w 812559"/>
                <a:gd name="connsiteY1" fmla="*/ 6907 h 885689"/>
                <a:gd name="connsiteX2" fmla="*/ 33721 w 812559"/>
                <a:gd name="connsiteY2" fmla="*/ 6094 h 885689"/>
                <a:gd name="connsiteX3" fmla="*/ 811341 w 812559"/>
                <a:gd name="connsiteY3" fmla="*/ 879595 h 885689"/>
              </a:gdLst>
              <a:ahLst/>
              <a:cxnLst>
                <a:cxn ang="0">
                  <a:pos x="connsiteX0" y="connsiteY0"/>
                </a:cxn>
                <a:cxn ang="0">
                  <a:pos x="connsiteX1" y="connsiteY1"/>
                </a:cxn>
                <a:cxn ang="0">
                  <a:pos x="connsiteX2" y="connsiteY2"/>
                </a:cxn>
                <a:cxn ang="0">
                  <a:pos x="connsiteX3" y="connsiteY3"/>
                </a:cxn>
              </a:cxnLst>
              <a:rect l="l" t="t" r="r" b="b"/>
              <a:pathLst>
                <a:path w="812559" h="885689">
                  <a:moveTo>
                    <a:pt x="741460" y="882033"/>
                  </a:moveTo>
                  <a:lnTo>
                    <a:pt x="6094" y="6907"/>
                  </a:lnTo>
                  <a:lnTo>
                    <a:pt x="33721" y="6094"/>
                  </a:lnTo>
                  <a:lnTo>
                    <a:pt x="811341" y="879595"/>
                  </a:lnTo>
                  <a:close/>
                </a:path>
              </a:pathLst>
            </a:custGeom>
            <a:solidFill>
              <a:srgbClr val="221763"/>
            </a:solidFill>
            <a:ln w="9525" cap="flat">
              <a:noFill/>
              <a:prstDash val="solid"/>
              <a:miter/>
            </a:ln>
          </p:spPr>
          <p:txBody>
            <a:bodyPr rtlCol="0" anchor="ctr"/>
            <a:lstStyle/>
            <a:p>
              <a:endParaRPr lang="en-US"/>
            </a:p>
          </p:txBody>
        </p:sp>
        <p:sp>
          <p:nvSpPr>
            <p:cNvPr id="185" name="Freeform: Shape 45">
              <a:extLst>
                <a:ext uri="{FF2B5EF4-FFF2-40B4-BE49-F238E27FC236}">
                  <a16:creationId xmlns:a16="http://schemas.microsoft.com/office/drawing/2014/main" id="{88ADC277-76EC-4F45-8DC6-1A5A5EF379D9}"/>
                </a:ext>
              </a:extLst>
            </p:cNvPr>
            <p:cNvSpPr/>
            <p:nvPr/>
          </p:nvSpPr>
          <p:spPr>
            <a:xfrm>
              <a:off x="11035004" y="8438021"/>
              <a:ext cx="3144604" cy="1153834"/>
            </a:xfrm>
            <a:custGeom>
              <a:avLst/>
              <a:gdLst>
                <a:gd name="connsiteX0" fmla="*/ 3145290 w 3144604"/>
                <a:gd name="connsiteY0" fmla="*/ 6094 h 1153834"/>
                <a:gd name="connsiteX1" fmla="*/ 3145290 w 3144604"/>
                <a:gd name="connsiteY1" fmla="*/ 22345 h 1153834"/>
                <a:gd name="connsiteX2" fmla="*/ 131507 w 3144604"/>
                <a:gd name="connsiteY2" fmla="*/ 143417 h 1153834"/>
                <a:gd name="connsiteX3" fmla="*/ 190824 w 3144604"/>
                <a:gd name="connsiteY3" fmla="*/ 1149366 h 1153834"/>
                <a:gd name="connsiteX4" fmla="*/ 173760 w 3144604"/>
                <a:gd name="connsiteY4" fmla="*/ 1150178 h 1153834"/>
                <a:gd name="connsiteX5" fmla="*/ 109568 w 3144604"/>
                <a:gd name="connsiteY5" fmla="*/ 121478 h 1153834"/>
                <a:gd name="connsiteX6" fmla="*/ 3145290 w 3144604"/>
                <a:gd name="connsiteY6" fmla="*/ 6094 h 11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604" h="1153834">
                  <a:moveTo>
                    <a:pt x="3145290" y="6094"/>
                  </a:moveTo>
                  <a:lnTo>
                    <a:pt x="3145290" y="22345"/>
                  </a:lnTo>
                  <a:lnTo>
                    <a:pt x="131507" y="143417"/>
                  </a:lnTo>
                  <a:cubicBezTo>
                    <a:pt x="131507" y="143417"/>
                    <a:pt x="-149638" y="591137"/>
                    <a:pt x="190824" y="1149366"/>
                  </a:cubicBezTo>
                  <a:lnTo>
                    <a:pt x="173760" y="1150178"/>
                  </a:lnTo>
                  <a:cubicBezTo>
                    <a:pt x="173760" y="1150178"/>
                    <a:pt x="-156139" y="752836"/>
                    <a:pt x="109568" y="121478"/>
                  </a:cubicBezTo>
                  <a:lnTo>
                    <a:pt x="3145290" y="6094"/>
                  </a:lnTo>
                  <a:close/>
                </a:path>
              </a:pathLst>
            </a:custGeom>
            <a:gradFill>
              <a:gsLst>
                <a:gs pos="76000">
                  <a:schemeClr val="tx1"/>
                </a:gs>
                <a:gs pos="33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6" name="Group 185">
            <a:extLst>
              <a:ext uri="{FF2B5EF4-FFF2-40B4-BE49-F238E27FC236}">
                <a16:creationId xmlns:a16="http://schemas.microsoft.com/office/drawing/2014/main" id="{7AABB9BF-120C-40F3-8584-9FEBD7766AED}"/>
              </a:ext>
            </a:extLst>
          </p:cNvPr>
          <p:cNvGrpSpPr/>
          <p:nvPr/>
        </p:nvGrpSpPr>
        <p:grpSpPr>
          <a:xfrm>
            <a:off x="65506" y="5270670"/>
            <a:ext cx="2238358" cy="696229"/>
            <a:chOff x="10240951" y="-6094"/>
            <a:chExt cx="4033479" cy="1254592"/>
          </a:xfrm>
          <a:effectLst>
            <a:reflection stA="1000" endPos="65000" dist="50800" dir="5400000" sy="-100000" algn="bl" rotWithShape="0"/>
          </a:effectLst>
        </p:grpSpPr>
        <p:sp>
          <p:nvSpPr>
            <p:cNvPr id="187" name="Freeform: Shape 47">
              <a:extLst>
                <a:ext uri="{FF2B5EF4-FFF2-40B4-BE49-F238E27FC236}">
                  <a16:creationId xmlns:a16="http://schemas.microsoft.com/office/drawing/2014/main" id="{673B930C-8A60-48B3-BFF0-05E42175B648}"/>
                </a:ext>
              </a:extLst>
            </p:cNvPr>
            <p:cNvSpPr/>
            <p:nvPr/>
          </p:nvSpPr>
          <p:spPr>
            <a:xfrm>
              <a:off x="10356796" y="-6094"/>
              <a:ext cx="3916536" cy="601294"/>
            </a:xfrm>
            <a:custGeom>
              <a:avLst/>
              <a:gdLst>
                <a:gd name="connsiteX0" fmla="*/ 3916942 w 3916535"/>
                <a:gd name="connsiteY0" fmla="*/ 537508 h 601293"/>
                <a:gd name="connsiteX1" fmla="*/ 847906 w 3916535"/>
                <a:gd name="connsiteY1" fmla="*/ 596825 h 601293"/>
                <a:gd name="connsiteX2" fmla="*/ 6094 w 3916535"/>
                <a:gd name="connsiteY2" fmla="*/ 6094 h 601293"/>
                <a:gd name="connsiteX3" fmla="*/ 2097622 w 3916535"/>
                <a:gd name="connsiteY3" fmla="*/ 49160 h 601293"/>
              </a:gdLst>
              <a:ahLst/>
              <a:cxnLst>
                <a:cxn ang="0">
                  <a:pos x="connsiteX0" y="connsiteY0"/>
                </a:cxn>
                <a:cxn ang="0">
                  <a:pos x="connsiteX1" y="connsiteY1"/>
                </a:cxn>
                <a:cxn ang="0">
                  <a:pos x="connsiteX2" y="connsiteY2"/>
                </a:cxn>
                <a:cxn ang="0">
                  <a:pos x="connsiteX3" y="connsiteY3"/>
                </a:cxn>
              </a:cxnLst>
              <a:rect l="l" t="t" r="r" b="b"/>
              <a:pathLst>
                <a:path w="3916535" h="601293">
                  <a:moveTo>
                    <a:pt x="3916942" y="537508"/>
                  </a:moveTo>
                  <a:lnTo>
                    <a:pt x="847906" y="596825"/>
                  </a:lnTo>
                  <a:lnTo>
                    <a:pt x="6094" y="6094"/>
                  </a:lnTo>
                  <a:lnTo>
                    <a:pt x="2097622" y="49160"/>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tlCol="0" anchor="ctr"/>
            <a:lstStyle/>
            <a:p>
              <a:endParaRPr lang="en-US"/>
            </a:p>
          </p:txBody>
        </p:sp>
        <p:sp>
          <p:nvSpPr>
            <p:cNvPr id="188" name="Freeform: Shape 48">
              <a:extLst>
                <a:ext uri="{FF2B5EF4-FFF2-40B4-BE49-F238E27FC236}">
                  <a16:creationId xmlns:a16="http://schemas.microsoft.com/office/drawing/2014/main" id="{449CFD86-88E1-4C92-BED4-56574738D1EF}"/>
                </a:ext>
              </a:extLst>
            </p:cNvPr>
            <p:cNvSpPr/>
            <p:nvPr/>
          </p:nvSpPr>
          <p:spPr>
            <a:xfrm>
              <a:off x="10240951" y="-6094"/>
              <a:ext cx="966946" cy="1243216"/>
            </a:xfrm>
            <a:custGeom>
              <a:avLst/>
              <a:gdLst>
                <a:gd name="connsiteX0" fmla="*/ 121940 w 966945"/>
                <a:gd name="connsiteY0" fmla="*/ 6094 h 1243215"/>
                <a:gd name="connsiteX1" fmla="*/ 6557 w 966945"/>
                <a:gd name="connsiteY1" fmla="*/ 262863 h 1243215"/>
                <a:gd name="connsiteX2" fmla="*/ 64248 w 966945"/>
                <a:gd name="connsiteY2" fmla="*/ 596825 h 1243215"/>
                <a:gd name="connsiteX3" fmla="*/ 940187 w 966945"/>
                <a:gd name="connsiteY3" fmla="*/ 1237934 h 1243215"/>
                <a:gd name="connsiteX4" fmla="*/ 963751 w 966945"/>
                <a:gd name="connsiteY4" fmla="*/ 596825 h 1243215"/>
                <a:gd name="connsiteX5" fmla="*/ 121940 w 966945"/>
                <a:gd name="connsiteY5"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945" h="1243215">
                  <a:moveTo>
                    <a:pt x="121940" y="6094"/>
                  </a:moveTo>
                  <a:cubicBezTo>
                    <a:pt x="121940" y="6094"/>
                    <a:pt x="13057" y="91413"/>
                    <a:pt x="6557" y="262863"/>
                  </a:cubicBezTo>
                  <a:cubicBezTo>
                    <a:pt x="56" y="434313"/>
                    <a:pt x="64248" y="596825"/>
                    <a:pt x="64248" y="596825"/>
                  </a:cubicBezTo>
                  <a:lnTo>
                    <a:pt x="940187" y="1237934"/>
                  </a:lnTo>
                  <a:cubicBezTo>
                    <a:pt x="940187" y="1237934"/>
                    <a:pt x="745173" y="830029"/>
                    <a:pt x="963751" y="596825"/>
                  </a:cubicBezTo>
                  <a:lnTo>
                    <a:pt x="121940"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9" name="Freeform: Shape 49">
              <a:extLst>
                <a:ext uri="{FF2B5EF4-FFF2-40B4-BE49-F238E27FC236}">
                  <a16:creationId xmlns:a16="http://schemas.microsoft.com/office/drawing/2014/main" id="{C94D34CA-3CF4-40D9-8D3D-19538CED9059}"/>
                </a:ext>
              </a:extLst>
            </p:cNvPr>
            <p:cNvSpPr/>
            <p:nvPr/>
          </p:nvSpPr>
          <p:spPr>
            <a:xfrm>
              <a:off x="11120596" y="553759"/>
              <a:ext cx="3079600" cy="650047"/>
            </a:xfrm>
            <a:custGeom>
              <a:avLst/>
              <a:gdLst>
                <a:gd name="connsiteX0" fmla="*/ 3061323 w 3079599"/>
                <a:gd name="connsiteY0" fmla="*/ 514756 h 650047"/>
                <a:gd name="connsiteX1" fmla="*/ 94669 w 3079599"/>
                <a:gd name="connsiteY1" fmla="*/ 647203 h 650047"/>
                <a:gd name="connsiteX2" fmla="*/ 6100 w 3079599"/>
                <a:gd name="connsiteY2" fmla="*/ 319742 h 650047"/>
                <a:gd name="connsiteX3" fmla="*/ 94669 w 3079599"/>
                <a:gd name="connsiteY3" fmla="*/ 62161 h 650047"/>
                <a:gd name="connsiteX4" fmla="*/ 1420765 w 3079599"/>
                <a:gd name="connsiteY4" fmla="*/ 36971 h 650047"/>
                <a:gd name="connsiteX5" fmla="*/ 3078386 w 3079599"/>
                <a:gd name="connsiteY5" fmla="*/ 6094 h 650047"/>
                <a:gd name="connsiteX6" fmla="*/ 3061323 w 3079599"/>
                <a:gd name="connsiteY6" fmla="*/ 514756 h 6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9599" h="650047">
                  <a:moveTo>
                    <a:pt x="3061323" y="514756"/>
                  </a:moveTo>
                  <a:lnTo>
                    <a:pt x="94669" y="647203"/>
                  </a:lnTo>
                  <a:cubicBezTo>
                    <a:pt x="94669" y="647203"/>
                    <a:pt x="5287" y="494442"/>
                    <a:pt x="6100" y="319742"/>
                  </a:cubicBezTo>
                  <a:cubicBezTo>
                    <a:pt x="6912" y="234423"/>
                    <a:pt x="28851" y="143417"/>
                    <a:pt x="94669" y="62161"/>
                  </a:cubicBezTo>
                  <a:lnTo>
                    <a:pt x="1420765" y="36971"/>
                  </a:lnTo>
                  <a:lnTo>
                    <a:pt x="3078386" y="6094"/>
                  </a:lnTo>
                  <a:cubicBezTo>
                    <a:pt x="3077574" y="6094"/>
                    <a:pt x="2958128" y="258800"/>
                    <a:pt x="3061323" y="514756"/>
                  </a:cubicBezTo>
                  <a:close/>
                </a:path>
              </a:pathLst>
            </a:custGeom>
            <a:solidFill>
              <a:srgbClr val="D9D7E2"/>
            </a:solidFill>
            <a:ln w="9525" cap="flat">
              <a:noFill/>
              <a:prstDash val="solid"/>
              <a:miter/>
            </a:ln>
          </p:spPr>
          <p:txBody>
            <a:bodyPr rtlCol="0" anchor="ctr"/>
            <a:lstStyle/>
            <a:p>
              <a:endParaRPr lang="en-US"/>
            </a:p>
          </p:txBody>
        </p:sp>
        <p:sp>
          <p:nvSpPr>
            <p:cNvPr id="190" name="Freeform: Shape 50">
              <a:extLst>
                <a:ext uri="{FF2B5EF4-FFF2-40B4-BE49-F238E27FC236}">
                  <a16:creationId xmlns:a16="http://schemas.microsoft.com/office/drawing/2014/main" id="{4209B929-3FB0-48BE-8DA7-4C76E065A679}"/>
                </a:ext>
              </a:extLst>
            </p:cNvPr>
            <p:cNvSpPr/>
            <p:nvPr/>
          </p:nvSpPr>
          <p:spPr>
            <a:xfrm>
              <a:off x="11119789" y="574886"/>
              <a:ext cx="2592064" cy="357526"/>
            </a:xfrm>
            <a:custGeom>
              <a:avLst/>
              <a:gdLst>
                <a:gd name="connsiteX0" fmla="*/ 2588408 w 2592064"/>
                <a:gd name="connsiteY0" fmla="*/ 6094 h 357526"/>
                <a:gd name="connsiteX1" fmla="*/ 33721 w 2592064"/>
                <a:gd name="connsiteY1" fmla="*/ 353870 h 357526"/>
                <a:gd name="connsiteX2" fmla="*/ 6094 w 2592064"/>
                <a:gd name="connsiteY2" fmla="*/ 298616 h 357526"/>
                <a:gd name="connsiteX3" fmla="*/ 94663 w 2592064"/>
                <a:gd name="connsiteY3" fmla="*/ 41034 h 357526"/>
                <a:gd name="connsiteX4" fmla="*/ 1420760 w 2592064"/>
                <a:gd name="connsiteY4" fmla="*/ 15845 h 357526"/>
                <a:gd name="connsiteX5" fmla="*/ 2588408 w 2592064"/>
                <a:gd name="connsiteY5" fmla="*/ 6094 h 35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64" h="357526">
                  <a:moveTo>
                    <a:pt x="2588408" y="6094"/>
                  </a:moveTo>
                  <a:cubicBezTo>
                    <a:pt x="760149" y="83287"/>
                    <a:pt x="33721" y="353870"/>
                    <a:pt x="33721" y="353870"/>
                  </a:cubicBezTo>
                  <a:lnTo>
                    <a:pt x="6094" y="298616"/>
                  </a:lnTo>
                  <a:cubicBezTo>
                    <a:pt x="6907" y="213297"/>
                    <a:pt x="28846" y="122290"/>
                    <a:pt x="94663" y="41034"/>
                  </a:cubicBezTo>
                  <a:lnTo>
                    <a:pt x="1420760" y="15845"/>
                  </a:lnTo>
                  <a:lnTo>
                    <a:pt x="2588408" y="6094"/>
                  </a:lnTo>
                  <a:close/>
                </a:path>
              </a:pathLst>
            </a:custGeom>
            <a:solidFill>
              <a:srgbClr val="BFBEC6"/>
            </a:solidFill>
            <a:ln w="9525" cap="flat">
              <a:noFill/>
              <a:prstDash val="solid"/>
              <a:miter/>
            </a:ln>
          </p:spPr>
          <p:txBody>
            <a:bodyPr rtlCol="0" anchor="ctr"/>
            <a:lstStyle/>
            <a:p>
              <a:endParaRPr lang="en-US"/>
            </a:p>
          </p:txBody>
        </p:sp>
        <p:sp>
          <p:nvSpPr>
            <p:cNvPr id="191" name="Freeform: Shape 51">
              <a:extLst>
                <a:ext uri="{FF2B5EF4-FFF2-40B4-BE49-F238E27FC236}">
                  <a16:creationId xmlns:a16="http://schemas.microsoft.com/office/drawing/2014/main" id="{E8144A2A-B0A7-47B2-AA87-EF379285B3D6}"/>
                </a:ext>
              </a:extLst>
            </p:cNvPr>
            <p:cNvSpPr/>
            <p:nvPr/>
          </p:nvSpPr>
          <p:spPr>
            <a:xfrm>
              <a:off x="11089198" y="525320"/>
              <a:ext cx="3185232" cy="723178"/>
            </a:xfrm>
            <a:custGeom>
              <a:avLst/>
              <a:gdLst>
                <a:gd name="connsiteX0" fmla="*/ 3184541 w 3185232"/>
                <a:gd name="connsiteY0" fmla="*/ 6094 h 723177"/>
                <a:gd name="connsiteX1" fmla="*/ 3184541 w 3185232"/>
                <a:gd name="connsiteY1" fmla="*/ 46722 h 723177"/>
                <a:gd name="connsiteX2" fmla="*/ 171571 w 3185232"/>
                <a:gd name="connsiteY2" fmla="*/ 88975 h 723177"/>
                <a:gd name="connsiteX3" fmla="*/ 100878 w 3185232"/>
                <a:gd name="connsiteY3" fmla="*/ 136104 h 723177"/>
                <a:gd name="connsiteX4" fmla="*/ 126067 w 3185232"/>
                <a:gd name="connsiteY4" fmla="*/ 674830 h 723177"/>
                <a:gd name="connsiteX5" fmla="*/ 3139850 w 3185232"/>
                <a:gd name="connsiteY5" fmla="*/ 540758 h 723177"/>
                <a:gd name="connsiteX6" fmla="*/ 3139850 w 3185232"/>
                <a:gd name="connsiteY6" fmla="*/ 577323 h 723177"/>
                <a:gd name="connsiteX7" fmla="*/ 128505 w 3185232"/>
                <a:gd name="connsiteY7" fmla="*/ 720334 h 723177"/>
                <a:gd name="connsiteX8" fmla="*/ 91940 w 3185232"/>
                <a:gd name="connsiteY8" fmla="*/ 706520 h 723177"/>
                <a:gd name="connsiteX9" fmla="*/ 115504 w 3185232"/>
                <a:gd name="connsiteY9" fmla="*/ 65411 h 723177"/>
                <a:gd name="connsiteX10" fmla="*/ 3184541 w 3185232"/>
                <a:gd name="connsiteY10" fmla="*/ 6094 h 72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232" h="723177">
                  <a:moveTo>
                    <a:pt x="3184541" y="6094"/>
                  </a:moveTo>
                  <a:lnTo>
                    <a:pt x="3184541" y="46722"/>
                  </a:lnTo>
                  <a:lnTo>
                    <a:pt x="171571" y="88975"/>
                  </a:lnTo>
                  <a:cubicBezTo>
                    <a:pt x="140693" y="89788"/>
                    <a:pt x="113066" y="107664"/>
                    <a:pt x="100878" y="136104"/>
                  </a:cubicBezTo>
                  <a:cubicBezTo>
                    <a:pt x="67563" y="213297"/>
                    <a:pt x="24497" y="387185"/>
                    <a:pt x="126067" y="674830"/>
                  </a:cubicBezTo>
                  <a:lnTo>
                    <a:pt x="3139850" y="540758"/>
                  </a:lnTo>
                  <a:lnTo>
                    <a:pt x="3139850" y="577323"/>
                  </a:lnTo>
                  <a:lnTo>
                    <a:pt x="128505" y="720334"/>
                  </a:lnTo>
                  <a:lnTo>
                    <a:pt x="91940" y="706520"/>
                  </a:lnTo>
                  <a:cubicBezTo>
                    <a:pt x="91940" y="706520"/>
                    <a:pt x="-116075" y="296990"/>
                    <a:pt x="115504" y="65411"/>
                  </a:cubicBezTo>
                  <a:lnTo>
                    <a:pt x="3184541"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2" name="Freeform: Shape 52">
              <a:extLst>
                <a:ext uri="{FF2B5EF4-FFF2-40B4-BE49-F238E27FC236}">
                  <a16:creationId xmlns:a16="http://schemas.microsoft.com/office/drawing/2014/main" id="{BDF17937-02AF-49D7-83D1-9AEDA33ABEC5}"/>
                </a:ext>
              </a:extLst>
            </p:cNvPr>
            <p:cNvSpPr/>
            <p:nvPr/>
          </p:nvSpPr>
          <p:spPr>
            <a:xfrm>
              <a:off x="10457554" y="-3657"/>
              <a:ext cx="983197" cy="593168"/>
            </a:xfrm>
            <a:custGeom>
              <a:avLst/>
              <a:gdLst>
                <a:gd name="connsiteX0" fmla="*/ 898284 w 983196"/>
                <a:gd name="connsiteY0" fmla="*/ 591137 h 593168"/>
                <a:gd name="connsiteX1" fmla="*/ 6094 w 983196"/>
                <a:gd name="connsiteY1" fmla="*/ 6094 h 593168"/>
                <a:gd name="connsiteX2" fmla="*/ 34534 w 983196"/>
                <a:gd name="connsiteY2" fmla="*/ 6094 h 593168"/>
                <a:gd name="connsiteX3" fmla="*/ 981165 w 983196"/>
                <a:gd name="connsiteY3" fmla="*/ 589512 h 593168"/>
              </a:gdLst>
              <a:ahLst/>
              <a:cxnLst>
                <a:cxn ang="0">
                  <a:pos x="connsiteX0" y="connsiteY0"/>
                </a:cxn>
                <a:cxn ang="0">
                  <a:pos x="connsiteX1" y="connsiteY1"/>
                </a:cxn>
                <a:cxn ang="0">
                  <a:pos x="connsiteX2" y="connsiteY2"/>
                </a:cxn>
                <a:cxn ang="0">
                  <a:pos x="connsiteX3" y="connsiteY3"/>
                </a:cxn>
              </a:cxnLst>
              <a:rect l="l" t="t" r="r" b="b"/>
              <a:pathLst>
                <a:path w="983196" h="593168">
                  <a:moveTo>
                    <a:pt x="898284" y="591137"/>
                  </a:moveTo>
                  <a:lnTo>
                    <a:pt x="6094" y="6094"/>
                  </a:lnTo>
                  <a:lnTo>
                    <a:pt x="34534" y="6094"/>
                  </a:lnTo>
                  <a:lnTo>
                    <a:pt x="981165" y="589512"/>
                  </a:lnTo>
                  <a:close/>
                </a:path>
              </a:pathLst>
            </a:custGeom>
            <a:solidFill>
              <a:srgbClr val="BFBEC6"/>
            </a:solidFill>
            <a:ln w="9525" cap="flat">
              <a:noFill/>
              <a:prstDash val="solid"/>
              <a:miter/>
            </a:ln>
          </p:spPr>
          <p:txBody>
            <a:bodyPr rtlCol="0" anchor="ctr"/>
            <a:lstStyle/>
            <a:p>
              <a:endParaRPr lang="en-US"/>
            </a:p>
          </p:txBody>
        </p:sp>
      </p:grpSp>
      <p:grpSp>
        <p:nvGrpSpPr>
          <p:cNvPr id="193" name="Group 192">
            <a:extLst>
              <a:ext uri="{FF2B5EF4-FFF2-40B4-BE49-F238E27FC236}">
                <a16:creationId xmlns:a16="http://schemas.microsoft.com/office/drawing/2014/main" id="{58D47DB6-59D4-41DE-8952-26BA65004803}"/>
              </a:ext>
            </a:extLst>
          </p:cNvPr>
          <p:cNvGrpSpPr/>
          <p:nvPr/>
        </p:nvGrpSpPr>
        <p:grpSpPr>
          <a:xfrm>
            <a:off x="379073" y="5051692"/>
            <a:ext cx="2809098" cy="957021"/>
            <a:chOff x="10125380" y="3941319"/>
            <a:chExt cx="4059383" cy="1382975"/>
          </a:xfrm>
          <a:effectLst>
            <a:reflection stA="1000" endPos="65000" dist="50800" dir="5400000" sy="-100000" algn="bl" rotWithShape="0"/>
          </a:effectLst>
        </p:grpSpPr>
        <p:sp>
          <p:nvSpPr>
            <p:cNvPr id="194" name="Freeform: Shape 54">
              <a:extLst>
                <a:ext uri="{FF2B5EF4-FFF2-40B4-BE49-F238E27FC236}">
                  <a16:creationId xmlns:a16="http://schemas.microsoft.com/office/drawing/2014/main" id="{CAC58895-A765-4A1B-958F-FB2BB82643CB}"/>
                </a:ext>
              </a:extLst>
            </p:cNvPr>
            <p:cNvSpPr/>
            <p:nvPr/>
          </p:nvSpPr>
          <p:spPr>
            <a:xfrm>
              <a:off x="10219474" y="3941319"/>
              <a:ext cx="3965289" cy="739429"/>
            </a:xfrm>
            <a:custGeom>
              <a:avLst/>
              <a:gdLst>
                <a:gd name="connsiteX0" fmla="*/ 3960820 w 3965289"/>
                <a:gd name="connsiteY0" fmla="*/ 572448 h 739428"/>
                <a:gd name="connsiteX1" fmla="*/ 1345192 w 3965289"/>
                <a:gd name="connsiteY1" fmla="*/ 735772 h 739428"/>
                <a:gd name="connsiteX2" fmla="*/ 6094 w 3965289"/>
                <a:gd name="connsiteY2" fmla="*/ 56473 h 739428"/>
                <a:gd name="connsiteX3" fmla="*/ 1983051 w 3965289"/>
                <a:gd name="connsiteY3" fmla="*/ 6094 h 739428"/>
              </a:gdLst>
              <a:ahLst/>
              <a:cxnLst>
                <a:cxn ang="0">
                  <a:pos x="connsiteX0" y="connsiteY0"/>
                </a:cxn>
                <a:cxn ang="0">
                  <a:pos x="connsiteX1" y="connsiteY1"/>
                </a:cxn>
                <a:cxn ang="0">
                  <a:pos x="connsiteX2" y="connsiteY2"/>
                </a:cxn>
                <a:cxn ang="0">
                  <a:pos x="connsiteX3" y="connsiteY3"/>
                </a:cxn>
              </a:cxnLst>
              <a:rect l="l" t="t" r="r" b="b"/>
              <a:pathLst>
                <a:path w="3965289" h="739428">
                  <a:moveTo>
                    <a:pt x="3960820" y="572448"/>
                  </a:moveTo>
                  <a:lnTo>
                    <a:pt x="1345192" y="735772"/>
                  </a:lnTo>
                  <a:lnTo>
                    <a:pt x="6094" y="56473"/>
                  </a:lnTo>
                  <a:lnTo>
                    <a:pt x="1983051"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tlCol="0" anchor="ctr"/>
            <a:lstStyle/>
            <a:p>
              <a:endParaRPr lang="en-US"/>
            </a:p>
          </p:txBody>
        </p:sp>
        <p:sp>
          <p:nvSpPr>
            <p:cNvPr id="195" name="Freeform: Shape 55">
              <a:extLst>
                <a:ext uri="{FF2B5EF4-FFF2-40B4-BE49-F238E27FC236}">
                  <a16:creationId xmlns:a16="http://schemas.microsoft.com/office/drawing/2014/main" id="{CF1FD1C9-8F59-42DF-B386-B2672D45739D}"/>
                </a:ext>
              </a:extLst>
            </p:cNvPr>
            <p:cNvSpPr/>
            <p:nvPr/>
          </p:nvSpPr>
          <p:spPr>
            <a:xfrm>
              <a:off x="10125380" y="3991697"/>
              <a:ext cx="1446355" cy="1332597"/>
            </a:xfrm>
            <a:custGeom>
              <a:avLst/>
              <a:gdLst>
                <a:gd name="connsiteX0" fmla="*/ 100188 w 1446355"/>
                <a:gd name="connsiteY0" fmla="*/ 6094 h 1332597"/>
                <a:gd name="connsiteX1" fmla="*/ 6744 w 1446355"/>
                <a:gd name="connsiteY1" fmla="*/ 233611 h 1332597"/>
                <a:gd name="connsiteX2" fmla="*/ 76624 w 1446355"/>
                <a:gd name="connsiteY2" fmla="*/ 452189 h 1332597"/>
                <a:gd name="connsiteX3" fmla="*/ 1442536 w 1446355"/>
                <a:gd name="connsiteY3" fmla="*/ 1326503 h 1332597"/>
                <a:gd name="connsiteX4" fmla="*/ 1440099 w 1446355"/>
                <a:gd name="connsiteY4" fmla="*/ 684581 h 1332597"/>
                <a:gd name="connsiteX5" fmla="*/ 100188 w 1446355"/>
                <a:gd name="connsiteY5" fmla="*/ 6094 h 133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355" h="1332597">
                  <a:moveTo>
                    <a:pt x="100188" y="6094"/>
                  </a:moveTo>
                  <a:cubicBezTo>
                    <a:pt x="100188" y="6094"/>
                    <a:pt x="-3007" y="92226"/>
                    <a:pt x="6744" y="233611"/>
                  </a:cubicBezTo>
                  <a:cubicBezTo>
                    <a:pt x="16495" y="374996"/>
                    <a:pt x="76624" y="452189"/>
                    <a:pt x="76624" y="452189"/>
                  </a:cubicBezTo>
                  <a:lnTo>
                    <a:pt x="1442536" y="1326503"/>
                  </a:lnTo>
                  <a:cubicBezTo>
                    <a:pt x="1442536" y="1326503"/>
                    <a:pt x="1161391" y="1051858"/>
                    <a:pt x="1440099" y="684581"/>
                  </a:cubicBezTo>
                  <a:lnTo>
                    <a:pt x="100188"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6" name="Freeform: Shape 56">
              <a:extLst>
                <a:ext uri="{FF2B5EF4-FFF2-40B4-BE49-F238E27FC236}">
                  <a16:creationId xmlns:a16="http://schemas.microsoft.com/office/drawing/2014/main" id="{722669C2-2909-4176-9F87-30CFE5F06E65}"/>
                </a:ext>
              </a:extLst>
            </p:cNvPr>
            <p:cNvSpPr/>
            <p:nvPr/>
          </p:nvSpPr>
          <p:spPr>
            <a:xfrm>
              <a:off x="11436531" y="4507672"/>
              <a:ext cx="2746450" cy="812559"/>
            </a:xfrm>
            <a:custGeom>
              <a:avLst/>
              <a:gdLst>
                <a:gd name="connsiteX0" fmla="*/ 141948 w 2746450"/>
                <a:gd name="connsiteY0" fmla="*/ 196233 h 812559"/>
                <a:gd name="connsiteX1" fmla="*/ 131384 w 2746450"/>
                <a:gd name="connsiteY1" fmla="*/ 776400 h 812559"/>
                <a:gd name="connsiteX2" fmla="*/ 193139 w 2746450"/>
                <a:gd name="connsiteY2" fmla="*/ 758524 h 812559"/>
                <a:gd name="connsiteX3" fmla="*/ 2682821 w 2746450"/>
                <a:gd name="connsiteY3" fmla="*/ 565948 h 812559"/>
                <a:gd name="connsiteX4" fmla="*/ 2670632 w 2746450"/>
                <a:gd name="connsiteY4" fmla="*/ 544821 h 812559"/>
                <a:gd name="connsiteX5" fmla="*/ 2729137 w 2746450"/>
                <a:gd name="connsiteY5" fmla="*/ 562697 h 812559"/>
                <a:gd name="connsiteX6" fmla="*/ 2729137 w 2746450"/>
                <a:gd name="connsiteY6" fmla="*/ 596012 h 812559"/>
                <a:gd name="connsiteX7" fmla="*/ 2681195 w 2746450"/>
                <a:gd name="connsiteY7" fmla="*/ 599262 h 812559"/>
                <a:gd name="connsiteX8" fmla="*/ 190701 w 2746450"/>
                <a:gd name="connsiteY8" fmla="*/ 786963 h 812559"/>
                <a:gd name="connsiteX9" fmla="*/ 130572 w 2746450"/>
                <a:gd name="connsiteY9" fmla="*/ 811340 h 812559"/>
                <a:gd name="connsiteX10" fmla="*/ 127322 w 2746450"/>
                <a:gd name="connsiteY10" fmla="*/ 169418 h 812559"/>
                <a:gd name="connsiteX11" fmla="*/ 2287104 w 2746450"/>
                <a:gd name="connsiteY11" fmla="*/ 34534 h 812559"/>
                <a:gd name="connsiteX12" fmla="*/ 2743763 w 2746450"/>
                <a:gd name="connsiteY12" fmla="*/ 6094 h 812559"/>
                <a:gd name="connsiteX13" fmla="*/ 2743763 w 2746450"/>
                <a:gd name="connsiteY13" fmla="*/ 26408 h 812559"/>
                <a:gd name="connsiteX14" fmla="*/ 2666569 w 2746450"/>
                <a:gd name="connsiteY14" fmla="*/ 31283 h 812559"/>
                <a:gd name="connsiteX15" fmla="*/ 141948 w 2746450"/>
                <a:gd name="connsiteY15" fmla="*/ 196233 h 81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6450" h="812559">
                  <a:moveTo>
                    <a:pt x="141948" y="196233"/>
                  </a:moveTo>
                  <a:cubicBezTo>
                    <a:pt x="141948" y="196233"/>
                    <a:pt x="-57942" y="445689"/>
                    <a:pt x="131384" y="776400"/>
                  </a:cubicBezTo>
                  <a:lnTo>
                    <a:pt x="193139" y="758524"/>
                  </a:lnTo>
                  <a:lnTo>
                    <a:pt x="2682821" y="565948"/>
                  </a:lnTo>
                  <a:lnTo>
                    <a:pt x="2670632" y="544821"/>
                  </a:lnTo>
                  <a:lnTo>
                    <a:pt x="2729137" y="562697"/>
                  </a:lnTo>
                  <a:lnTo>
                    <a:pt x="2729137" y="596012"/>
                  </a:lnTo>
                  <a:cubicBezTo>
                    <a:pt x="2729137" y="596012"/>
                    <a:pt x="2712073" y="596825"/>
                    <a:pt x="2681195" y="599262"/>
                  </a:cubicBezTo>
                  <a:cubicBezTo>
                    <a:pt x="2337483" y="622827"/>
                    <a:pt x="245955" y="765025"/>
                    <a:pt x="190701" y="786963"/>
                  </a:cubicBezTo>
                  <a:cubicBezTo>
                    <a:pt x="130572" y="811340"/>
                    <a:pt x="130572" y="811340"/>
                    <a:pt x="130572" y="811340"/>
                  </a:cubicBezTo>
                  <a:cubicBezTo>
                    <a:pt x="130572" y="811340"/>
                    <a:pt x="-147323" y="542383"/>
                    <a:pt x="127322" y="169418"/>
                  </a:cubicBezTo>
                  <a:lnTo>
                    <a:pt x="2287104" y="34534"/>
                  </a:lnTo>
                  <a:lnTo>
                    <a:pt x="2743763" y="6094"/>
                  </a:lnTo>
                  <a:lnTo>
                    <a:pt x="2743763" y="26408"/>
                  </a:lnTo>
                  <a:lnTo>
                    <a:pt x="2666569" y="31283"/>
                  </a:lnTo>
                  <a:lnTo>
                    <a:pt x="141948" y="196233"/>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7" name="Freeform: Shape 57">
              <a:extLst>
                <a:ext uri="{FF2B5EF4-FFF2-40B4-BE49-F238E27FC236}">
                  <a16:creationId xmlns:a16="http://schemas.microsoft.com/office/drawing/2014/main" id="{11FDF9E7-D766-42A6-B06D-47B4F7026432}"/>
                </a:ext>
              </a:extLst>
            </p:cNvPr>
            <p:cNvSpPr/>
            <p:nvPr/>
          </p:nvSpPr>
          <p:spPr>
            <a:xfrm>
              <a:off x="11480562" y="4532862"/>
              <a:ext cx="2640818" cy="755680"/>
            </a:xfrm>
            <a:custGeom>
              <a:avLst/>
              <a:gdLst>
                <a:gd name="connsiteX0" fmla="*/ 2638790 w 2640817"/>
                <a:gd name="connsiteY0" fmla="*/ 540759 h 755680"/>
                <a:gd name="connsiteX1" fmla="*/ 149109 w 2640817"/>
                <a:gd name="connsiteY1" fmla="*/ 733335 h 755680"/>
                <a:gd name="connsiteX2" fmla="*/ 87354 w 2640817"/>
                <a:gd name="connsiteY2" fmla="*/ 751211 h 755680"/>
                <a:gd name="connsiteX3" fmla="*/ 9348 w 2640817"/>
                <a:gd name="connsiteY3" fmla="*/ 521257 h 755680"/>
                <a:gd name="connsiteX4" fmla="*/ 97917 w 2640817"/>
                <a:gd name="connsiteY4" fmla="*/ 171044 h 755680"/>
                <a:gd name="connsiteX5" fmla="*/ 1582463 w 2640817"/>
                <a:gd name="connsiteY5" fmla="*/ 74349 h 755680"/>
                <a:gd name="connsiteX6" fmla="*/ 1901799 w 2640817"/>
                <a:gd name="connsiteY6" fmla="*/ 53223 h 755680"/>
                <a:gd name="connsiteX7" fmla="*/ 2621727 w 2640817"/>
                <a:gd name="connsiteY7" fmla="*/ 6094 h 755680"/>
                <a:gd name="connsiteX8" fmla="*/ 2638790 w 2640817"/>
                <a:gd name="connsiteY8" fmla="*/ 540759 h 7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0817" h="755680">
                  <a:moveTo>
                    <a:pt x="2638790" y="540759"/>
                  </a:moveTo>
                  <a:lnTo>
                    <a:pt x="149109" y="733335"/>
                  </a:lnTo>
                  <a:lnTo>
                    <a:pt x="87354" y="751211"/>
                  </a:lnTo>
                  <a:cubicBezTo>
                    <a:pt x="40226" y="668330"/>
                    <a:pt x="16662" y="591137"/>
                    <a:pt x="9348" y="521257"/>
                  </a:cubicBezTo>
                  <a:cubicBezTo>
                    <a:pt x="-14216" y="311617"/>
                    <a:pt x="97917" y="171044"/>
                    <a:pt x="97917" y="171044"/>
                  </a:cubicBezTo>
                  <a:lnTo>
                    <a:pt x="1582463" y="74349"/>
                  </a:lnTo>
                  <a:lnTo>
                    <a:pt x="1901799" y="53223"/>
                  </a:lnTo>
                  <a:lnTo>
                    <a:pt x="2621727" y="6094"/>
                  </a:lnTo>
                  <a:cubicBezTo>
                    <a:pt x="2588412" y="67036"/>
                    <a:pt x="2449464" y="347369"/>
                    <a:pt x="2638790" y="540759"/>
                  </a:cubicBezTo>
                  <a:close/>
                </a:path>
              </a:pathLst>
            </a:custGeom>
            <a:solidFill>
              <a:srgbClr val="D9D7E2"/>
            </a:solidFill>
            <a:ln w="9525" cap="flat">
              <a:noFill/>
              <a:prstDash val="solid"/>
              <a:miter/>
            </a:ln>
          </p:spPr>
          <p:txBody>
            <a:bodyPr rtlCol="0" anchor="ctr"/>
            <a:lstStyle/>
            <a:p>
              <a:endParaRPr lang="en-US"/>
            </a:p>
          </p:txBody>
        </p:sp>
        <p:sp>
          <p:nvSpPr>
            <p:cNvPr id="198" name="Freeform: Shape 58">
              <a:extLst>
                <a:ext uri="{FF2B5EF4-FFF2-40B4-BE49-F238E27FC236}">
                  <a16:creationId xmlns:a16="http://schemas.microsoft.com/office/drawing/2014/main" id="{2083A600-0EC1-43B7-AEBB-87256310EF39}"/>
                </a:ext>
              </a:extLst>
            </p:cNvPr>
            <p:cNvSpPr/>
            <p:nvPr/>
          </p:nvSpPr>
          <p:spPr>
            <a:xfrm>
              <a:off x="11479749" y="4601117"/>
              <a:ext cx="1584491" cy="455033"/>
            </a:xfrm>
            <a:custGeom>
              <a:avLst/>
              <a:gdLst>
                <a:gd name="connsiteX0" fmla="*/ 1583276 w 1584490"/>
                <a:gd name="connsiteY0" fmla="*/ 6094 h 455033"/>
                <a:gd name="connsiteX1" fmla="*/ 9348 w 1584490"/>
                <a:gd name="connsiteY1" fmla="*/ 453002 h 455033"/>
                <a:gd name="connsiteX2" fmla="*/ 97917 w 1584490"/>
                <a:gd name="connsiteY2" fmla="*/ 102789 h 455033"/>
                <a:gd name="connsiteX3" fmla="*/ 1583276 w 1584490"/>
                <a:gd name="connsiteY3" fmla="*/ 6094 h 455033"/>
              </a:gdLst>
              <a:ahLst/>
              <a:cxnLst>
                <a:cxn ang="0">
                  <a:pos x="connsiteX0" y="connsiteY0"/>
                </a:cxn>
                <a:cxn ang="0">
                  <a:pos x="connsiteX1" y="connsiteY1"/>
                </a:cxn>
                <a:cxn ang="0">
                  <a:pos x="connsiteX2" y="connsiteY2"/>
                </a:cxn>
                <a:cxn ang="0">
                  <a:pos x="connsiteX3" y="connsiteY3"/>
                </a:cxn>
              </a:cxnLst>
              <a:rect l="l" t="t" r="r" b="b"/>
              <a:pathLst>
                <a:path w="1584490" h="455033">
                  <a:moveTo>
                    <a:pt x="1583276" y="6094"/>
                  </a:moveTo>
                  <a:cubicBezTo>
                    <a:pt x="738214" y="97913"/>
                    <a:pt x="9348" y="453002"/>
                    <a:pt x="9348" y="453002"/>
                  </a:cubicBezTo>
                  <a:cubicBezTo>
                    <a:pt x="-14216" y="243362"/>
                    <a:pt x="97917" y="102789"/>
                    <a:pt x="97917" y="102789"/>
                  </a:cubicBezTo>
                  <a:lnTo>
                    <a:pt x="1583276" y="6094"/>
                  </a:lnTo>
                  <a:close/>
                </a:path>
              </a:pathLst>
            </a:custGeom>
            <a:solidFill>
              <a:srgbClr val="BFBEC6"/>
            </a:solidFill>
            <a:ln w="9525" cap="flat">
              <a:noFill/>
              <a:prstDash val="solid"/>
              <a:miter/>
            </a:ln>
          </p:spPr>
          <p:txBody>
            <a:bodyPr rtlCol="0" anchor="ctr"/>
            <a:lstStyle/>
            <a:p>
              <a:endParaRPr lang="en-US"/>
            </a:p>
          </p:txBody>
        </p:sp>
      </p:grpSp>
      <p:grpSp>
        <p:nvGrpSpPr>
          <p:cNvPr id="199" name="Group 198">
            <a:extLst>
              <a:ext uri="{FF2B5EF4-FFF2-40B4-BE49-F238E27FC236}">
                <a16:creationId xmlns:a16="http://schemas.microsoft.com/office/drawing/2014/main" id="{0F28585F-E21D-49D5-886D-BDFDB8ECFD4D}"/>
              </a:ext>
            </a:extLst>
          </p:cNvPr>
          <p:cNvGrpSpPr/>
          <p:nvPr/>
        </p:nvGrpSpPr>
        <p:grpSpPr>
          <a:xfrm>
            <a:off x="1072908" y="3741013"/>
            <a:ext cx="1125088" cy="3035704"/>
            <a:chOff x="15292528" y="4426705"/>
            <a:chExt cx="1801446" cy="4860650"/>
          </a:xfrm>
          <a:effectLst>
            <a:reflection stA="1000" endPos="65000" dist="50800" dir="5400000" sy="-100000" algn="bl" rotWithShape="0"/>
          </a:effectLst>
        </p:grpSpPr>
        <p:sp>
          <p:nvSpPr>
            <p:cNvPr id="200" name="Freeform: Shape 60">
              <a:extLst>
                <a:ext uri="{FF2B5EF4-FFF2-40B4-BE49-F238E27FC236}">
                  <a16:creationId xmlns:a16="http://schemas.microsoft.com/office/drawing/2014/main" id="{570D59F7-E5B0-4DE0-A288-DCC018881BFA}"/>
                </a:ext>
              </a:extLst>
            </p:cNvPr>
            <p:cNvSpPr/>
            <p:nvPr/>
          </p:nvSpPr>
          <p:spPr>
            <a:xfrm>
              <a:off x="16134807" y="8859678"/>
              <a:ext cx="95250" cy="171450"/>
            </a:xfrm>
            <a:custGeom>
              <a:avLst/>
              <a:gdLst>
                <a:gd name="connsiteX0" fmla="*/ 7144 w 95250"/>
                <a:gd name="connsiteY0" fmla="*/ 30956 h 171450"/>
                <a:gd name="connsiteX1" fmla="*/ 12859 w 95250"/>
                <a:gd name="connsiteY1" fmla="*/ 139541 h 171450"/>
                <a:gd name="connsiteX2" fmla="*/ 91916 w 95250"/>
                <a:gd name="connsiteY2" fmla="*/ 170974 h 171450"/>
                <a:gd name="connsiteX3" fmla="*/ 90964 w 95250"/>
                <a:gd name="connsiteY3" fmla="*/ 7144 h 171450"/>
              </a:gdLst>
              <a:ahLst/>
              <a:cxnLst>
                <a:cxn ang="0">
                  <a:pos x="connsiteX0" y="connsiteY0"/>
                </a:cxn>
                <a:cxn ang="0">
                  <a:pos x="connsiteX1" y="connsiteY1"/>
                </a:cxn>
                <a:cxn ang="0">
                  <a:pos x="connsiteX2" y="connsiteY2"/>
                </a:cxn>
                <a:cxn ang="0">
                  <a:pos x="connsiteX3" y="connsiteY3"/>
                </a:cxn>
              </a:cxnLst>
              <a:rect l="l" t="t" r="r" b="b"/>
              <a:pathLst>
                <a:path w="95250" h="171450">
                  <a:moveTo>
                    <a:pt x="7144" y="30956"/>
                  </a:moveTo>
                  <a:lnTo>
                    <a:pt x="12859" y="139541"/>
                  </a:lnTo>
                  <a:lnTo>
                    <a:pt x="91916" y="170974"/>
                  </a:lnTo>
                  <a:lnTo>
                    <a:pt x="90964" y="7144"/>
                  </a:lnTo>
                  <a:close/>
                </a:path>
              </a:pathLst>
            </a:custGeom>
            <a:solidFill>
              <a:srgbClr val="F3C0A4"/>
            </a:solidFill>
            <a:ln w="9525" cap="flat">
              <a:noFill/>
              <a:prstDash val="solid"/>
              <a:miter/>
            </a:ln>
          </p:spPr>
          <p:txBody>
            <a:bodyPr rtlCol="0" anchor="ctr"/>
            <a:lstStyle/>
            <a:p>
              <a:endParaRPr lang="en-US"/>
            </a:p>
          </p:txBody>
        </p:sp>
        <p:sp>
          <p:nvSpPr>
            <p:cNvPr id="201" name="Freeform: Shape 61">
              <a:extLst>
                <a:ext uri="{FF2B5EF4-FFF2-40B4-BE49-F238E27FC236}">
                  <a16:creationId xmlns:a16="http://schemas.microsoft.com/office/drawing/2014/main" id="{73C1CFB3-CF66-4EB6-B8A4-533CD1164D25}"/>
                </a:ext>
              </a:extLst>
            </p:cNvPr>
            <p:cNvSpPr/>
            <p:nvPr/>
          </p:nvSpPr>
          <p:spPr>
            <a:xfrm>
              <a:off x="16021551" y="8934930"/>
              <a:ext cx="266700" cy="352425"/>
            </a:xfrm>
            <a:custGeom>
              <a:avLst/>
              <a:gdLst>
                <a:gd name="connsiteX0" fmla="*/ 142307 w 266700"/>
                <a:gd name="connsiteY0" fmla="*/ 16665 h 352425"/>
                <a:gd name="connsiteX1" fmla="*/ 118494 w 266700"/>
                <a:gd name="connsiteY1" fmla="*/ 8092 h 352425"/>
                <a:gd name="connsiteX2" fmla="*/ 32769 w 266700"/>
                <a:gd name="connsiteY2" fmla="*/ 53813 h 352425"/>
                <a:gd name="connsiteX3" fmla="*/ 12767 w 266700"/>
                <a:gd name="connsiteY3" fmla="*/ 114773 h 352425"/>
                <a:gd name="connsiteX4" fmla="*/ 167072 w 266700"/>
                <a:gd name="connsiteY4" fmla="*/ 283365 h 352425"/>
                <a:gd name="connsiteX5" fmla="*/ 248034 w 266700"/>
                <a:gd name="connsiteY5" fmla="*/ 346230 h 352425"/>
                <a:gd name="connsiteX6" fmla="*/ 247082 w 266700"/>
                <a:gd name="connsiteY6" fmla="*/ 279555 h 352425"/>
                <a:gd name="connsiteX7" fmla="*/ 218507 w 266700"/>
                <a:gd name="connsiteY7" fmla="*/ 97627 h 352425"/>
                <a:gd name="connsiteX8" fmla="*/ 209934 w 266700"/>
                <a:gd name="connsiteY8" fmla="*/ 83340 h 352425"/>
                <a:gd name="connsiteX9" fmla="*/ 142307 w 266700"/>
                <a:gd name="connsiteY9" fmla="*/ 1666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352425">
                  <a:moveTo>
                    <a:pt x="142307" y="16665"/>
                  </a:moveTo>
                  <a:cubicBezTo>
                    <a:pt x="137544" y="9045"/>
                    <a:pt x="128019" y="5235"/>
                    <a:pt x="118494" y="8092"/>
                  </a:cubicBezTo>
                  <a:cubicBezTo>
                    <a:pt x="93729" y="16665"/>
                    <a:pt x="46104" y="35715"/>
                    <a:pt x="32769" y="53813"/>
                  </a:cubicBezTo>
                  <a:cubicBezTo>
                    <a:pt x="13719" y="79530"/>
                    <a:pt x="-1521" y="98580"/>
                    <a:pt x="12767" y="114773"/>
                  </a:cubicBezTo>
                  <a:cubicBezTo>
                    <a:pt x="12767" y="114773"/>
                    <a:pt x="136592" y="227167"/>
                    <a:pt x="167072" y="283365"/>
                  </a:cubicBezTo>
                  <a:cubicBezTo>
                    <a:pt x="167072" y="283365"/>
                    <a:pt x="220412" y="344325"/>
                    <a:pt x="248034" y="346230"/>
                  </a:cubicBezTo>
                  <a:cubicBezTo>
                    <a:pt x="275657" y="348135"/>
                    <a:pt x="253749" y="304320"/>
                    <a:pt x="247082" y="279555"/>
                  </a:cubicBezTo>
                  <a:cubicBezTo>
                    <a:pt x="241367" y="257648"/>
                    <a:pt x="223269" y="132870"/>
                    <a:pt x="218507" y="97627"/>
                  </a:cubicBezTo>
                  <a:cubicBezTo>
                    <a:pt x="217554" y="91913"/>
                    <a:pt x="214697" y="87150"/>
                    <a:pt x="209934" y="83340"/>
                  </a:cubicBezTo>
                  <a:cubicBezTo>
                    <a:pt x="180407" y="65242"/>
                    <a:pt x="158499" y="42382"/>
                    <a:pt x="142307" y="16665"/>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sp>
          <p:nvSpPr>
            <p:cNvPr id="202" name="Freeform: Shape 62">
              <a:extLst>
                <a:ext uri="{FF2B5EF4-FFF2-40B4-BE49-F238E27FC236}">
                  <a16:creationId xmlns:a16="http://schemas.microsoft.com/office/drawing/2014/main" id="{1A58FCFF-7FC7-44F5-9E5C-A2260FDE2240}"/>
                </a:ext>
              </a:extLst>
            </p:cNvPr>
            <p:cNvSpPr/>
            <p:nvPr/>
          </p:nvSpPr>
          <p:spPr>
            <a:xfrm>
              <a:off x="15728089" y="8005286"/>
              <a:ext cx="161925" cy="123825"/>
            </a:xfrm>
            <a:custGeom>
              <a:avLst/>
              <a:gdLst>
                <a:gd name="connsiteX0" fmla="*/ 104299 w 161925"/>
                <a:gd name="connsiteY0" fmla="*/ 7144 h 123825"/>
                <a:gd name="connsiteX1" fmla="*/ 7144 w 161925"/>
                <a:gd name="connsiteY1" fmla="*/ 56674 h 123825"/>
                <a:gd name="connsiteX2" fmla="*/ 55721 w 161925"/>
                <a:gd name="connsiteY2" fmla="*/ 122396 h 123825"/>
                <a:gd name="connsiteX3" fmla="*/ 160496 w 161925"/>
                <a:gd name="connsiteY3" fmla="*/ 73819 h 123825"/>
              </a:gdLst>
              <a:ahLst/>
              <a:cxnLst>
                <a:cxn ang="0">
                  <a:pos x="connsiteX0" y="connsiteY0"/>
                </a:cxn>
                <a:cxn ang="0">
                  <a:pos x="connsiteX1" y="connsiteY1"/>
                </a:cxn>
                <a:cxn ang="0">
                  <a:pos x="connsiteX2" y="connsiteY2"/>
                </a:cxn>
                <a:cxn ang="0">
                  <a:pos x="connsiteX3" y="connsiteY3"/>
                </a:cxn>
              </a:cxnLst>
              <a:rect l="l" t="t" r="r" b="b"/>
              <a:pathLst>
                <a:path w="161925" h="123825">
                  <a:moveTo>
                    <a:pt x="104299" y="7144"/>
                  </a:moveTo>
                  <a:lnTo>
                    <a:pt x="7144" y="56674"/>
                  </a:lnTo>
                  <a:lnTo>
                    <a:pt x="55721" y="122396"/>
                  </a:lnTo>
                  <a:lnTo>
                    <a:pt x="160496" y="73819"/>
                  </a:lnTo>
                  <a:close/>
                </a:path>
              </a:pathLst>
            </a:custGeom>
            <a:solidFill>
              <a:srgbClr val="F3C0A4"/>
            </a:solidFill>
            <a:ln w="9525" cap="flat">
              <a:noFill/>
              <a:prstDash val="solid"/>
              <a:miter/>
            </a:ln>
          </p:spPr>
          <p:txBody>
            <a:bodyPr rtlCol="0" anchor="ctr"/>
            <a:lstStyle/>
            <a:p>
              <a:endParaRPr lang="en-US"/>
            </a:p>
          </p:txBody>
        </p:sp>
        <p:sp>
          <p:nvSpPr>
            <p:cNvPr id="203" name="Freeform: Shape 63">
              <a:extLst>
                <a:ext uri="{FF2B5EF4-FFF2-40B4-BE49-F238E27FC236}">
                  <a16:creationId xmlns:a16="http://schemas.microsoft.com/office/drawing/2014/main" id="{1931DD5B-48BC-4BBF-8632-9FEFC98A3E2F}"/>
                </a:ext>
              </a:extLst>
            </p:cNvPr>
            <p:cNvSpPr/>
            <p:nvPr/>
          </p:nvSpPr>
          <p:spPr>
            <a:xfrm>
              <a:off x="15789049" y="6407943"/>
              <a:ext cx="1304925" cy="1714500"/>
            </a:xfrm>
            <a:custGeom>
              <a:avLst/>
              <a:gdLst>
                <a:gd name="connsiteX0" fmla="*/ 480536 w 1304925"/>
                <a:gd name="connsiteY0" fmla="*/ 7144 h 1714500"/>
                <a:gd name="connsiteX1" fmla="*/ 491014 w 1304925"/>
                <a:gd name="connsiteY1" fmla="*/ 197644 h 1714500"/>
                <a:gd name="connsiteX2" fmla="*/ 834866 w 1304925"/>
                <a:gd name="connsiteY2" fmla="*/ 448151 h 1714500"/>
                <a:gd name="connsiteX3" fmla="*/ 1288256 w 1304925"/>
                <a:gd name="connsiteY3" fmla="*/ 934879 h 1714500"/>
                <a:gd name="connsiteX4" fmla="*/ 1124426 w 1304925"/>
                <a:gd name="connsiteY4" fmla="*/ 1247299 h 1714500"/>
                <a:gd name="connsiteX5" fmla="*/ 89059 w 1304925"/>
                <a:gd name="connsiteY5" fmla="*/ 1711166 h 1714500"/>
                <a:gd name="connsiteX6" fmla="*/ 7144 w 1304925"/>
                <a:gd name="connsiteY6" fmla="*/ 1574959 h 1714500"/>
                <a:gd name="connsiteX7" fmla="*/ 603409 w 1304925"/>
                <a:gd name="connsiteY7" fmla="*/ 1092041 h 1714500"/>
                <a:gd name="connsiteX8" fmla="*/ 759619 w 1304925"/>
                <a:gd name="connsiteY8" fmla="*/ 1007269 h 1714500"/>
                <a:gd name="connsiteX9" fmla="*/ 137636 w 1304925"/>
                <a:gd name="connsiteY9" fmla="*/ 629126 h 1714500"/>
                <a:gd name="connsiteX10" fmla="*/ 167164 w 1304925"/>
                <a:gd name="connsiteY10" fmla="*/ 38576 h 1714500"/>
                <a:gd name="connsiteX11" fmla="*/ 480536 w 1304925"/>
                <a:gd name="connsiteY11" fmla="*/ 7144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925" h="1714500">
                  <a:moveTo>
                    <a:pt x="480536" y="7144"/>
                  </a:moveTo>
                  <a:cubicBezTo>
                    <a:pt x="480536" y="7144"/>
                    <a:pt x="476726" y="119539"/>
                    <a:pt x="491014" y="197644"/>
                  </a:cubicBezTo>
                  <a:cubicBezTo>
                    <a:pt x="491014" y="197644"/>
                    <a:pt x="739616" y="368141"/>
                    <a:pt x="834866" y="448151"/>
                  </a:cubicBezTo>
                  <a:cubicBezTo>
                    <a:pt x="1126331" y="696754"/>
                    <a:pt x="1260634" y="810101"/>
                    <a:pt x="1288256" y="934879"/>
                  </a:cubicBezTo>
                  <a:cubicBezTo>
                    <a:pt x="1315879" y="1059656"/>
                    <a:pt x="1311116" y="1191101"/>
                    <a:pt x="1124426" y="1247299"/>
                  </a:cubicBezTo>
                  <a:cubicBezTo>
                    <a:pt x="937736" y="1303496"/>
                    <a:pt x="206216" y="1610201"/>
                    <a:pt x="89059" y="1711166"/>
                  </a:cubicBezTo>
                  <a:lnTo>
                    <a:pt x="7144" y="1574959"/>
                  </a:lnTo>
                  <a:cubicBezTo>
                    <a:pt x="7144" y="1574959"/>
                    <a:pt x="546259" y="1142524"/>
                    <a:pt x="603409" y="1092041"/>
                  </a:cubicBezTo>
                  <a:cubicBezTo>
                    <a:pt x="660559" y="1041559"/>
                    <a:pt x="759619" y="1007269"/>
                    <a:pt x="759619" y="1007269"/>
                  </a:cubicBezTo>
                  <a:lnTo>
                    <a:pt x="137636" y="629126"/>
                  </a:lnTo>
                  <a:lnTo>
                    <a:pt x="167164" y="38576"/>
                  </a:lnTo>
                  <a:lnTo>
                    <a:pt x="480536" y="7144"/>
                  </a:lnTo>
                  <a:close/>
                </a:path>
              </a:pathLst>
            </a:custGeom>
            <a:gradFill flip="none" rotWithShape="1">
              <a:gsLst>
                <a:gs pos="0">
                  <a:schemeClr val="tx1"/>
                </a:gs>
                <a:gs pos="100000">
                  <a:schemeClr val="tx1">
                    <a:lumMod val="75000"/>
                    <a:lumOff val="2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64">
              <a:extLst>
                <a:ext uri="{FF2B5EF4-FFF2-40B4-BE49-F238E27FC236}">
                  <a16:creationId xmlns:a16="http://schemas.microsoft.com/office/drawing/2014/main" id="{10EA837B-B128-4B24-B55C-5B5AFD388F7B}"/>
                </a:ext>
              </a:extLst>
            </p:cNvPr>
            <p:cNvSpPr/>
            <p:nvPr/>
          </p:nvSpPr>
          <p:spPr>
            <a:xfrm>
              <a:off x="15361384" y="6395561"/>
              <a:ext cx="981075" cy="2514600"/>
            </a:xfrm>
            <a:custGeom>
              <a:avLst/>
              <a:gdLst>
                <a:gd name="connsiteX0" fmla="*/ 121436 w 981075"/>
                <a:gd name="connsiteY0" fmla="*/ 7144 h 2514600"/>
                <a:gd name="connsiteX1" fmla="*/ 38569 w 981075"/>
                <a:gd name="connsiteY1" fmla="*/ 418624 h 2514600"/>
                <a:gd name="connsiteX2" fmla="*/ 660551 w 981075"/>
                <a:gd name="connsiteY2" fmla="*/ 1337786 h 2514600"/>
                <a:gd name="connsiteX3" fmla="*/ 598639 w 981075"/>
                <a:gd name="connsiteY3" fmla="*/ 1911191 h 2514600"/>
                <a:gd name="connsiteX4" fmla="*/ 748181 w 981075"/>
                <a:gd name="connsiteY4" fmla="*/ 2510314 h 2514600"/>
                <a:gd name="connsiteX5" fmla="*/ 903439 w 981075"/>
                <a:gd name="connsiteY5" fmla="*/ 2510314 h 2514600"/>
                <a:gd name="connsiteX6" fmla="*/ 907249 w 981075"/>
                <a:gd name="connsiteY6" fmla="*/ 1729264 h 2514600"/>
                <a:gd name="connsiteX7" fmla="*/ 980591 w 981075"/>
                <a:gd name="connsiteY7" fmla="*/ 1305401 h 2514600"/>
                <a:gd name="connsiteX8" fmla="*/ 618641 w 981075"/>
                <a:gd name="connsiteY8" fmla="*/ 425291 h 2514600"/>
                <a:gd name="connsiteX9" fmla="*/ 629119 w 981075"/>
                <a:gd name="connsiteY9" fmla="*/ 51911 h 2514600"/>
                <a:gd name="connsiteX10" fmla="*/ 121436 w 981075"/>
                <a:gd name="connsiteY10" fmla="*/ 714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2514600">
                  <a:moveTo>
                    <a:pt x="121436" y="7144"/>
                  </a:moveTo>
                  <a:cubicBezTo>
                    <a:pt x="121436" y="7144"/>
                    <a:pt x="-65254" y="190976"/>
                    <a:pt x="38569" y="418624"/>
                  </a:cubicBezTo>
                  <a:cubicBezTo>
                    <a:pt x="142391" y="646271"/>
                    <a:pt x="644359" y="1279684"/>
                    <a:pt x="660551" y="1337786"/>
                  </a:cubicBezTo>
                  <a:cubicBezTo>
                    <a:pt x="660551" y="1337786"/>
                    <a:pt x="512914" y="1558766"/>
                    <a:pt x="598639" y="1911191"/>
                  </a:cubicBezTo>
                  <a:cubicBezTo>
                    <a:pt x="684364" y="2263616"/>
                    <a:pt x="737704" y="2408396"/>
                    <a:pt x="748181" y="2510314"/>
                  </a:cubicBezTo>
                  <a:lnTo>
                    <a:pt x="903439" y="2510314"/>
                  </a:lnTo>
                  <a:cubicBezTo>
                    <a:pt x="903439" y="2510314"/>
                    <a:pt x="892961" y="1893094"/>
                    <a:pt x="907249" y="1729264"/>
                  </a:cubicBezTo>
                  <a:cubicBezTo>
                    <a:pt x="921536" y="1565434"/>
                    <a:pt x="961541" y="1384459"/>
                    <a:pt x="980591" y="1305401"/>
                  </a:cubicBezTo>
                  <a:cubicBezTo>
                    <a:pt x="1000594" y="1223486"/>
                    <a:pt x="711034" y="548164"/>
                    <a:pt x="618641" y="425291"/>
                  </a:cubicBezTo>
                  <a:lnTo>
                    <a:pt x="629119" y="51911"/>
                  </a:lnTo>
                  <a:lnTo>
                    <a:pt x="121436" y="7144"/>
                  </a:lnTo>
                  <a:close/>
                </a:path>
              </a:pathLst>
            </a:custGeom>
            <a:gradFill>
              <a:gsLst>
                <a:gs pos="0">
                  <a:schemeClr val="tx1"/>
                </a:gs>
                <a:gs pos="100000">
                  <a:schemeClr val="tx1">
                    <a:lumMod val="75000"/>
                    <a:lumOff val="25000"/>
                  </a:schemeClr>
                </a:gs>
              </a:gsLst>
              <a:path path="circle">
                <a:fillToRect l="100000" t="100000"/>
              </a:path>
            </a:gradFill>
            <a:ln w="9525" cap="flat">
              <a:noFill/>
              <a:prstDash val="solid"/>
              <a:miter/>
            </a:ln>
          </p:spPr>
          <p:txBody>
            <a:bodyPr rtlCol="0" anchor="ctr"/>
            <a:lstStyle/>
            <a:p>
              <a:endParaRPr lang="en-US"/>
            </a:p>
          </p:txBody>
        </p:sp>
        <p:sp>
          <p:nvSpPr>
            <p:cNvPr id="205" name="Freeform: Shape 65">
              <a:extLst>
                <a:ext uri="{FF2B5EF4-FFF2-40B4-BE49-F238E27FC236}">
                  <a16:creationId xmlns:a16="http://schemas.microsoft.com/office/drawing/2014/main" id="{7000F8C9-8777-4EBC-AF70-2EA70F95C60A}"/>
                </a:ext>
              </a:extLst>
            </p:cNvPr>
            <p:cNvSpPr/>
            <p:nvPr/>
          </p:nvSpPr>
          <p:spPr>
            <a:xfrm>
              <a:off x="16048498" y="5148555"/>
              <a:ext cx="333375" cy="1066800"/>
            </a:xfrm>
            <a:custGeom>
              <a:avLst/>
              <a:gdLst>
                <a:gd name="connsiteX0" fmla="*/ 331578 w 333375"/>
                <a:gd name="connsiteY0" fmla="*/ 651217 h 1066800"/>
                <a:gd name="connsiteX1" fmla="*/ 177273 w 333375"/>
                <a:gd name="connsiteY1" fmla="*/ 949349 h 1066800"/>
                <a:gd name="connsiteX2" fmla="*/ 62020 w 333375"/>
                <a:gd name="connsiteY2" fmla="*/ 1058887 h 1066800"/>
                <a:gd name="connsiteX3" fmla="*/ 23920 w 333375"/>
                <a:gd name="connsiteY3" fmla="*/ 1032217 h 1066800"/>
                <a:gd name="connsiteX4" fmla="*/ 87738 w 333375"/>
                <a:gd name="connsiteY4" fmla="*/ 7327 h 1066800"/>
                <a:gd name="connsiteX5" fmla="*/ 260140 w 333375"/>
                <a:gd name="connsiteY5" fmla="*/ 338797 h 1066800"/>
                <a:gd name="connsiteX6" fmla="*/ 163938 w 333375"/>
                <a:gd name="connsiteY6" fmla="*/ 706462 h 1066800"/>
                <a:gd name="connsiteX7" fmla="*/ 222040 w 333375"/>
                <a:gd name="connsiteY7" fmla="*/ 564539 h 1066800"/>
                <a:gd name="connsiteX8" fmla="*/ 331578 w 333375"/>
                <a:gd name="connsiteY8" fmla="*/ 651217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1066800">
                  <a:moveTo>
                    <a:pt x="331578" y="651217"/>
                  </a:moveTo>
                  <a:cubicBezTo>
                    <a:pt x="331578" y="651217"/>
                    <a:pt x="264903" y="825524"/>
                    <a:pt x="177273" y="949349"/>
                  </a:cubicBezTo>
                  <a:cubicBezTo>
                    <a:pt x="141078" y="999832"/>
                    <a:pt x="102025" y="1041742"/>
                    <a:pt x="62020" y="1058887"/>
                  </a:cubicBezTo>
                  <a:cubicBezTo>
                    <a:pt x="44875" y="1066507"/>
                    <a:pt x="32493" y="1056029"/>
                    <a:pt x="23920" y="1032217"/>
                  </a:cubicBezTo>
                  <a:cubicBezTo>
                    <a:pt x="-37040" y="861719"/>
                    <a:pt x="87738" y="7327"/>
                    <a:pt x="87738" y="7327"/>
                  </a:cubicBezTo>
                  <a:cubicBezTo>
                    <a:pt x="87738" y="7327"/>
                    <a:pt x="357295" y="-11723"/>
                    <a:pt x="260140" y="338797"/>
                  </a:cubicBezTo>
                  <a:cubicBezTo>
                    <a:pt x="163938" y="688364"/>
                    <a:pt x="163938" y="706462"/>
                    <a:pt x="163938" y="706462"/>
                  </a:cubicBezTo>
                  <a:lnTo>
                    <a:pt x="222040" y="564539"/>
                  </a:lnTo>
                  <a:lnTo>
                    <a:pt x="331578" y="651217"/>
                  </a:ln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6" name="Freeform: Shape 66">
              <a:extLst>
                <a:ext uri="{FF2B5EF4-FFF2-40B4-BE49-F238E27FC236}">
                  <a16:creationId xmlns:a16="http://schemas.microsoft.com/office/drawing/2014/main" id="{2AF4CB36-072B-4806-A058-DB88DE8445A7}"/>
                </a:ext>
              </a:extLst>
            </p:cNvPr>
            <p:cNvSpPr/>
            <p:nvPr/>
          </p:nvSpPr>
          <p:spPr>
            <a:xfrm>
              <a:off x="16065274" y="5684996"/>
              <a:ext cx="161925" cy="523875"/>
            </a:xfrm>
            <a:custGeom>
              <a:avLst/>
              <a:gdLst>
                <a:gd name="connsiteX0" fmla="*/ 160496 w 161925"/>
                <a:gd name="connsiteY0" fmla="*/ 412909 h 523875"/>
                <a:gd name="connsiteX1" fmla="*/ 45244 w 161925"/>
                <a:gd name="connsiteY1" fmla="*/ 522446 h 523875"/>
                <a:gd name="connsiteX2" fmla="*/ 7144 w 161925"/>
                <a:gd name="connsiteY2" fmla="*/ 495776 h 523875"/>
                <a:gd name="connsiteX3" fmla="*/ 63341 w 161925"/>
                <a:gd name="connsiteY3" fmla="*/ 7144 h 523875"/>
                <a:gd name="connsiteX4" fmla="*/ 143351 w 161925"/>
                <a:gd name="connsiteY4" fmla="*/ 88106 h 523875"/>
                <a:gd name="connsiteX5" fmla="*/ 160496 w 161925"/>
                <a:gd name="connsiteY5" fmla="*/ 412909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523875">
                  <a:moveTo>
                    <a:pt x="160496" y="412909"/>
                  </a:moveTo>
                  <a:cubicBezTo>
                    <a:pt x="124301" y="463391"/>
                    <a:pt x="85249" y="505301"/>
                    <a:pt x="45244" y="522446"/>
                  </a:cubicBezTo>
                  <a:cubicBezTo>
                    <a:pt x="28099" y="530066"/>
                    <a:pt x="15716" y="519589"/>
                    <a:pt x="7144" y="495776"/>
                  </a:cubicBezTo>
                  <a:lnTo>
                    <a:pt x="63341" y="7144"/>
                  </a:lnTo>
                  <a:lnTo>
                    <a:pt x="143351" y="88106"/>
                  </a:lnTo>
                  <a:cubicBezTo>
                    <a:pt x="143351" y="88106"/>
                    <a:pt x="118586" y="246221"/>
                    <a:pt x="160496" y="4129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07" name="Freeform: Shape 67">
              <a:extLst>
                <a:ext uri="{FF2B5EF4-FFF2-40B4-BE49-F238E27FC236}">
                  <a16:creationId xmlns:a16="http://schemas.microsoft.com/office/drawing/2014/main" id="{4CB63094-868D-4F77-BE69-096F8517E1FB}"/>
                </a:ext>
              </a:extLst>
            </p:cNvPr>
            <p:cNvSpPr/>
            <p:nvPr/>
          </p:nvSpPr>
          <p:spPr>
            <a:xfrm>
              <a:off x="16251012" y="5692616"/>
              <a:ext cx="123825" cy="123825"/>
            </a:xfrm>
            <a:custGeom>
              <a:avLst/>
              <a:gdLst>
                <a:gd name="connsiteX0" fmla="*/ 119539 w 123825"/>
                <a:gd name="connsiteY0" fmla="*/ 80486 h 123825"/>
                <a:gd name="connsiteX1" fmla="*/ 99536 w 123825"/>
                <a:gd name="connsiteY1" fmla="*/ 116681 h 123825"/>
                <a:gd name="connsiteX2" fmla="*/ 7144 w 123825"/>
                <a:gd name="connsiteY2" fmla="*/ 92869 h 123825"/>
                <a:gd name="connsiteX3" fmla="*/ 47149 w 123825"/>
                <a:gd name="connsiteY3" fmla="*/ 7144 h 123825"/>
                <a:gd name="connsiteX4" fmla="*/ 119539 w 123825"/>
                <a:gd name="connsiteY4" fmla="*/ 8048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80486"/>
                  </a:moveTo>
                  <a:lnTo>
                    <a:pt x="99536" y="116681"/>
                  </a:lnTo>
                  <a:cubicBezTo>
                    <a:pt x="52864" y="113824"/>
                    <a:pt x="23336" y="101441"/>
                    <a:pt x="7144" y="92869"/>
                  </a:cubicBezTo>
                  <a:lnTo>
                    <a:pt x="47149" y="7144"/>
                  </a:lnTo>
                  <a:lnTo>
                    <a:pt x="119539" y="80486"/>
                  </a:lnTo>
                  <a:close/>
                </a:path>
              </a:pathLst>
            </a:custGeom>
            <a:solidFill>
              <a:srgbClr val="F3C0A4"/>
            </a:solidFill>
            <a:ln w="9525" cap="flat">
              <a:noFill/>
              <a:prstDash val="solid"/>
              <a:miter/>
            </a:ln>
          </p:spPr>
          <p:txBody>
            <a:bodyPr rtlCol="0" anchor="ctr"/>
            <a:lstStyle/>
            <a:p>
              <a:endParaRPr lang="en-US"/>
            </a:p>
          </p:txBody>
        </p:sp>
        <p:sp>
          <p:nvSpPr>
            <p:cNvPr id="208" name="Freeform: Shape 68">
              <a:extLst>
                <a:ext uri="{FF2B5EF4-FFF2-40B4-BE49-F238E27FC236}">
                  <a16:creationId xmlns:a16="http://schemas.microsoft.com/office/drawing/2014/main" id="{12591DBC-1F05-44DA-914D-2082E372B680}"/>
                </a:ext>
              </a:extLst>
            </p:cNvPr>
            <p:cNvSpPr/>
            <p:nvPr/>
          </p:nvSpPr>
          <p:spPr>
            <a:xfrm>
              <a:off x="15447903" y="5104648"/>
              <a:ext cx="847725" cy="1343025"/>
            </a:xfrm>
            <a:custGeom>
              <a:avLst/>
              <a:gdLst>
                <a:gd name="connsiteX0" fmla="*/ 843590 w 847725"/>
                <a:gd name="connsiteY0" fmla="*/ 1267577 h 1343025"/>
                <a:gd name="connsiteX1" fmla="*/ 832160 w 847725"/>
                <a:gd name="connsiteY1" fmla="*/ 1305677 h 1343025"/>
                <a:gd name="connsiteX2" fmla="*/ 216845 w 847725"/>
                <a:gd name="connsiteY2" fmla="*/ 1320917 h 1343025"/>
                <a:gd name="connsiteX3" fmla="*/ 30155 w 847725"/>
                <a:gd name="connsiteY3" fmla="*/ 1297104 h 1343025"/>
                <a:gd name="connsiteX4" fmla="*/ 12057 w 847725"/>
                <a:gd name="connsiteY4" fmla="*/ 1255194 h 1343025"/>
                <a:gd name="connsiteX5" fmla="*/ 193032 w 847725"/>
                <a:gd name="connsiteY5" fmla="*/ 925629 h 1343025"/>
                <a:gd name="connsiteX6" fmla="*/ 133977 w 847725"/>
                <a:gd name="connsiteY6" fmla="*/ 571299 h 1343025"/>
                <a:gd name="connsiteX7" fmla="*/ 133025 w 847725"/>
                <a:gd name="connsiteY7" fmla="*/ 565584 h 1343025"/>
                <a:gd name="connsiteX8" fmla="*/ 69207 w 847725"/>
                <a:gd name="connsiteY8" fmla="*/ 115052 h 1343025"/>
                <a:gd name="connsiteX9" fmla="*/ 87305 w 847725"/>
                <a:gd name="connsiteY9" fmla="*/ 85524 h 1343025"/>
                <a:gd name="connsiteX10" fmla="*/ 682617 w 847725"/>
                <a:gd name="connsiteY10" fmla="*/ 48377 h 1343025"/>
                <a:gd name="connsiteX11" fmla="*/ 815967 w 847725"/>
                <a:gd name="connsiteY11" fmla="*/ 337937 h 1343025"/>
                <a:gd name="connsiteX12" fmla="*/ 726432 w 847725"/>
                <a:gd name="connsiteY12" fmla="*/ 900864 h 1343025"/>
                <a:gd name="connsiteX13" fmla="*/ 843590 w 847725"/>
                <a:gd name="connsiteY13" fmla="*/ 126757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725" h="1343025">
                  <a:moveTo>
                    <a:pt x="843590" y="1267577"/>
                  </a:moveTo>
                  <a:cubicBezTo>
                    <a:pt x="852163" y="1280912"/>
                    <a:pt x="846448" y="1299009"/>
                    <a:pt x="832160" y="1305677"/>
                  </a:cubicBezTo>
                  <a:cubicBezTo>
                    <a:pt x="712145" y="1361874"/>
                    <a:pt x="423538" y="1343777"/>
                    <a:pt x="216845" y="1320917"/>
                  </a:cubicBezTo>
                  <a:cubicBezTo>
                    <a:pt x="137787" y="1312344"/>
                    <a:pt x="71112" y="1302819"/>
                    <a:pt x="30155" y="1297104"/>
                  </a:cubicBezTo>
                  <a:cubicBezTo>
                    <a:pt x="10152" y="1294247"/>
                    <a:pt x="627" y="1271387"/>
                    <a:pt x="12057" y="1255194"/>
                  </a:cubicBezTo>
                  <a:cubicBezTo>
                    <a:pt x="63492" y="1183757"/>
                    <a:pt x="161600" y="1029452"/>
                    <a:pt x="193032" y="925629"/>
                  </a:cubicBezTo>
                  <a:cubicBezTo>
                    <a:pt x="230180" y="801804"/>
                    <a:pt x="143502" y="633212"/>
                    <a:pt x="133977" y="571299"/>
                  </a:cubicBezTo>
                  <a:cubicBezTo>
                    <a:pt x="133977" y="569394"/>
                    <a:pt x="133025" y="567489"/>
                    <a:pt x="133025" y="565584"/>
                  </a:cubicBezTo>
                  <a:cubicBezTo>
                    <a:pt x="129215" y="517007"/>
                    <a:pt x="82542" y="201729"/>
                    <a:pt x="69207" y="115052"/>
                  </a:cubicBezTo>
                  <a:cubicBezTo>
                    <a:pt x="67302" y="102669"/>
                    <a:pt x="74922" y="90287"/>
                    <a:pt x="87305" y="85524"/>
                  </a:cubicBezTo>
                  <a:cubicBezTo>
                    <a:pt x="414013" y="-23061"/>
                    <a:pt x="488307" y="-2106"/>
                    <a:pt x="682617" y="48377"/>
                  </a:cubicBezTo>
                  <a:cubicBezTo>
                    <a:pt x="880738" y="99812"/>
                    <a:pt x="852163" y="288407"/>
                    <a:pt x="815967" y="337937"/>
                  </a:cubicBezTo>
                  <a:cubicBezTo>
                    <a:pt x="779773" y="387467"/>
                    <a:pt x="743578" y="736082"/>
                    <a:pt x="726432" y="900864"/>
                  </a:cubicBezTo>
                  <a:cubicBezTo>
                    <a:pt x="711192" y="1035167"/>
                    <a:pt x="806442" y="1206617"/>
                    <a:pt x="843590" y="1267577"/>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9" name="Freeform: Shape 69">
              <a:extLst>
                <a:ext uri="{FF2B5EF4-FFF2-40B4-BE49-F238E27FC236}">
                  <a16:creationId xmlns:a16="http://schemas.microsoft.com/office/drawing/2014/main" id="{DF63865D-AD52-4867-B8CF-FA20010595B6}"/>
                </a:ext>
              </a:extLst>
            </p:cNvPr>
            <p:cNvSpPr/>
            <p:nvPr/>
          </p:nvSpPr>
          <p:spPr>
            <a:xfrm>
              <a:off x="15446951" y="5495363"/>
              <a:ext cx="257175" cy="933450"/>
            </a:xfrm>
            <a:custGeom>
              <a:avLst/>
              <a:gdLst>
                <a:gd name="connsiteX0" fmla="*/ 240657 w 257175"/>
                <a:gd name="connsiteY0" fmla="*/ 907341 h 933450"/>
                <a:gd name="connsiteX1" fmla="*/ 227322 w 257175"/>
                <a:gd name="connsiteY1" fmla="*/ 922581 h 933450"/>
                <a:gd name="connsiteX2" fmla="*/ 206367 w 257175"/>
                <a:gd name="connsiteY2" fmla="*/ 929249 h 933450"/>
                <a:gd name="connsiteX3" fmla="*/ 30155 w 257175"/>
                <a:gd name="connsiteY3" fmla="*/ 906389 h 933450"/>
                <a:gd name="connsiteX4" fmla="*/ 12057 w 257175"/>
                <a:gd name="connsiteY4" fmla="*/ 864479 h 933450"/>
                <a:gd name="connsiteX5" fmla="*/ 193032 w 257175"/>
                <a:gd name="connsiteY5" fmla="*/ 534914 h 933450"/>
                <a:gd name="connsiteX6" fmla="*/ 134930 w 257175"/>
                <a:gd name="connsiteY6" fmla="*/ 183441 h 933450"/>
                <a:gd name="connsiteX7" fmla="*/ 134930 w 257175"/>
                <a:gd name="connsiteY7" fmla="*/ 176774 h 933450"/>
                <a:gd name="connsiteX8" fmla="*/ 179697 w 257175"/>
                <a:gd name="connsiteY8" fmla="*/ 8181 h 933450"/>
                <a:gd name="connsiteX9" fmla="*/ 240657 w 257175"/>
                <a:gd name="connsiteY9" fmla="*/ 907341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933450">
                  <a:moveTo>
                    <a:pt x="240657" y="907341"/>
                  </a:moveTo>
                  <a:cubicBezTo>
                    <a:pt x="237800" y="913056"/>
                    <a:pt x="233037" y="917819"/>
                    <a:pt x="227322" y="922581"/>
                  </a:cubicBezTo>
                  <a:cubicBezTo>
                    <a:pt x="221607" y="927344"/>
                    <a:pt x="213987" y="930201"/>
                    <a:pt x="206367" y="929249"/>
                  </a:cubicBezTo>
                  <a:cubicBezTo>
                    <a:pt x="132072" y="920676"/>
                    <a:pt x="69207" y="912104"/>
                    <a:pt x="30155" y="906389"/>
                  </a:cubicBezTo>
                  <a:cubicBezTo>
                    <a:pt x="10152" y="903531"/>
                    <a:pt x="627" y="880671"/>
                    <a:pt x="12057" y="864479"/>
                  </a:cubicBezTo>
                  <a:cubicBezTo>
                    <a:pt x="63492" y="793041"/>
                    <a:pt x="161600" y="638736"/>
                    <a:pt x="193032" y="534914"/>
                  </a:cubicBezTo>
                  <a:cubicBezTo>
                    <a:pt x="229227" y="412994"/>
                    <a:pt x="146360" y="248211"/>
                    <a:pt x="134930" y="183441"/>
                  </a:cubicBezTo>
                  <a:cubicBezTo>
                    <a:pt x="134930" y="181536"/>
                    <a:pt x="133977" y="179631"/>
                    <a:pt x="134930" y="176774"/>
                  </a:cubicBezTo>
                  <a:cubicBezTo>
                    <a:pt x="139692" y="96764"/>
                    <a:pt x="151122" y="-4201"/>
                    <a:pt x="179697" y="8181"/>
                  </a:cubicBezTo>
                  <a:cubicBezTo>
                    <a:pt x="225417" y="30089"/>
                    <a:pt x="290187" y="820664"/>
                    <a:pt x="240657" y="907341"/>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10" name="Freeform: Shape 70">
              <a:extLst>
                <a:ext uri="{FF2B5EF4-FFF2-40B4-BE49-F238E27FC236}">
                  <a16:creationId xmlns:a16="http://schemas.microsoft.com/office/drawing/2014/main" id="{330E84EA-7BD5-4969-B653-7622AED68F4B}"/>
                </a:ext>
              </a:extLst>
            </p:cNvPr>
            <p:cNvSpPr/>
            <p:nvPr/>
          </p:nvSpPr>
          <p:spPr>
            <a:xfrm>
              <a:off x="15680464" y="4883568"/>
              <a:ext cx="447675" cy="361950"/>
            </a:xfrm>
            <a:custGeom>
              <a:avLst/>
              <a:gdLst>
                <a:gd name="connsiteX0" fmla="*/ 151924 w 447675"/>
                <a:gd name="connsiteY0" fmla="*/ 12282 h 361950"/>
                <a:gd name="connsiteX1" fmla="*/ 7144 w 447675"/>
                <a:gd name="connsiteY1" fmla="*/ 261837 h 361950"/>
                <a:gd name="connsiteX2" fmla="*/ 442436 w 447675"/>
                <a:gd name="connsiteY2" fmla="*/ 268504 h 361950"/>
                <a:gd name="connsiteX3" fmla="*/ 341471 w 447675"/>
                <a:gd name="connsiteY3" fmla="*/ 153252 h 361950"/>
                <a:gd name="connsiteX4" fmla="*/ 151924 w 447675"/>
                <a:gd name="connsiteY4" fmla="*/ 12282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361950">
                  <a:moveTo>
                    <a:pt x="151924" y="12282"/>
                  </a:moveTo>
                  <a:cubicBezTo>
                    <a:pt x="151924" y="12282"/>
                    <a:pt x="159544" y="195162"/>
                    <a:pt x="7144" y="261837"/>
                  </a:cubicBezTo>
                  <a:cubicBezTo>
                    <a:pt x="7144" y="261837"/>
                    <a:pt x="349091" y="486627"/>
                    <a:pt x="442436" y="268504"/>
                  </a:cubicBezTo>
                  <a:cubicBezTo>
                    <a:pt x="442436" y="268504"/>
                    <a:pt x="356711" y="205639"/>
                    <a:pt x="341471" y="153252"/>
                  </a:cubicBezTo>
                  <a:cubicBezTo>
                    <a:pt x="325279" y="101817"/>
                    <a:pt x="188119" y="-19151"/>
                    <a:pt x="151924" y="12282"/>
                  </a:cubicBezTo>
                </a:path>
              </a:pathLst>
            </a:custGeom>
            <a:solidFill>
              <a:srgbClr val="EDB294"/>
            </a:solidFill>
            <a:ln w="9525" cap="flat">
              <a:noFill/>
              <a:prstDash val="solid"/>
              <a:miter/>
            </a:ln>
          </p:spPr>
          <p:txBody>
            <a:bodyPr rtlCol="0" anchor="ctr"/>
            <a:lstStyle/>
            <a:p>
              <a:endParaRPr lang="en-US"/>
            </a:p>
          </p:txBody>
        </p:sp>
        <p:sp>
          <p:nvSpPr>
            <p:cNvPr id="211" name="Freeform: Shape 71">
              <a:extLst>
                <a:ext uri="{FF2B5EF4-FFF2-40B4-BE49-F238E27FC236}">
                  <a16:creationId xmlns:a16="http://schemas.microsoft.com/office/drawing/2014/main" id="{1ACD17A8-1FB7-4609-A0CD-D8BED6A0B54E}"/>
                </a:ext>
              </a:extLst>
            </p:cNvPr>
            <p:cNvSpPr/>
            <p:nvPr/>
          </p:nvSpPr>
          <p:spPr>
            <a:xfrm>
              <a:off x="15845450" y="5704998"/>
              <a:ext cx="180975" cy="161925"/>
            </a:xfrm>
            <a:custGeom>
              <a:avLst/>
              <a:gdLst>
                <a:gd name="connsiteX0" fmla="*/ 86951 w 180975"/>
                <a:gd name="connsiteY0" fmla="*/ 7144 h 161925"/>
                <a:gd name="connsiteX1" fmla="*/ 7893 w 180975"/>
                <a:gd name="connsiteY1" fmla="*/ 75724 h 161925"/>
                <a:gd name="connsiteX2" fmla="*/ 100286 w 180975"/>
                <a:gd name="connsiteY2" fmla="*/ 155734 h 161925"/>
                <a:gd name="connsiteX3" fmla="*/ 179343 w 180975"/>
                <a:gd name="connsiteY3" fmla="*/ 71914 h 161925"/>
                <a:gd name="connsiteX4" fmla="*/ 86951 w 18097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61925">
                  <a:moveTo>
                    <a:pt x="86951" y="7144"/>
                  </a:moveTo>
                  <a:cubicBezTo>
                    <a:pt x="86951" y="7144"/>
                    <a:pt x="18371" y="69056"/>
                    <a:pt x="7893" y="75724"/>
                  </a:cubicBezTo>
                  <a:cubicBezTo>
                    <a:pt x="-2584" y="82391"/>
                    <a:pt x="100286" y="155734"/>
                    <a:pt x="100286" y="155734"/>
                  </a:cubicBezTo>
                  <a:lnTo>
                    <a:pt x="179343" y="71914"/>
                  </a:lnTo>
                  <a:lnTo>
                    <a:pt x="86951" y="7144"/>
                  </a:lnTo>
                  <a:close/>
                </a:path>
              </a:pathLst>
            </a:custGeom>
            <a:solidFill>
              <a:srgbClr val="F3C0A4"/>
            </a:solidFill>
            <a:ln w="9525" cap="flat">
              <a:noFill/>
              <a:prstDash val="solid"/>
              <a:miter/>
            </a:ln>
          </p:spPr>
          <p:txBody>
            <a:bodyPr rtlCol="0" anchor="ctr"/>
            <a:lstStyle/>
            <a:p>
              <a:endParaRPr lang="en-US"/>
            </a:p>
          </p:txBody>
        </p:sp>
        <p:sp>
          <p:nvSpPr>
            <p:cNvPr id="212" name="Freeform: Shape 72">
              <a:extLst>
                <a:ext uri="{FF2B5EF4-FFF2-40B4-BE49-F238E27FC236}">
                  <a16:creationId xmlns:a16="http://schemas.microsoft.com/office/drawing/2014/main" id="{B071AFE8-96AD-45D6-BE0D-E253536EC25B}"/>
                </a:ext>
              </a:extLst>
            </p:cNvPr>
            <p:cNvSpPr/>
            <p:nvPr/>
          </p:nvSpPr>
          <p:spPr>
            <a:xfrm>
              <a:off x="16050034" y="5310663"/>
              <a:ext cx="390525" cy="504825"/>
            </a:xfrm>
            <a:custGeom>
              <a:avLst/>
              <a:gdLst>
                <a:gd name="connsiteX0" fmla="*/ 69056 w 390525"/>
                <a:gd name="connsiteY0" fmla="*/ 50006 h 504825"/>
                <a:gd name="connsiteX1" fmla="*/ 390049 w 390525"/>
                <a:gd name="connsiteY1" fmla="*/ 7144 h 504825"/>
                <a:gd name="connsiteX2" fmla="*/ 310991 w 390525"/>
                <a:gd name="connsiteY2" fmla="*/ 425291 h 504825"/>
                <a:gd name="connsiteX3" fmla="*/ 7144 w 390525"/>
                <a:gd name="connsiteY3" fmla="*/ 499586 h 504825"/>
              </a:gdLst>
              <a:ahLst/>
              <a:cxnLst>
                <a:cxn ang="0">
                  <a:pos x="connsiteX0" y="connsiteY0"/>
                </a:cxn>
                <a:cxn ang="0">
                  <a:pos x="connsiteX1" y="connsiteY1"/>
                </a:cxn>
                <a:cxn ang="0">
                  <a:pos x="connsiteX2" y="connsiteY2"/>
                </a:cxn>
                <a:cxn ang="0">
                  <a:pos x="connsiteX3" y="connsiteY3"/>
                </a:cxn>
              </a:cxnLst>
              <a:rect l="l" t="t" r="r" b="b"/>
              <a:pathLst>
                <a:path w="390525" h="504825">
                  <a:moveTo>
                    <a:pt x="69056" y="50006"/>
                  </a:moveTo>
                  <a:lnTo>
                    <a:pt x="390049" y="7144"/>
                  </a:lnTo>
                  <a:lnTo>
                    <a:pt x="310991" y="425291"/>
                  </a:lnTo>
                  <a:lnTo>
                    <a:pt x="7144" y="499586"/>
                  </a:lnTo>
                  <a:close/>
                </a:path>
              </a:pathLst>
            </a:custGeom>
            <a:solidFill>
              <a:srgbClr val="DCE9F9"/>
            </a:solidFill>
            <a:ln w="9525" cap="flat">
              <a:noFill/>
              <a:prstDash val="solid"/>
              <a:miter/>
            </a:ln>
          </p:spPr>
          <p:txBody>
            <a:bodyPr rtlCol="0" anchor="ctr"/>
            <a:lstStyle/>
            <a:p>
              <a:endParaRPr lang="en-US"/>
            </a:p>
          </p:txBody>
        </p:sp>
        <p:sp>
          <p:nvSpPr>
            <p:cNvPr id="213" name="Freeform: Shape 73">
              <a:extLst>
                <a:ext uri="{FF2B5EF4-FFF2-40B4-BE49-F238E27FC236}">
                  <a16:creationId xmlns:a16="http://schemas.microsoft.com/office/drawing/2014/main" id="{6C77C8DB-480F-498F-A2D6-62F8D0F7C603}"/>
                </a:ext>
              </a:extLst>
            </p:cNvPr>
            <p:cNvSpPr/>
            <p:nvPr/>
          </p:nvSpPr>
          <p:spPr>
            <a:xfrm>
              <a:off x="15807147" y="4469200"/>
              <a:ext cx="466725" cy="685800"/>
            </a:xfrm>
            <a:custGeom>
              <a:avLst/>
              <a:gdLst>
                <a:gd name="connsiteX0" fmla="*/ 463391 w 466725"/>
                <a:gd name="connsiteY0" fmla="*/ 283774 h 685800"/>
                <a:gd name="connsiteX1" fmla="*/ 457676 w 466725"/>
                <a:gd name="connsiteY1" fmla="*/ 322827 h 685800"/>
                <a:gd name="connsiteX2" fmla="*/ 424339 w 466725"/>
                <a:gd name="connsiteY2" fmla="*/ 414267 h 685800"/>
                <a:gd name="connsiteX3" fmla="*/ 391954 w 466725"/>
                <a:gd name="connsiteY3" fmla="*/ 505707 h 685800"/>
                <a:gd name="connsiteX4" fmla="*/ 358616 w 466725"/>
                <a:gd name="connsiteY4" fmla="*/ 565714 h 685800"/>
                <a:gd name="connsiteX5" fmla="*/ 286226 w 466725"/>
                <a:gd name="connsiteY5" fmla="*/ 640962 h 685800"/>
                <a:gd name="connsiteX6" fmla="*/ 280511 w 466725"/>
                <a:gd name="connsiteY6" fmla="*/ 645724 h 685800"/>
                <a:gd name="connsiteX7" fmla="*/ 262414 w 466725"/>
                <a:gd name="connsiteY7" fmla="*/ 680014 h 685800"/>
                <a:gd name="connsiteX8" fmla="*/ 210979 w 466725"/>
                <a:gd name="connsiteY8" fmla="*/ 676204 h 685800"/>
                <a:gd name="connsiteX9" fmla="*/ 140494 w 466725"/>
                <a:gd name="connsiteY9" fmla="*/ 604767 h 685800"/>
                <a:gd name="connsiteX10" fmla="*/ 91916 w 466725"/>
                <a:gd name="connsiteY10" fmla="*/ 541902 h 685800"/>
                <a:gd name="connsiteX11" fmla="*/ 27146 w 466725"/>
                <a:gd name="connsiteY11" fmla="*/ 420934 h 685800"/>
                <a:gd name="connsiteX12" fmla="*/ 7144 w 466725"/>
                <a:gd name="connsiteY12" fmla="*/ 264724 h 685800"/>
                <a:gd name="connsiteX13" fmla="*/ 46196 w 466725"/>
                <a:gd name="connsiteY13" fmla="*/ 107562 h 685800"/>
                <a:gd name="connsiteX14" fmla="*/ 144304 w 466725"/>
                <a:gd name="connsiteY14" fmla="*/ 22789 h 685800"/>
                <a:gd name="connsiteX15" fmla="*/ 359569 w 466725"/>
                <a:gd name="connsiteY15" fmla="*/ 55174 h 685800"/>
                <a:gd name="connsiteX16" fmla="*/ 463391 w 466725"/>
                <a:gd name="connsiteY16" fmla="*/ 28377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6725" h="685800">
                  <a:moveTo>
                    <a:pt x="463391" y="283774"/>
                  </a:moveTo>
                  <a:cubicBezTo>
                    <a:pt x="461486" y="298062"/>
                    <a:pt x="459581" y="311397"/>
                    <a:pt x="457676" y="322827"/>
                  </a:cubicBezTo>
                  <a:cubicBezTo>
                    <a:pt x="450056" y="360927"/>
                    <a:pt x="439579" y="389502"/>
                    <a:pt x="424339" y="414267"/>
                  </a:cubicBezTo>
                  <a:cubicBezTo>
                    <a:pt x="404336" y="446652"/>
                    <a:pt x="398621" y="485704"/>
                    <a:pt x="391954" y="505707"/>
                  </a:cubicBezTo>
                  <a:cubicBezTo>
                    <a:pt x="391954" y="505707"/>
                    <a:pt x="378619" y="544759"/>
                    <a:pt x="358616" y="565714"/>
                  </a:cubicBezTo>
                  <a:cubicBezTo>
                    <a:pt x="338614" y="585717"/>
                    <a:pt x="307181" y="625722"/>
                    <a:pt x="286226" y="640962"/>
                  </a:cubicBezTo>
                  <a:cubicBezTo>
                    <a:pt x="284321" y="642867"/>
                    <a:pt x="282416" y="643819"/>
                    <a:pt x="280511" y="645724"/>
                  </a:cubicBezTo>
                  <a:cubicBezTo>
                    <a:pt x="266224" y="660012"/>
                    <a:pt x="270034" y="675252"/>
                    <a:pt x="262414" y="680014"/>
                  </a:cubicBezTo>
                  <a:cubicBezTo>
                    <a:pt x="253841" y="684777"/>
                    <a:pt x="225266" y="689539"/>
                    <a:pt x="210979" y="676204"/>
                  </a:cubicBezTo>
                  <a:cubicBezTo>
                    <a:pt x="196691" y="661917"/>
                    <a:pt x="155734" y="629532"/>
                    <a:pt x="140494" y="604767"/>
                  </a:cubicBezTo>
                  <a:cubicBezTo>
                    <a:pt x="125254" y="580002"/>
                    <a:pt x="93821" y="559047"/>
                    <a:pt x="91916" y="541902"/>
                  </a:cubicBezTo>
                  <a:cubicBezTo>
                    <a:pt x="90011" y="525709"/>
                    <a:pt x="73819" y="445699"/>
                    <a:pt x="27146" y="420934"/>
                  </a:cubicBezTo>
                  <a:cubicBezTo>
                    <a:pt x="27146" y="420934"/>
                    <a:pt x="7144" y="310444"/>
                    <a:pt x="7144" y="264724"/>
                  </a:cubicBezTo>
                  <a:cubicBezTo>
                    <a:pt x="7144" y="219004"/>
                    <a:pt x="13811" y="153282"/>
                    <a:pt x="46196" y="107562"/>
                  </a:cubicBezTo>
                  <a:cubicBezTo>
                    <a:pt x="78581" y="61842"/>
                    <a:pt x="110966" y="29457"/>
                    <a:pt x="144304" y="22789"/>
                  </a:cubicBezTo>
                  <a:cubicBezTo>
                    <a:pt x="177641" y="16122"/>
                    <a:pt x="281464" y="-22931"/>
                    <a:pt x="359569" y="55174"/>
                  </a:cubicBezTo>
                  <a:cubicBezTo>
                    <a:pt x="437674" y="133279"/>
                    <a:pt x="470059" y="224719"/>
                    <a:pt x="463391" y="283774"/>
                  </a:cubicBezTo>
                  <a:close/>
                </a:path>
              </a:pathLst>
            </a:custGeom>
            <a:solidFill>
              <a:srgbClr val="F3C0A4"/>
            </a:solidFill>
            <a:ln w="9525" cap="flat">
              <a:noFill/>
              <a:prstDash val="solid"/>
              <a:miter/>
            </a:ln>
          </p:spPr>
          <p:txBody>
            <a:bodyPr rtlCol="0" anchor="ctr"/>
            <a:lstStyle/>
            <a:p>
              <a:endParaRPr lang="en-US"/>
            </a:p>
          </p:txBody>
        </p:sp>
        <p:sp>
          <p:nvSpPr>
            <p:cNvPr id="214" name="Freeform: Shape 74">
              <a:extLst>
                <a:ext uri="{FF2B5EF4-FFF2-40B4-BE49-F238E27FC236}">
                  <a16:creationId xmlns:a16="http://schemas.microsoft.com/office/drawing/2014/main" id="{656A381D-8877-47D2-A91D-74D119805AF6}"/>
                </a:ext>
              </a:extLst>
            </p:cNvPr>
            <p:cNvSpPr/>
            <p:nvPr/>
          </p:nvSpPr>
          <p:spPr>
            <a:xfrm>
              <a:off x="15312176" y="5169612"/>
              <a:ext cx="685800" cy="1038225"/>
            </a:xfrm>
            <a:custGeom>
              <a:avLst/>
              <a:gdLst>
                <a:gd name="connsiteX0" fmla="*/ 679279 w 685800"/>
                <a:gd name="connsiteY0" fmla="*/ 679690 h 1038225"/>
                <a:gd name="connsiteX1" fmla="*/ 136354 w 685800"/>
                <a:gd name="connsiteY1" fmla="*/ 1025447 h 1038225"/>
                <a:gd name="connsiteX2" fmla="*/ 12529 w 685800"/>
                <a:gd name="connsiteY2" fmla="*/ 970203 h 1038225"/>
                <a:gd name="connsiteX3" fmla="*/ 66822 w 685800"/>
                <a:gd name="connsiteY3" fmla="*/ 575868 h 1038225"/>
                <a:gd name="connsiteX4" fmla="*/ 106827 w 685800"/>
                <a:gd name="connsiteY4" fmla="*/ 200583 h 1038225"/>
                <a:gd name="connsiteX5" fmla="*/ 263989 w 685800"/>
                <a:gd name="connsiteY5" fmla="*/ 7225 h 1038225"/>
                <a:gd name="connsiteX6" fmla="*/ 265894 w 685800"/>
                <a:gd name="connsiteY6" fmla="*/ 7225 h 1038225"/>
                <a:gd name="connsiteX7" fmla="*/ 353524 w 685800"/>
                <a:gd name="connsiteY7" fmla="*/ 283450 h 1038225"/>
                <a:gd name="connsiteX8" fmla="*/ 268752 w 685800"/>
                <a:gd name="connsiteY8" fmla="*/ 666355 h 1038225"/>
                <a:gd name="connsiteX9" fmla="*/ 268752 w 685800"/>
                <a:gd name="connsiteY9" fmla="*/ 666355 h 1038225"/>
                <a:gd name="connsiteX10" fmla="*/ 253512 w 685800"/>
                <a:gd name="connsiteY10" fmla="*/ 734935 h 1038225"/>
                <a:gd name="connsiteX11" fmla="*/ 307804 w 685800"/>
                <a:gd name="connsiteY11" fmla="*/ 711122 h 1038225"/>
                <a:gd name="connsiteX12" fmla="*/ 562122 w 685800"/>
                <a:gd name="connsiteY12" fmla="*/ 566343 h 1038225"/>
                <a:gd name="connsiteX13" fmla="*/ 658324 w 685800"/>
                <a:gd name="connsiteY13" fmla="*/ 661593 h 1038225"/>
                <a:gd name="connsiteX14" fmla="*/ 679279 w 685800"/>
                <a:gd name="connsiteY14" fmla="*/ 67969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1038225">
                  <a:moveTo>
                    <a:pt x="679279" y="679690"/>
                  </a:moveTo>
                  <a:cubicBezTo>
                    <a:pt x="679279" y="679690"/>
                    <a:pt x="219222" y="990205"/>
                    <a:pt x="136354" y="1025447"/>
                  </a:cubicBezTo>
                  <a:cubicBezTo>
                    <a:pt x="54439" y="1059738"/>
                    <a:pt x="36342" y="1016875"/>
                    <a:pt x="12529" y="970203"/>
                  </a:cubicBezTo>
                  <a:cubicBezTo>
                    <a:pt x="-11283" y="923530"/>
                    <a:pt x="50629" y="699693"/>
                    <a:pt x="66822" y="575868"/>
                  </a:cubicBezTo>
                  <a:cubicBezTo>
                    <a:pt x="83014" y="452043"/>
                    <a:pt x="84919" y="349173"/>
                    <a:pt x="106827" y="200583"/>
                  </a:cubicBezTo>
                  <a:cubicBezTo>
                    <a:pt x="128734" y="52945"/>
                    <a:pt x="183979" y="26275"/>
                    <a:pt x="263989" y="7225"/>
                  </a:cubicBezTo>
                  <a:cubicBezTo>
                    <a:pt x="263989" y="7225"/>
                    <a:pt x="264942" y="7225"/>
                    <a:pt x="265894" y="7225"/>
                  </a:cubicBezTo>
                  <a:cubicBezTo>
                    <a:pt x="285897" y="6273"/>
                    <a:pt x="448774" y="9130"/>
                    <a:pt x="353524" y="283450"/>
                  </a:cubicBezTo>
                  <a:lnTo>
                    <a:pt x="268752" y="666355"/>
                  </a:lnTo>
                  <a:cubicBezTo>
                    <a:pt x="268752" y="666355"/>
                    <a:pt x="268752" y="666355"/>
                    <a:pt x="268752" y="666355"/>
                  </a:cubicBezTo>
                  <a:lnTo>
                    <a:pt x="253512" y="734935"/>
                  </a:lnTo>
                  <a:cubicBezTo>
                    <a:pt x="261132" y="733983"/>
                    <a:pt x="281134" y="724458"/>
                    <a:pt x="307804" y="711122"/>
                  </a:cubicBezTo>
                  <a:cubicBezTo>
                    <a:pt x="398292" y="664450"/>
                    <a:pt x="562122" y="566343"/>
                    <a:pt x="562122" y="566343"/>
                  </a:cubicBezTo>
                  <a:cubicBezTo>
                    <a:pt x="567837" y="590155"/>
                    <a:pt x="625939" y="636828"/>
                    <a:pt x="658324" y="661593"/>
                  </a:cubicBezTo>
                  <a:cubicBezTo>
                    <a:pt x="670707" y="673022"/>
                    <a:pt x="679279" y="679690"/>
                    <a:pt x="679279" y="679690"/>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15" name="Freeform: Shape 75">
              <a:extLst>
                <a:ext uri="{FF2B5EF4-FFF2-40B4-BE49-F238E27FC236}">
                  <a16:creationId xmlns:a16="http://schemas.microsoft.com/office/drawing/2014/main" id="{B92B82BE-0C7F-4CB5-8128-CC1E94A98CE9}"/>
                </a:ext>
              </a:extLst>
            </p:cNvPr>
            <p:cNvSpPr/>
            <p:nvPr/>
          </p:nvSpPr>
          <p:spPr>
            <a:xfrm>
              <a:off x="16062417" y="5329713"/>
              <a:ext cx="390525" cy="504825"/>
            </a:xfrm>
            <a:custGeom>
              <a:avLst/>
              <a:gdLst>
                <a:gd name="connsiteX0" fmla="*/ 390049 w 390525"/>
                <a:gd name="connsiteY0" fmla="*/ 7144 h 504825"/>
                <a:gd name="connsiteX1" fmla="*/ 356711 w 390525"/>
                <a:gd name="connsiteY1" fmla="*/ 182404 h 504825"/>
                <a:gd name="connsiteX2" fmla="*/ 310991 w 390525"/>
                <a:gd name="connsiteY2" fmla="*/ 425291 h 504825"/>
                <a:gd name="connsiteX3" fmla="*/ 243364 w 390525"/>
                <a:gd name="connsiteY3" fmla="*/ 442436 h 504825"/>
                <a:gd name="connsiteX4" fmla="*/ 7144 w 390525"/>
                <a:gd name="connsiteY4" fmla="*/ 499586 h 504825"/>
                <a:gd name="connsiteX5" fmla="*/ 70009 w 390525"/>
                <a:gd name="connsiteY5" fmla="*/ 5095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504825">
                  <a:moveTo>
                    <a:pt x="390049" y="7144"/>
                  </a:moveTo>
                  <a:lnTo>
                    <a:pt x="356711" y="182404"/>
                  </a:lnTo>
                  <a:lnTo>
                    <a:pt x="310991" y="425291"/>
                  </a:lnTo>
                  <a:lnTo>
                    <a:pt x="243364" y="442436"/>
                  </a:lnTo>
                  <a:lnTo>
                    <a:pt x="7144" y="499586"/>
                  </a:lnTo>
                  <a:lnTo>
                    <a:pt x="70009" y="50959"/>
                  </a:lnTo>
                  <a:close/>
                </a:path>
              </a:pathLst>
            </a:custGeom>
            <a:solidFill>
              <a:srgbClr val="239CFC"/>
            </a:solidFill>
            <a:ln w="9525" cap="flat">
              <a:noFill/>
              <a:prstDash val="solid"/>
              <a:miter/>
            </a:ln>
          </p:spPr>
          <p:txBody>
            <a:bodyPr rtlCol="0" anchor="ctr"/>
            <a:lstStyle/>
            <a:p>
              <a:endParaRPr lang="en-US"/>
            </a:p>
          </p:txBody>
        </p:sp>
        <p:sp>
          <p:nvSpPr>
            <p:cNvPr id="216" name="Freeform: Shape 76">
              <a:extLst>
                <a:ext uri="{FF2B5EF4-FFF2-40B4-BE49-F238E27FC236}">
                  <a16:creationId xmlns:a16="http://schemas.microsoft.com/office/drawing/2014/main" id="{6AD22CAD-23DB-4FAB-8183-44DC65048376}"/>
                </a:ext>
              </a:extLst>
            </p:cNvPr>
            <p:cNvSpPr/>
            <p:nvPr/>
          </p:nvSpPr>
          <p:spPr>
            <a:xfrm>
              <a:off x="16299589" y="5505926"/>
              <a:ext cx="171450" cy="285750"/>
            </a:xfrm>
            <a:custGeom>
              <a:avLst/>
              <a:gdLst>
                <a:gd name="connsiteX0" fmla="*/ 159544 w 171450"/>
                <a:gd name="connsiteY0" fmla="*/ 160496 h 285750"/>
                <a:gd name="connsiteX1" fmla="*/ 147161 w 171450"/>
                <a:gd name="connsiteY1" fmla="*/ 210026 h 285750"/>
                <a:gd name="connsiteX2" fmla="*/ 30956 w 171450"/>
                <a:gd name="connsiteY2" fmla="*/ 279559 h 285750"/>
                <a:gd name="connsiteX3" fmla="*/ 7144 w 171450"/>
                <a:gd name="connsiteY3" fmla="*/ 266224 h 285750"/>
                <a:gd name="connsiteX4" fmla="*/ 74771 w 171450"/>
                <a:gd name="connsiteY4" fmla="*/ 250031 h 285750"/>
                <a:gd name="connsiteX5" fmla="*/ 120491 w 171450"/>
                <a:gd name="connsiteY5" fmla="*/ 7144 h 285750"/>
                <a:gd name="connsiteX6" fmla="*/ 159544 w 171450"/>
                <a:gd name="connsiteY6" fmla="*/ 74771 h 285750"/>
                <a:gd name="connsiteX7" fmla="*/ 155734 w 171450"/>
                <a:gd name="connsiteY7" fmla="*/ 113824 h 285750"/>
                <a:gd name="connsiteX8" fmla="*/ 159544 w 171450"/>
                <a:gd name="connsiteY8" fmla="*/ 16049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285750">
                  <a:moveTo>
                    <a:pt x="159544" y="160496"/>
                  </a:moveTo>
                  <a:cubicBezTo>
                    <a:pt x="146209" y="175736"/>
                    <a:pt x="147161" y="210026"/>
                    <a:pt x="147161" y="210026"/>
                  </a:cubicBezTo>
                  <a:cubicBezTo>
                    <a:pt x="147161" y="210026"/>
                    <a:pt x="97631" y="297656"/>
                    <a:pt x="30956" y="279559"/>
                  </a:cubicBezTo>
                  <a:cubicBezTo>
                    <a:pt x="22384" y="276701"/>
                    <a:pt x="13811" y="272891"/>
                    <a:pt x="7144" y="266224"/>
                  </a:cubicBezTo>
                  <a:lnTo>
                    <a:pt x="74771" y="250031"/>
                  </a:lnTo>
                  <a:lnTo>
                    <a:pt x="120491" y="7144"/>
                  </a:lnTo>
                  <a:cubicBezTo>
                    <a:pt x="136684" y="30004"/>
                    <a:pt x="159544" y="63341"/>
                    <a:pt x="159544" y="74771"/>
                  </a:cubicBezTo>
                  <a:cubicBezTo>
                    <a:pt x="160496" y="93821"/>
                    <a:pt x="155734" y="113824"/>
                    <a:pt x="155734" y="113824"/>
                  </a:cubicBezTo>
                  <a:cubicBezTo>
                    <a:pt x="155734" y="113824"/>
                    <a:pt x="172879" y="145256"/>
                    <a:pt x="159544" y="160496"/>
                  </a:cubicBezTo>
                  <a:close/>
                </a:path>
              </a:pathLst>
            </a:custGeom>
            <a:solidFill>
              <a:srgbClr val="F3C0A4"/>
            </a:solidFill>
            <a:ln w="9525" cap="flat">
              <a:noFill/>
              <a:prstDash val="solid"/>
              <a:miter/>
            </a:ln>
          </p:spPr>
          <p:txBody>
            <a:bodyPr rtlCol="0" anchor="ctr"/>
            <a:lstStyle/>
            <a:p>
              <a:endParaRPr lang="en-US"/>
            </a:p>
          </p:txBody>
        </p:sp>
        <p:sp>
          <p:nvSpPr>
            <p:cNvPr id="217" name="Freeform: Shape 77">
              <a:extLst>
                <a:ext uri="{FF2B5EF4-FFF2-40B4-BE49-F238E27FC236}">
                  <a16:creationId xmlns:a16="http://schemas.microsoft.com/office/drawing/2014/main" id="{144F540C-E119-4A1B-9CBF-485CA16E1972}"/>
                </a:ext>
              </a:extLst>
            </p:cNvPr>
            <p:cNvSpPr/>
            <p:nvPr/>
          </p:nvSpPr>
          <p:spPr>
            <a:xfrm>
              <a:off x="16323299" y="5568688"/>
              <a:ext cx="133350" cy="57150"/>
            </a:xfrm>
            <a:custGeom>
              <a:avLst/>
              <a:gdLst>
                <a:gd name="connsiteX0" fmla="*/ 124404 w 133350"/>
                <a:gd name="connsiteY0" fmla="*/ 55824 h 57150"/>
                <a:gd name="connsiteX1" fmla="*/ 21534 w 133350"/>
                <a:gd name="connsiteY1" fmla="*/ 40584 h 57150"/>
                <a:gd name="connsiteX2" fmla="*/ 7247 w 133350"/>
                <a:gd name="connsiteY2" fmla="*/ 21534 h 57150"/>
                <a:gd name="connsiteX3" fmla="*/ 7247 w 133350"/>
                <a:gd name="connsiteY3" fmla="*/ 21534 h 57150"/>
                <a:gd name="connsiteX4" fmla="*/ 26297 w 133350"/>
                <a:gd name="connsiteY4" fmla="*/ 7247 h 57150"/>
                <a:gd name="connsiteX5" fmla="*/ 129167 w 133350"/>
                <a:gd name="connsiteY5" fmla="*/ 22487 h 57150"/>
                <a:gd name="connsiteX6" fmla="*/ 124404 w 133350"/>
                <a:gd name="connsiteY6" fmla="*/ 558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57150">
                  <a:moveTo>
                    <a:pt x="124404" y="55824"/>
                  </a:moveTo>
                  <a:lnTo>
                    <a:pt x="21534" y="40584"/>
                  </a:lnTo>
                  <a:cubicBezTo>
                    <a:pt x="12009" y="39632"/>
                    <a:pt x="6294" y="31059"/>
                    <a:pt x="7247" y="21534"/>
                  </a:cubicBezTo>
                  <a:lnTo>
                    <a:pt x="7247" y="21534"/>
                  </a:lnTo>
                  <a:cubicBezTo>
                    <a:pt x="8199" y="12009"/>
                    <a:pt x="16772" y="6294"/>
                    <a:pt x="26297" y="7247"/>
                  </a:cubicBezTo>
                  <a:lnTo>
                    <a:pt x="129167" y="22487"/>
                  </a:lnTo>
                  <a:lnTo>
                    <a:pt x="124404" y="55824"/>
                  </a:lnTo>
                  <a:close/>
                </a:path>
              </a:pathLst>
            </a:custGeom>
            <a:solidFill>
              <a:srgbClr val="F3C0A4"/>
            </a:solidFill>
            <a:ln w="9525" cap="flat">
              <a:noFill/>
              <a:prstDash val="solid"/>
              <a:miter/>
            </a:ln>
          </p:spPr>
          <p:txBody>
            <a:bodyPr rtlCol="0" anchor="ctr"/>
            <a:lstStyle/>
            <a:p>
              <a:endParaRPr lang="en-US"/>
            </a:p>
          </p:txBody>
        </p:sp>
        <p:sp>
          <p:nvSpPr>
            <p:cNvPr id="218" name="Freeform: Shape 78">
              <a:extLst>
                <a:ext uri="{FF2B5EF4-FFF2-40B4-BE49-F238E27FC236}">
                  <a16:creationId xmlns:a16="http://schemas.microsoft.com/office/drawing/2014/main" id="{D0840338-3C48-4470-A078-6A4ECE676CA5}"/>
                </a:ext>
              </a:extLst>
            </p:cNvPr>
            <p:cNvSpPr/>
            <p:nvPr/>
          </p:nvSpPr>
          <p:spPr>
            <a:xfrm>
              <a:off x="16323311" y="5639185"/>
              <a:ext cx="114300" cy="47625"/>
            </a:xfrm>
            <a:custGeom>
              <a:avLst/>
              <a:gdLst>
                <a:gd name="connsiteX0" fmla="*/ 107247 w 114300"/>
                <a:gd name="connsiteY0" fmla="*/ 47239 h 47625"/>
                <a:gd name="connsiteX1" fmla="*/ 22474 w 114300"/>
                <a:gd name="connsiteY1" fmla="*/ 40572 h 47625"/>
                <a:gd name="connsiteX2" fmla="*/ 7234 w 114300"/>
                <a:gd name="connsiteY2" fmla="*/ 22474 h 47625"/>
                <a:gd name="connsiteX3" fmla="*/ 7234 w 114300"/>
                <a:gd name="connsiteY3" fmla="*/ 22474 h 47625"/>
                <a:gd name="connsiteX4" fmla="*/ 25332 w 114300"/>
                <a:gd name="connsiteY4" fmla="*/ 7234 h 47625"/>
                <a:gd name="connsiteX5" fmla="*/ 110104 w 114300"/>
                <a:gd name="connsiteY5" fmla="*/ 13902 h 47625"/>
                <a:gd name="connsiteX6" fmla="*/ 107247 w 114300"/>
                <a:gd name="connsiteY6" fmla="*/ 472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47625">
                  <a:moveTo>
                    <a:pt x="107247" y="47239"/>
                  </a:moveTo>
                  <a:lnTo>
                    <a:pt x="22474" y="40572"/>
                  </a:lnTo>
                  <a:cubicBezTo>
                    <a:pt x="12949" y="39619"/>
                    <a:pt x="6282" y="31999"/>
                    <a:pt x="7234" y="22474"/>
                  </a:cubicBezTo>
                  <a:lnTo>
                    <a:pt x="7234" y="22474"/>
                  </a:lnTo>
                  <a:cubicBezTo>
                    <a:pt x="8187" y="12949"/>
                    <a:pt x="15807" y="6282"/>
                    <a:pt x="25332" y="7234"/>
                  </a:cubicBezTo>
                  <a:lnTo>
                    <a:pt x="110104" y="13902"/>
                  </a:lnTo>
                  <a:lnTo>
                    <a:pt x="107247" y="47239"/>
                  </a:lnTo>
                  <a:close/>
                </a:path>
              </a:pathLst>
            </a:custGeom>
            <a:solidFill>
              <a:srgbClr val="F3C0A4"/>
            </a:solidFill>
            <a:ln w="9525" cap="flat">
              <a:noFill/>
              <a:prstDash val="solid"/>
              <a:miter/>
            </a:ln>
          </p:spPr>
          <p:txBody>
            <a:bodyPr rtlCol="0" anchor="ctr"/>
            <a:lstStyle/>
            <a:p>
              <a:endParaRPr lang="en-US"/>
            </a:p>
          </p:txBody>
        </p:sp>
        <p:sp>
          <p:nvSpPr>
            <p:cNvPr id="219" name="Freeform: Shape 79">
              <a:extLst>
                <a:ext uri="{FF2B5EF4-FFF2-40B4-BE49-F238E27FC236}">
                  <a16:creationId xmlns:a16="http://schemas.microsoft.com/office/drawing/2014/main" id="{3D26BA39-932A-46F1-8FE9-604B84F6559D}"/>
                </a:ext>
              </a:extLst>
            </p:cNvPr>
            <p:cNvSpPr/>
            <p:nvPr/>
          </p:nvSpPr>
          <p:spPr>
            <a:xfrm>
              <a:off x="16383409" y="5422787"/>
              <a:ext cx="76200" cy="104775"/>
            </a:xfrm>
            <a:custGeom>
              <a:avLst/>
              <a:gdLst>
                <a:gd name="connsiteX0" fmla="*/ 7144 w 76200"/>
                <a:gd name="connsiteY0" fmla="*/ 24560 h 104775"/>
                <a:gd name="connsiteX1" fmla="*/ 41434 w 76200"/>
                <a:gd name="connsiteY1" fmla="*/ 98855 h 104775"/>
                <a:gd name="connsiteX2" fmla="*/ 70961 w 76200"/>
                <a:gd name="connsiteY2" fmla="*/ 86472 h 104775"/>
                <a:gd name="connsiteX3" fmla="*/ 30956 w 76200"/>
                <a:gd name="connsiteY3" fmla="*/ 7415 h 104775"/>
                <a:gd name="connsiteX4" fmla="*/ 7144 w 76200"/>
                <a:gd name="connsiteY4" fmla="*/ 2456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04775">
                  <a:moveTo>
                    <a:pt x="7144" y="24560"/>
                  </a:moveTo>
                  <a:cubicBezTo>
                    <a:pt x="7144" y="24560"/>
                    <a:pt x="24289" y="89330"/>
                    <a:pt x="41434" y="98855"/>
                  </a:cubicBezTo>
                  <a:cubicBezTo>
                    <a:pt x="58579" y="108380"/>
                    <a:pt x="73819" y="113142"/>
                    <a:pt x="70961" y="86472"/>
                  </a:cubicBezTo>
                  <a:cubicBezTo>
                    <a:pt x="68104" y="59802"/>
                    <a:pt x="30956" y="7415"/>
                    <a:pt x="30956" y="7415"/>
                  </a:cubicBezTo>
                  <a:cubicBezTo>
                    <a:pt x="30956" y="7415"/>
                    <a:pt x="7144" y="3605"/>
                    <a:pt x="7144" y="24560"/>
                  </a:cubicBezTo>
                  <a:close/>
                </a:path>
              </a:pathLst>
            </a:custGeom>
            <a:solidFill>
              <a:srgbClr val="F3C0A4"/>
            </a:solidFill>
            <a:ln w="9525" cap="flat">
              <a:noFill/>
              <a:prstDash val="solid"/>
              <a:miter/>
            </a:ln>
          </p:spPr>
          <p:txBody>
            <a:bodyPr rtlCol="0" anchor="ctr"/>
            <a:lstStyle/>
            <a:p>
              <a:endParaRPr lang="en-US"/>
            </a:p>
          </p:txBody>
        </p:sp>
        <p:sp>
          <p:nvSpPr>
            <p:cNvPr id="220" name="Freeform: Shape 80">
              <a:extLst>
                <a:ext uri="{FF2B5EF4-FFF2-40B4-BE49-F238E27FC236}">
                  <a16:creationId xmlns:a16="http://schemas.microsoft.com/office/drawing/2014/main" id="{420CDEB6-7343-4CA3-9EC3-25FB5D08C3EF}"/>
                </a:ext>
              </a:extLst>
            </p:cNvPr>
            <p:cNvSpPr/>
            <p:nvPr/>
          </p:nvSpPr>
          <p:spPr>
            <a:xfrm>
              <a:off x="16344942" y="5493832"/>
              <a:ext cx="114300" cy="66675"/>
            </a:xfrm>
            <a:custGeom>
              <a:avLst/>
              <a:gdLst>
                <a:gd name="connsiteX0" fmla="*/ 7511 w 114300"/>
                <a:gd name="connsiteY0" fmla="*/ 22095 h 66675"/>
                <a:gd name="connsiteX1" fmla="*/ 7511 w 114300"/>
                <a:gd name="connsiteY1" fmla="*/ 22095 h 66675"/>
                <a:gd name="connsiteX2" fmla="*/ 19893 w 114300"/>
                <a:gd name="connsiteY2" fmla="*/ 42097 h 66675"/>
                <a:gd name="connsiteX3" fmla="*/ 90378 w 114300"/>
                <a:gd name="connsiteY3" fmla="*/ 66862 h 66675"/>
                <a:gd name="connsiteX4" fmla="*/ 110381 w 114300"/>
                <a:gd name="connsiteY4" fmla="*/ 52575 h 66675"/>
                <a:gd name="connsiteX5" fmla="*/ 111333 w 114300"/>
                <a:gd name="connsiteY5" fmla="*/ 27810 h 66675"/>
                <a:gd name="connsiteX6" fmla="*/ 30371 w 114300"/>
                <a:gd name="connsiteY6" fmla="*/ 7807 h 66675"/>
                <a:gd name="connsiteX7" fmla="*/ 7511 w 114300"/>
                <a:gd name="connsiteY7" fmla="*/ 2209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66675">
                  <a:moveTo>
                    <a:pt x="7511" y="22095"/>
                  </a:moveTo>
                  <a:lnTo>
                    <a:pt x="7511" y="22095"/>
                  </a:lnTo>
                  <a:cubicBezTo>
                    <a:pt x="5606" y="30667"/>
                    <a:pt x="11321" y="39240"/>
                    <a:pt x="19893" y="42097"/>
                  </a:cubicBezTo>
                  <a:lnTo>
                    <a:pt x="90378" y="66862"/>
                  </a:lnTo>
                  <a:cubicBezTo>
                    <a:pt x="99903" y="70672"/>
                    <a:pt x="110381" y="63052"/>
                    <a:pt x="110381" y="52575"/>
                  </a:cubicBezTo>
                  <a:lnTo>
                    <a:pt x="111333" y="27810"/>
                  </a:lnTo>
                  <a:lnTo>
                    <a:pt x="30371" y="7807"/>
                  </a:lnTo>
                  <a:cubicBezTo>
                    <a:pt x="18941" y="4950"/>
                    <a:pt x="9416" y="11617"/>
                    <a:pt x="7511" y="22095"/>
                  </a:cubicBezTo>
                  <a:close/>
                </a:path>
              </a:pathLst>
            </a:custGeom>
            <a:solidFill>
              <a:srgbClr val="F3C0A4"/>
            </a:solidFill>
            <a:ln w="9525" cap="flat">
              <a:noFill/>
              <a:prstDash val="solid"/>
              <a:miter/>
            </a:ln>
          </p:spPr>
          <p:txBody>
            <a:bodyPr rtlCol="0" anchor="ctr"/>
            <a:lstStyle/>
            <a:p>
              <a:endParaRPr lang="en-US"/>
            </a:p>
          </p:txBody>
        </p:sp>
        <p:sp>
          <p:nvSpPr>
            <p:cNvPr id="221" name="Freeform: Shape 81">
              <a:extLst>
                <a:ext uri="{FF2B5EF4-FFF2-40B4-BE49-F238E27FC236}">
                  <a16:creationId xmlns:a16="http://schemas.microsoft.com/office/drawing/2014/main" id="{46519143-0329-47F0-A049-754A6B0E2702}"/>
                </a:ext>
              </a:extLst>
            </p:cNvPr>
            <p:cNvSpPr/>
            <p:nvPr/>
          </p:nvSpPr>
          <p:spPr>
            <a:xfrm>
              <a:off x="15293749" y="4426743"/>
              <a:ext cx="9525" cy="9525"/>
            </a:xfrm>
            <a:custGeom>
              <a:avLst/>
              <a:gdLst/>
              <a:ahLst/>
              <a:cxnLst/>
              <a:rect l="l" t="t" r="r" b="b"/>
              <a:pathLst>
                <a:path w="9525" h="9525"/>
              </a:pathLst>
            </a:custGeom>
            <a:solidFill>
              <a:srgbClr val="010035"/>
            </a:solidFill>
            <a:ln w="9525" cap="flat">
              <a:noFill/>
              <a:prstDash val="solid"/>
              <a:miter/>
            </a:ln>
          </p:spPr>
          <p:txBody>
            <a:bodyPr rtlCol="0" anchor="ctr"/>
            <a:lstStyle/>
            <a:p>
              <a:endParaRPr lang="en-US"/>
            </a:p>
          </p:txBody>
        </p:sp>
        <p:sp>
          <p:nvSpPr>
            <p:cNvPr id="222" name="Freeform: Shape 82">
              <a:extLst>
                <a:ext uri="{FF2B5EF4-FFF2-40B4-BE49-F238E27FC236}">
                  <a16:creationId xmlns:a16="http://schemas.microsoft.com/office/drawing/2014/main" id="{802667C9-8DE2-455D-93A6-C985DB37D62D}"/>
                </a:ext>
              </a:extLst>
            </p:cNvPr>
            <p:cNvSpPr/>
            <p:nvPr/>
          </p:nvSpPr>
          <p:spPr>
            <a:xfrm>
              <a:off x="15897634" y="5229701"/>
              <a:ext cx="142875" cy="180975"/>
            </a:xfrm>
            <a:custGeom>
              <a:avLst/>
              <a:gdLst>
                <a:gd name="connsiteX0" fmla="*/ 7144 w 142875"/>
                <a:gd name="connsiteY0" fmla="*/ 9049 h 180975"/>
                <a:gd name="connsiteX1" fmla="*/ 105251 w 142875"/>
                <a:gd name="connsiteY1" fmla="*/ 181451 h 180975"/>
                <a:gd name="connsiteX2" fmla="*/ 137636 w 142875"/>
                <a:gd name="connsiteY2" fmla="*/ 7144 h 180975"/>
              </a:gdLst>
              <a:ahLst/>
              <a:cxnLst>
                <a:cxn ang="0">
                  <a:pos x="connsiteX0" y="connsiteY0"/>
                </a:cxn>
                <a:cxn ang="0">
                  <a:pos x="connsiteX1" y="connsiteY1"/>
                </a:cxn>
                <a:cxn ang="0">
                  <a:pos x="connsiteX2" y="connsiteY2"/>
                </a:cxn>
              </a:cxnLst>
              <a:rect l="l" t="t" r="r" b="b"/>
              <a:pathLst>
                <a:path w="142875" h="180975">
                  <a:moveTo>
                    <a:pt x="7144" y="9049"/>
                  </a:moveTo>
                  <a:lnTo>
                    <a:pt x="105251" y="181451"/>
                  </a:lnTo>
                  <a:lnTo>
                    <a:pt x="137636" y="7144"/>
                  </a:lnTo>
                </a:path>
              </a:pathLst>
            </a:custGeom>
            <a:solidFill>
              <a:srgbClr val="EDB294"/>
            </a:solidFill>
            <a:ln w="9525" cap="flat">
              <a:noFill/>
              <a:prstDash val="solid"/>
              <a:miter/>
            </a:ln>
          </p:spPr>
          <p:txBody>
            <a:bodyPr rtlCol="0" anchor="ctr"/>
            <a:lstStyle/>
            <a:p>
              <a:endParaRPr lang="en-US"/>
            </a:p>
          </p:txBody>
        </p:sp>
        <p:sp>
          <p:nvSpPr>
            <p:cNvPr id="223" name="Freeform: Shape 83">
              <a:extLst>
                <a:ext uri="{FF2B5EF4-FFF2-40B4-BE49-F238E27FC236}">
                  <a16:creationId xmlns:a16="http://schemas.microsoft.com/office/drawing/2014/main" id="{779B27DD-C5E1-4CDA-B06C-6362978CF951}"/>
                </a:ext>
              </a:extLst>
            </p:cNvPr>
            <p:cNvSpPr/>
            <p:nvPr/>
          </p:nvSpPr>
          <p:spPr>
            <a:xfrm>
              <a:off x="15824590" y="4799970"/>
              <a:ext cx="66675" cy="104775"/>
            </a:xfrm>
            <a:custGeom>
              <a:avLst/>
              <a:gdLst>
                <a:gd name="connsiteX0" fmla="*/ 63043 w 66675"/>
                <a:gd name="connsiteY0" fmla="*/ 42539 h 104775"/>
                <a:gd name="connsiteX1" fmla="*/ 34468 w 66675"/>
                <a:gd name="connsiteY1" fmla="*/ 7297 h 104775"/>
                <a:gd name="connsiteX2" fmla="*/ 7798 w 66675"/>
                <a:gd name="connsiteY2" fmla="*/ 36824 h 104775"/>
                <a:gd name="connsiteX3" fmla="*/ 35421 w 66675"/>
                <a:gd name="connsiteY3" fmla="*/ 100642 h 104775"/>
                <a:gd name="connsiteX4" fmla="*/ 59233 w 66675"/>
                <a:gd name="connsiteY4" fmla="*/ 92069 h 104775"/>
                <a:gd name="connsiteX5" fmla="*/ 63043 w 66675"/>
                <a:gd name="connsiteY5" fmla="*/ 425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04775">
                  <a:moveTo>
                    <a:pt x="63043" y="42539"/>
                  </a:moveTo>
                  <a:cubicBezTo>
                    <a:pt x="63043" y="42539"/>
                    <a:pt x="51613" y="4439"/>
                    <a:pt x="34468" y="7297"/>
                  </a:cubicBezTo>
                  <a:cubicBezTo>
                    <a:pt x="17323" y="9202"/>
                    <a:pt x="3988" y="15869"/>
                    <a:pt x="7798" y="36824"/>
                  </a:cubicBezTo>
                  <a:cubicBezTo>
                    <a:pt x="11608" y="57779"/>
                    <a:pt x="16371" y="96832"/>
                    <a:pt x="35421" y="100642"/>
                  </a:cubicBezTo>
                  <a:cubicBezTo>
                    <a:pt x="54471" y="105404"/>
                    <a:pt x="59233" y="92069"/>
                    <a:pt x="59233" y="92069"/>
                  </a:cubicBezTo>
                  <a:lnTo>
                    <a:pt x="63043" y="42539"/>
                  </a:lnTo>
                  <a:close/>
                </a:path>
              </a:pathLst>
            </a:custGeom>
            <a:solidFill>
              <a:srgbClr val="E59F80"/>
            </a:solidFill>
            <a:ln w="9525" cap="flat">
              <a:noFill/>
              <a:prstDash val="solid"/>
              <a:miter/>
            </a:ln>
          </p:spPr>
          <p:txBody>
            <a:bodyPr rtlCol="0" anchor="ctr"/>
            <a:lstStyle/>
            <a:p>
              <a:endParaRPr lang="en-US"/>
            </a:p>
          </p:txBody>
        </p:sp>
        <p:sp>
          <p:nvSpPr>
            <p:cNvPr id="224" name="Freeform: Shape 84">
              <a:extLst>
                <a:ext uri="{FF2B5EF4-FFF2-40B4-BE49-F238E27FC236}">
                  <a16:creationId xmlns:a16="http://schemas.microsoft.com/office/drawing/2014/main" id="{BB05B2E3-9B19-4EB6-93FA-760E550D7F74}"/>
                </a:ext>
              </a:extLst>
            </p:cNvPr>
            <p:cNvSpPr/>
            <p:nvPr/>
          </p:nvSpPr>
          <p:spPr>
            <a:xfrm>
              <a:off x="15312176" y="5169693"/>
              <a:ext cx="685800" cy="1038225"/>
            </a:xfrm>
            <a:custGeom>
              <a:avLst/>
              <a:gdLst>
                <a:gd name="connsiteX0" fmla="*/ 679279 w 685800"/>
                <a:gd name="connsiteY0" fmla="*/ 679609 h 1038225"/>
                <a:gd name="connsiteX1" fmla="*/ 136354 w 685800"/>
                <a:gd name="connsiteY1" fmla="*/ 1025366 h 1038225"/>
                <a:gd name="connsiteX2" fmla="*/ 12529 w 685800"/>
                <a:gd name="connsiteY2" fmla="*/ 970121 h 1038225"/>
                <a:gd name="connsiteX3" fmla="*/ 66822 w 685800"/>
                <a:gd name="connsiteY3" fmla="*/ 575786 h 1038225"/>
                <a:gd name="connsiteX4" fmla="*/ 106827 w 685800"/>
                <a:gd name="connsiteY4" fmla="*/ 200501 h 1038225"/>
                <a:gd name="connsiteX5" fmla="*/ 263989 w 685800"/>
                <a:gd name="connsiteY5" fmla="*/ 7144 h 1038225"/>
                <a:gd name="connsiteX6" fmla="*/ 265894 w 685800"/>
                <a:gd name="connsiteY6" fmla="*/ 7144 h 1038225"/>
                <a:gd name="connsiteX7" fmla="*/ 236367 w 685800"/>
                <a:gd name="connsiteY7" fmla="*/ 28099 h 1038225"/>
                <a:gd name="connsiteX8" fmla="*/ 65869 w 685800"/>
                <a:gd name="connsiteY8" fmla="*/ 942499 h 1038225"/>
                <a:gd name="connsiteX9" fmla="*/ 657372 w 685800"/>
                <a:gd name="connsiteY9" fmla="*/ 663416 h 1038225"/>
                <a:gd name="connsiteX10" fmla="*/ 679279 w 685800"/>
                <a:gd name="connsiteY10" fmla="*/ 679609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 h="1038225">
                  <a:moveTo>
                    <a:pt x="679279" y="679609"/>
                  </a:moveTo>
                  <a:cubicBezTo>
                    <a:pt x="679279" y="679609"/>
                    <a:pt x="219222" y="990124"/>
                    <a:pt x="136354" y="1025366"/>
                  </a:cubicBezTo>
                  <a:cubicBezTo>
                    <a:pt x="54439" y="1059656"/>
                    <a:pt x="36342" y="1016794"/>
                    <a:pt x="12529" y="970121"/>
                  </a:cubicBezTo>
                  <a:cubicBezTo>
                    <a:pt x="-11283" y="923449"/>
                    <a:pt x="50629" y="699611"/>
                    <a:pt x="66822" y="575786"/>
                  </a:cubicBezTo>
                  <a:cubicBezTo>
                    <a:pt x="83014" y="451961"/>
                    <a:pt x="84919" y="349091"/>
                    <a:pt x="106827" y="200501"/>
                  </a:cubicBezTo>
                  <a:cubicBezTo>
                    <a:pt x="128734" y="52864"/>
                    <a:pt x="183979" y="26194"/>
                    <a:pt x="263989" y="7144"/>
                  </a:cubicBezTo>
                  <a:cubicBezTo>
                    <a:pt x="263989" y="7144"/>
                    <a:pt x="264942" y="7144"/>
                    <a:pt x="265894" y="7144"/>
                  </a:cubicBezTo>
                  <a:lnTo>
                    <a:pt x="236367" y="28099"/>
                  </a:lnTo>
                  <a:cubicBezTo>
                    <a:pt x="236367" y="28099"/>
                    <a:pt x="22054" y="891064"/>
                    <a:pt x="65869" y="942499"/>
                  </a:cubicBezTo>
                  <a:cubicBezTo>
                    <a:pt x="109684" y="993934"/>
                    <a:pt x="447822" y="852011"/>
                    <a:pt x="657372" y="663416"/>
                  </a:cubicBezTo>
                  <a:cubicBezTo>
                    <a:pt x="670707" y="672941"/>
                    <a:pt x="679279" y="679609"/>
                    <a:pt x="679279" y="6796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25" name="Freeform: Shape 85">
              <a:extLst>
                <a:ext uri="{FF2B5EF4-FFF2-40B4-BE49-F238E27FC236}">
                  <a16:creationId xmlns:a16="http://schemas.microsoft.com/office/drawing/2014/main" id="{D3DB62EF-5390-4B1F-9A41-C5F21EBE7BB4}"/>
                </a:ext>
              </a:extLst>
            </p:cNvPr>
            <p:cNvSpPr/>
            <p:nvPr/>
          </p:nvSpPr>
          <p:spPr>
            <a:xfrm>
              <a:off x="15504252" y="5945028"/>
              <a:ext cx="9525" cy="9525"/>
            </a:xfrm>
            <a:custGeom>
              <a:avLst/>
              <a:gdLst>
                <a:gd name="connsiteX0" fmla="*/ 7144 w 9525"/>
                <a:gd name="connsiteY0" fmla="*/ 9049 h 9525"/>
                <a:gd name="connsiteX1" fmla="*/ 10001 w 9525"/>
                <a:gd name="connsiteY1" fmla="*/ 7144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7144" y="9049"/>
                  </a:moveTo>
                  <a:cubicBezTo>
                    <a:pt x="8096" y="8096"/>
                    <a:pt x="9049" y="8096"/>
                    <a:pt x="10001" y="7144"/>
                  </a:cubicBezTo>
                  <a:cubicBezTo>
                    <a:pt x="8096" y="8096"/>
                    <a:pt x="7144" y="8096"/>
                    <a:pt x="7144" y="9049"/>
                  </a:cubicBezTo>
                  <a:close/>
                </a:path>
              </a:pathLst>
            </a:custGeom>
            <a:solidFill>
              <a:srgbClr val="010035"/>
            </a:solidFill>
            <a:ln w="9525" cap="flat">
              <a:noFill/>
              <a:prstDash val="solid"/>
              <a:miter/>
            </a:ln>
          </p:spPr>
          <p:txBody>
            <a:bodyPr rtlCol="0" anchor="ctr"/>
            <a:lstStyle/>
            <a:p>
              <a:endParaRPr lang="en-US"/>
            </a:p>
          </p:txBody>
        </p:sp>
        <p:sp>
          <p:nvSpPr>
            <p:cNvPr id="226" name="Freeform: Shape 86">
              <a:extLst>
                <a:ext uri="{FF2B5EF4-FFF2-40B4-BE49-F238E27FC236}">
                  <a16:creationId xmlns:a16="http://schemas.microsoft.com/office/drawing/2014/main" id="{195A9E28-89E5-49E0-A633-7CB42FB210A6}"/>
                </a:ext>
              </a:extLst>
            </p:cNvPr>
            <p:cNvSpPr/>
            <p:nvPr/>
          </p:nvSpPr>
          <p:spPr>
            <a:xfrm>
              <a:off x="15507109" y="5829776"/>
              <a:ext cx="114300" cy="123825"/>
            </a:xfrm>
            <a:custGeom>
              <a:avLst/>
              <a:gdLst>
                <a:gd name="connsiteX0" fmla="*/ 111919 w 114300"/>
                <a:gd name="connsiteY0" fmla="*/ 51911 h 123825"/>
                <a:gd name="connsiteX1" fmla="*/ 7144 w 114300"/>
                <a:gd name="connsiteY1" fmla="*/ 121444 h 123825"/>
                <a:gd name="connsiteX2" fmla="*/ 73819 w 114300"/>
                <a:gd name="connsiteY2" fmla="*/ 7144 h 123825"/>
                <a:gd name="connsiteX3" fmla="*/ 58579 w 114300"/>
                <a:gd name="connsiteY3" fmla="*/ 75724 h 123825"/>
                <a:gd name="connsiteX4" fmla="*/ 111919 w 114300"/>
                <a:gd name="connsiteY4" fmla="*/ 5191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23825">
                  <a:moveTo>
                    <a:pt x="111919" y="51911"/>
                  </a:moveTo>
                  <a:cubicBezTo>
                    <a:pt x="49054" y="93821"/>
                    <a:pt x="17621" y="114776"/>
                    <a:pt x="7144" y="121444"/>
                  </a:cubicBezTo>
                  <a:cubicBezTo>
                    <a:pt x="41434" y="95726"/>
                    <a:pt x="71914" y="11906"/>
                    <a:pt x="73819" y="7144"/>
                  </a:cubicBezTo>
                  <a:lnTo>
                    <a:pt x="58579" y="75724"/>
                  </a:lnTo>
                  <a:cubicBezTo>
                    <a:pt x="66199" y="74771"/>
                    <a:pt x="86201" y="66199"/>
                    <a:pt x="111919" y="51911"/>
                  </a:cubicBezTo>
                  <a:close/>
                </a:path>
              </a:pathLst>
            </a:custGeom>
            <a:solidFill>
              <a:srgbClr val="ACCFF9"/>
            </a:solidFill>
            <a:ln w="9525" cap="flat">
              <a:noFill/>
              <a:prstDash val="solid"/>
              <a:miter/>
            </a:ln>
          </p:spPr>
          <p:txBody>
            <a:bodyPr rtlCol="0" anchor="ctr"/>
            <a:lstStyle/>
            <a:p>
              <a:endParaRPr lang="en-US"/>
            </a:p>
          </p:txBody>
        </p:sp>
        <p:sp>
          <p:nvSpPr>
            <p:cNvPr id="227" name="Freeform: Shape 87">
              <a:extLst>
                <a:ext uri="{FF2B5EF4-FFF2-40B4-BE49-F238E27FC236}">
                  <a16:creationId xmlns:a16="http://schemas.microsoft.com/office/drawing/2014/main" id="{7E4B7FC6-8BA8-43FB-B6E9-7E004ED47D2B}"/>
                </a:ext>
              </a:extLst>
            </p:cNvPr>
            <p:cNvSpPr/>
            <p:nvPr/>
          </p:nvSpPr>
          <p:spPr>
            <a:xfrm>
              <a:off x="15925257" y="5569743"/>
              <a:ext cx="276225" cy="219075"/>
            </a:xfrm>
            <a:custGeom>
              <a:avLst/>
              <a:gdLst>
                <a:gd name="connsiteX0" fmla="*/ 7144 w 276225"/>
                <a:gd name="connsiteY0" fmla="*/ 142399 h 219075"/>
                <a:gd name="connsiteX1" fmla="*/ 86201 w 276225"/>
                <a:gd name="connsiteY1" fmla="*/ 7144 h 219075"/>
                <a:gd name="connsiteX2" fmla="*/ 131921 w 276225"/>
                <a:gd name="connsiteY2" fmla="*/ 21431 h 219075"/>
                <a:gd name="connsiteX3" fmla="*/ 269081 w 276225"/>
                <a:gd name="connsiteY3" fmla="*/ 147161 h 219075"/>
                <a:gd name="connsiteX4" fmla="*/ 99536 w 276225"/>
                <a:gd name="connsiteY4" fmla="*/ 217646 h 219075"/>
                <a:gd name="connsiteX5" fmla="*/ 7144 w 276225"/>
                <a:gd name="connsiteY5" fmla="*/ 14239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219075">
                  <a:moveTo>
                    <a:pt x="7144" y="142399"/>
                  </a:moveTo>
                  <a:cubicBezTo>
                    <a:pt x="7144" y="142399"/>
                    <a:pt x="62389" y="27146"/>
                    <a:pt x="86201" y="7144"/>
                  </a:cubicBezTo>
                  <a:cubicBezTo>
                    <a:pt x="86201" y="7144"/>
                    <a:pt x="104299" y="30956"/>
                    <a:pt x="131921" y="21431"/>
                  </a:cubicBezTo>
                  <a:cubicBezTo>
                    <a:pt x="159544" y="11906"/>
                    <a:pt x="258604" y="19526"/>
                    <a:pt x="269081" y="147161"/>
                  </a:cubicBezTo>
                  <a:cubicBezTo>
                    <a:pt x="269081" y="147161"/>
                    <a:pt x="166211" y="222409"/>
                    <a:pt x="99536" y="217646"/>
                  </a:cubicBezTo>
                  <a:cubicBezTo>
                    <a:pt x="31909" y="212884"/>
                    <a:pt x="7144" y="142399"/>
                    <a:pt x="7144" y="142399"/>
                  </a:cubicBezTo>
                  <a:close/>
                </a:path>
              </a:pathLst>
            </a:custGeom>
            <a:solidFill>
              <a:srgbClr val="F3C0A4"/>
            </a:solidFill>
            <a:ln w="9525" cap="flat">
              <a:noFill/>
              <a:prstDash val="solid"/>
              <a:miter/>
            </a:ln>
          </p:spPr>
          <p:txBody>
            <a:bodyPr rtlCol="0" anchor="ctr"/>
            <a:lstStyle/>
            <a:p>
              <a:endParaRPr lang="en-US"/>
            </a:p>
          </p:txBody>
        </p:sp>
        <p:sp>
          <p:nvSpPr>
            <p:cNvPr id="228" name="Freeform: Shape 88">
              <a:extLst>
                <a:ext uri="{FF2B5EF4-FFF2-40B4-BE49-F238E27FC236}">
                  <a16:creationId xmlns:a16="http://schemas.microsoft.com/office/drawing/2014/main" id="{937BFD7F-97C2-4D19-B333-CAC70E04993F}"/>
                </a:ext>
              </a:extLst>
            </p:cNvPr>
            <p:cNvSpPr/>
            <p:nvPr/>
          </p:nvSpPr>
          <p:spPr>
            <a:xfrm>
              <a:off x="16070037" y="5448657"/>
              <a:ext cx="219075" cy="161925"/>
            </a:xfrm>
            <a:custGeom>
              <a:avLst/>
              <a:gdLst>
                <a:gd name="connsiteX0" fmla="*/ 7144 w 219075"/>
                <a:gd name="connsiteY0" fmla="*/ 139660 h 161925"/>
                <a:gd name="connsiteX1" fmla="*/ 102394 w 219075"/>
                <a:gd name="connsiteY1" fmla="*/ 77748 h 161925"/>
                <a:gd name="connsiteX2" fmla="*/ 188119 w 219075"/>
                <a:gd name="connsiteY2" fmla="*/ 10120 h 161925"/>
                <a:gd name="connsiteX3" fmla="*/ 209074 w 219075"/>
                <a:gd name="connsiteY3" fmla="*/ 12978 h 161925"/>
                <a:gd name="connsiteX4" fmla="*/ 210979 w 219075"/>
                <a:gd name="connsiteY4" fmla="*/ 15835 h 161925"/>
                <a:gd name="connsiteX5" fmla="*/ 209074 w 219075"/>
                <a:gd name="connsiteY5" fmla="*/ 35838 h 161925"/>
                <a:gd name="connsiteX6" fmla="*/ 119539 w 219075"/>
                <a:gd name="connsiteY6" fmla="*/ 114895 h 161925"/>
                <a:gd name="connsiteX7" fmla="*/ 78581 w 219075"/>
                <a:gd name="connsiteY7" fmla="*/ 147280 h 161925"/>
                <a:gd name="connsiteX8" fmla="*/ 68104 w 219075"/>
                <a:gd name="connsiteY8" fmla="*/ 157758 h 161925"/>
                <a:gd name="connsiteX9" fmla="*/ 7144 w 219075"/>
                <a:gd name="connsiteY9" fmla="*/ 1396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161925">
                  <a:moveTo>
                    <a:pt x="7144" y="139660"/>
                  </a:moveTo>
                  <a:lnTo>
                    <a:pt x="102394" y="77748"/>
                  </a:lnTo>
                  <a:lnTo>
                    <a:pt x="188119" y="10120"/>
                  </a:lnTo>
                  <a:cubicBezTo>
                    <a:pt x="194786" y="5358"/>
                    <a:pt x="204311" y="6310"/>
                    <a:pt x="209074" y="12978"/>
                  </a:cubicBezTo>
                  <a:lnTo>
                    <a:pt x="210979" y="15835"/>
                  </a:lnTo>
                  <a:cubicBezTo>
                    <a:pt x="215741" y="21550"/>
                    <a:pt x="214789" y="31075"/>
                    <a:pt x="209074" y="35838"/>
                  </a:cubicBezTo>
                  <a:lnTo>
                    <a:pt x="119539" y="114895"/>
                  </a:lnTo>
                  <a:lnTo>
                    <a:pt x="78581" y="147280"/>
                  </a:lnTo>
                  <a:lnTo>
                    <a:pt x="68104" y="157758"/>
                  </a:lnTo>
                  <a:lnTo>
                    <a:pt x="7144" y="139660"/>
                  </a:lnTo>
                  <a:close/>
                </a:path>
              </a:pathLst>
            </a:custGeom>
            <a:solidFill>
              <a:srgbClr val="F3C0A4"/>
            </a:solidFill>
            <a:ln w="9525" cap="flat">
              <a:noFill/>
              <a:prstDash val="solid"/>
              <a:miter/>
            </a:ln>
          </p:spPr>
          <p:txBody>
            <a:bodyPr rtlCol="0" anchor="ctr"/>
            <a:lstStyle/>
            <a:p>
              <a:endParaRPr lang="en-US"/>
            </a:p>
          </p:txBody>
        </p:sp>
        <p:sp>
          <p:nvSpPr>
            <p:cNvPr id="229" name="Freeform: Shape 89">
              <a:extLst>
                <a:ext uri="{FF2B5EF4-FFF2-40B4-BE49-F238E27FC236}">
                  <a16:creationId xmlns:a16="http://schemas.microsoft.com/office/drawing/2014/main" id="{F3D51EAB-0741-4AC9-86B3-F90DF97DFB38}"/>
                </a:ext>
              </a:extLst>
            </p:cNvPr>
            <p:cNvSpPr/>
            <p:nvPr/>
          </p:nvSpPr>
          <p:spPr>
            <a:xfrm>
              <a:off x="16112899" y="5492648"/>
              <a:ext cx="180975" cy="142875"/>
            </a:xfrm>
            <a:custGeom>
              <a:avLst/>
              <a:gdLst>
                <a:gd name="connsiteX0" fmla="*/ 7144 w 180975"/>
                <a:gd name="connsiteY0" fmla="*/ 124244 h 142875"/>
                <a:gd name="connsiteX1" fmla="*/ 90964 w 180975"/>
                <a:gd name="connsiteY1" fmla="*/ 74714 h 142875"/>
                <a:gd name="connsiteX2" fmla="*/ 156686 w 180975"/>
                <a:gd name="connsiteY2" fmla="*/ 10896 h 142875"/>
                <a:gd name="connsiteX3" fmla="*/ 177641 w 180975"/>
                <a:gd name="connsiteY3" fmla="*/ 12801 h 142875"/>
                <a:gd name="connsiteX4" fmla="*/ 180499 w 180975"/>
                <a:gd name="connsiteY4" fmla="*/ 16611 h 142875"/>
                <a:gd name="connsiteX5" fmla="*/ 179546 w 180975"/>
                <a:gd name="connsiteY5" fmla="*/ 34709 h 142875"/>
                <a:gd name="connsiteX6" fmla="*/ 108109 w 180975"/>
                <a:gd name="connsiteY6" fmla="*/ 111861 h 142875"/>
                <a:gd name="connsiteX7" fmla="*/ 78581 w 180975"/>
                <a:gd name="connsiteY7" fmla="*/ 131864 h 142875"/>
                <a:gd name="connsiteX8" fmla="*/ 68104 w 180975"/>
                <a:gd name="connsiteY8" fmla="*/ 142341 h 142875"/>
                <a:gd name="connsiteX9" fmla="*/ 7144 w 180975"/>
                <a:gd name="connsiteY9" fmla="*/ 1242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142875">
                  <a:moveTo>
                    <a:pt x="7144" y="124244"/>
                  </a:moveTo>
                  <a:lnTo>
                    <a:pt x="90964" y="74714"/>
                  </a:lnTo>
                  <a:lnTo>
                    <a:pt x="156686" y="10896"/>
                  </a:lnTo>
                  <a:cubicBezTo>
                    <a:pt x="162401" y="5181"/>
                    <a:pt x="172879" y="6134"/>
                    <a:pt x="177641" y="12801"/>
                  </a:cubicBezTo>
                  <a:lnTo>
                    <a:pt x="180499" y="16611"/>
                  </a:lnTo>
                  <a:cubicBezTo>
                    <a:pt x="184309" y="22326"/>
                    <a:pt x="184309" y="29946"/>
                    <a:pt x="179546" y="34709"/>
                  </a:cubicBezTo>
                  <a:lnTo>
                    <a:pt x="108109" y="111861"/>
                  </a:lnTo>
                  <a:lnTo>
                    <a:pt x="78581" y="131864"/>
                  </a:lnTo>
                  <a:lnTo>
                    <a:pt x="68104" y="142341"/>
                  </a:lnTo>
                  <a:lnTo>
                    <a:pt x="7144" y="124244"/>
                  </a:lnTo>
                  <a:close/>
                </a:path>
              </a:pathLst>
            </a:custGeom>
            <a:solidFill>
              <a:srgbClr val="F3C0A4"/>
            </a:solidFill>
            <a:ln w="9525" cap="flat">
              <a:noFill/>
              <a:prstDash val="solid"/>
              <a:miter/>
            </a:ln>
          </p:spPr>
          <p:txBody>
            <a:bodyPr rtlCol="0" anchor="ctr"/>
            <a:lstStyle/>
            <a:p>
              <a:endParaRPr lang="en-US"/>
            </a:p>
          </p:txBody>
        </p:sp>
        <p:sp>
          <p:nvSpPr>
            <p:cNvPr id="230" name="Freeform: Shape 90">
              <a:extLst>
                <a:ext uri="{FF2B5EF4-FFF2-40B4-BE49-F238E27FC236}">
                  <a16:creationId xmlns:a16="http://schemas.microsoft.com/office/drawing/2014/main" id="{D977D6EE-75C1-4442-BD7F-28E04A91B8C3}"/>
                </a:ext>
              </a:extLst>
            </p:cNvPr>
            <p:cNvSpPr/>
            <p:nvPr/>
          </p:nvSpPr>
          <p:spPr>
            <a:xfrm>
              <a:off x="16154809" y="5573765"/>
              <a:ext cx="114300" cy="104775"/>
            </a:xfrm>
            <a:custGeom>
              <a:avLst/>
              <a:gdLst>
                <a:gd name="connsiteX0" fmla="*/ 92869 w 114300"/>
                <a:gd name="connsiteY0" fmla="*/ 9789 h 104775"/>
                <a:gd name="connsiteX1" fmla="*/ 110014 w 114300"/>
                <a:gd name="connsiteY1" fmla="*/ 13599 h 104775"/>
                <a:gd name="connsiteX2" fmla="*/ 110966 w 114300"/>
                <a:gd name="connsiteY2" fmla="*/ 25029 h 104775"/>
                <a:gd name="connsiteX3" fmla="*/ 79534 w 114300"/>
                <a:gd name="connsiteY3" fmla="*/ 64082 h 104775"/>
                <a:gd name="connsiteX4" fmla="*/ 31909 w 114300"/>
                <a:gd name="connsiteY4" fmla="*/ 105039 h 104775"/>
                <a:gd name="connsiteX5" fmla="*/ 7144 w 114300"/>
                <a:gd name="connsiteY5" fmla="*/ 55509 h 104775"/>
                <a:gd name="connsiteX6" fmla="*/ 59531 w 114300"/>
                <a:gd name="connsiteY6" fmla="*/ 40269 h 104775"/>
                <a:gd name="connsiteX7" fmla="*/ 92869 w 114300"/>
                <a:gd name="connsiteY7" fmla="*/ 978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04775">
                  <a:moveTo>
                    <a:pt x="92869" y="9789"/>
                  </a:moveTo>
                  <a:cubicBezTo>
                    <a:pt x="98584" y="5027"/>
                    <a:pt x="107156" y="6932"/>
                    <a:pt x="110014" y="13599"/>
                  </a:cubicBezTo>
                  <a:cubicBezTo>
                    <a:pt x="111919" y="18362"/>
                    <a:pt x="112871" y="22172"/>
                    <a:pt x="110966" y="25029"/>
                  </a:cubicBezTo>
                  <a:cubicBezTo>
                    <a:pt x="107156" y="31697"/>
                    <a:pt x="79534" y="64082"/>
                    <a:pt x="79534" y="64082"/>
                  </a:cubicBezTo>
                  <a:lnTo>
                    <a:pt x="31909" y="105039"/>
                  </a:lnTo>
                  <a:lnTo>
                    <a:pt x="7144" y="55509"/>
                  </a:lnTo>
                  <a:lnTo>
                    <a:pt x="59531" y="40269"/>
                  </a:lnTo>
                  <a:lnTo>
                    <a:pt x="92869" y="9789"/>
                  </a:lnTo>
                  <a:close/>
                </a:path>
              </a:pathLst>
            </a:custGeom>
            <a:solidFill>
              <a:srgbClr val="F3C0A4"/>
            </a:solidFill>
            <a:ln w="9525" cap="flat">
              <a:noFill/>
              <a:prstDash val="solid"/>
              <a:miter/>
            </a:ln>
          </p:spPr>
          <p:txBody>
            <a:bodyPr rtlCol="0" anchor="ctr"/>
            <a:lstStyle/>
            <a:p>
              <a:endParaRPr lang="en-US"/>
            </a:p>
          </p:txBody>
        </p:sp>
        <p:sp>
          <p:nvSpPr>
            <p:cNvPr id="231" name="Freeform: Shape 91">
              <a:extLst>
                <a:ext uri="{FF2B5EF4-FFF2-40B4-BE49-F238E27FC236}">
                  <a16:creationId xmlns:a16="http://schemas.microsoft.com/office/drawing/2014/main" id="{C8D3059B-FE44-4696-B37F-0E55D508E543}"/>
                </a:ext>
              </a:extLst>
            </p:cNvPr>
            <p:cNvSpPr/>
            <p:nvPr/>
          </p:nvSpPr>
          <p:spPr>
            <a:xfrm>
              <a:off x="16180527" y="5635347"/>
              <a:ext cx="76200" cy="85725"/>
            </a:xfrm>
            <a:custGeom>
              <a:avLst/>
              <a:gdLst>
                <a:gd name="connsiteX0" fmla="*/ 57626 w 76200"/>
                <a:gd name="connsiteY0" fmla="*/ 10120 h 85725"/>
                <a:gd name="connsiteX1" fmla="*/ 34766 w 76200"/>
                <a:gd name="connsiteY1" fmla="*/ 32028 h 85725"/>
                <a:gd name="connsiteX2" fmla="*/ 7144 w 76200"/>
                <a:gd name="connsiteY2" fmla="*/ 44410 h 85725"/>
                <a:gd name="connsiteX3" fmla="*/ 13811 w 76200"/>
                <a:gd name="connsiteY3" fmla="*/ 82510 h 85725"/>
                <a:gd name="connsiteX4" fmla="*/ 53816 w 76200"/>
                <a:gd name="connsiteY4" fmla="*/ 54888 h 85725"/>
                <a:gd name="connsiteX5" fmla="*/ 73819 w 76200"/>
                <a:gd name="connsiteY5" fmla="*/ 24408 h 85725"/>
                <a:gd name="connsiteX6" fmla="*/ 73819 w 76200"/>
                <a:gd name="connsiteY6" fmla="*/ 13930 h 85725"/>
                <a:gd name="connsiteX7" fmla="*/ 72866 w 76200"/>
                <a:gd name="connsiteY7" fmla="*/ 12978 h 85725"/>
                <a:gd name="connsiteX8" fmla="*/ 57626 w 76200"/>
                <a:gd name="connsiteY8" fmla="*/ 1012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85725">
                  <a:moveTo>
                    <a:pt x="57626" y="10120"/>
                  </a:moveTo>
                  <a:lnTo>
                    <a:pt x="34766" y="32028"/>
                  </a:lnTo>
                  <a:lnTo>
                    <a:pt x="7144" y="44410"/>
                  </a:lnTo>
                  <a:lnTo>
                    <a:pt x="13811" y="82510"/>
                  </a:lnTo>
                  <a:lnTo>
                    <a:pt x="53816" y="54888"/>
                  </a:lnTo>
                  <a:lnTo>
                    <a:pt x="73819" y="24408"/>
                  </a:lnTo>
                  <a:cubicBezTo>
                    <a:pt x="75724" y="21550"/>
                    <a:pt x="75724" y="17740"/>
                    <a:pt x="73819" y="13930"/>
                  </a:cubicBezTo>
                  <a:lnTo>
                    <a:pt x="72866" y="12978"/>
                  </a:lnTo>
                  <a:cubicBezTo>
                    <a:pt x="69056" y="6310"/>
                    <a:pt x="61436" y="5358"/>
                    <a:pt x="57626" y="10120"/>
                  </a:cubicBezTo>
                  <a:close/>
                </a:path>
              </a:pathLst>
            </a:custGeom>
            <a:solidFill>
              <a:srgbClr val="F3C0A4"/>
            </a:solidFill>
            <a:ln w="9525" cap="flat">
              <a:noFill/>
              <a:prstDash val="solid"/>
              <a:miter/>
            </a:ln>
          </p:spPr>
          <p:txBody>
            <a:bodyPr rtlCol="0" anchor="ctr"/>
            <a:lstStyle/>
            <a:p>
              <a:endParaRPr lang="en-US"/>
            </a:p>
          </p:txBody>
        </p:sp>
        <p:sp>
          <p:nvSpPr>
            <p:cNvPr id="232" name="Freeform: Shape 92">
              <a:extLst>
                <a:ext uri="{FF2B5EF4-FFF2-40B4-BE49-F238E27FC236}">
                  <a16:creationId xmlns:a16="http://schemas.microsoft.com/office/drawing/2014/main" id="{311B43B4-941D-4063-9C2E-7621E026785A}"/>
                </a:ext>
              </a:extLst>
            </p:cNvPr>
            <p:cNvSpPr/>
            <p:nvPr/>
          </p:nvSpPr>
          <p:spPr>
            <a:xfrm>
              <a:off x="16004314" y="5496232"/>
              <a:ext cx="161925" cy="114300"/>
            </a:xfrm>
            <a:custGeom>
              <a:avLst/>
              <a:gdLst>
                <a:gd name="connsiteX0" fmla="*/ 7144 w 161925"/>
                <a:gd name="connsiteY0" fmla="*/ 80655 h 114300"/>
                <a:gd name="connsiteX1" fmla="*/ 82391 w 161925"/>
                <a:gd name="connsiteY1" fmla="*/ 17790 h 114300"/>
                <a:gd name="connsiteX2" fmla="*/ 137636 w 161925"/>
                <a:gd name="connsiteY2" fmla="*/ 8265 h 114300"/>
                <a:gd name="connsiteX3" fmla="*/ 155734 w 161925"/>
                <a:gd name="connsiteY3" fmla="*/ 13980 h 114300"/>
                <a:gd name="connsiteX4" fmla="*/ 162401 w 161925"/>
                <a:gd name="connsiteY4" fmla="*/ 25410 h 114300"/>
                <a:gd name="connsiteX5" fmla="*/ 99536 w 161925"/>
                <a:gd name="connsiteY5" fmla="*/ 56842 h 114300"/>
                <a:gd name="connsiteX6" fmla="*/ 81439 w 161925"/>
                <a:gd name="connsiteY6" fmla="*/ 82560 h 114300"/>
                <a:gd name="connsiteX7" fmla="*/ 58579 w 161925"/>
                <a:gd name="connsiteY7" fmla="*/ 113992 h 114300"/>
                <a:gd name="connsiteX8" fmla="*/ 7144 w 161925"/>
                <a:gd name="connsiteY8" fmla="*/ 107325 h 114300"/>
                <a:gd name="connsiteX9" fmla="*/ 7144 w 161925"/>
                <a:gd name="connsiteY9" fmla="*/ 80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14300">
                  <a:moveTo>
                    <a:pt x="7144" y="80655"/>
                  </a:moveTo>
                  <a:lnTo>
                    <a:pt x="82391" y="17790"/>
                  </a:lnTo>
                  <a:cubicBezTo>
                    <a:pt x="82391" y="17790"/>
                    <a:pt x="115729" y="16837"/>
                    <a:pt x="137636" y="8265"/>
                  </a:cubicBezTo>
                  <a:cubicBezTo>
                    <a:pt x="144304" y="5407"/>
                    <a:pt x="151924" y="8265"/>
                    <a:pt x="155734" y="13980"/>
                  </a:cubicBezTo>
                  <a:lnTo>
                    <a:pt x="162401" y="25410"/>
                  </a:lnTo>
                  <a:cubicBezTo>
                    <a:pt x="162401" y="25410"/>
                    <a:pt x="129064" y="65415"/>
                    <a:pt x="99536" y="56842"/>
                  </a:cubicBezTo>
                  <a:cubicBezTo>
                    <a:pt x="99536" y="56842"/>
                    <a:pt x="75724" y="68272"/>
                    <a:pt x="81439" y="82560"/>
                  </a:cubicBezTo>
                  <a:cubicBezTo>
                    <a:pt x="87154" y="96847"/>
                    <a:pt x="58579" y="113992"/>
                    <a:pt x="58579" y="113992"/>
                  </a:cubicBezTo>
                  <a:lnTo>
                    <a:pt x="7144" y="107325"/>
                  </a:lnTo>
                  <a:lnTo>
                    <a:pt x="7144" y="80655"/>
                  </a:lnTo>
                  <a:close/>
                </a:path>
              </a:pathLst>
            </a:custGeom>
            <a:solidFill>
              <a:srgbClr val="F3C0A4"/>
            </a:solidFill>
            <a:ln w="9525" cap="flat">
              <a:noFill/>
              <a:prstDash val="solid"/>
              <a:miter/>
            </a:ln>
          </p:spPr>
          <p:txBody>
            <a:bodyPr rtlCol="0" anchor="ctr"/>
            <a:lstStyle/>
            <a:p>
              <a:endParaRPr lang="en-US"/>
            </a:p>
          </p:txBody>
        </p:sp>
        <p:sp>
          <p:nvSpPr>
            <p:cNvPr id="233" name="Freeform: Shape 93">
              <a:extLst>
                <a:ext uri="{FF2B5EF4-FFF2-40B4-BE49-F238E27FC236}">
                  <a16:creationId xmlns:a16="http://schemas.microsoft.com/office/drawing/2014/main" id="{C1FA37C6-D2C5-4A19-85C0-7D03CD69B713}"/>
                </a:ext>
              </a:extLst>
            </p:cNvPr>
            <p:cNvSpPr/>
            <p:nvPr/>
          </p:nvSpPr>
          <p:spPr>
            <a:xfrm>
              <a:off x="15292528" y="4426705"/>
              <a:ext cx="1076325" cy="990600"/>
            </a:xfrm>
            <a:custGeom>
              <a:avLst/>
              <a:gdLst>
                <a:gd name="connsiteX0" fmla="*/ 796083 w 1076325"/>
                <a:gd name="connsiteY0" fmla="*/ 7182 h 990600"/>
                <a:gd name="connsiteX1" fmla="*/ 338883 w 1076325"/>
                <a:gd name="connsiteY1" fmla="*/ 419615 h 990600"/>
                <a:gd name="connsiteX2" fmla="*/ 99805 w 1076325"/>
                <a:gd name="connsiteY2" fmla="*/ 658692 h 990600"/>
                <a:gd name="connsiteX3" fmla="*/ 160765 w 1076325"/>
                <a:gd name="connsiteY3" fmla="*/ 984447 h 990600"/>
                <a:gd name="connsiteX4" fmla="*/ 361743 w 1076325"/>
                <a:gd name="connsiteY4" fmla="*/ 964445 h 990600"/>
                <a:gd name="connsiteX5" fmla="*/ 611298 w 1076325"/>
                <a:gd name="connsiteY5" fmla="*/ 890150 h 990600"/>
                <a:gd name="connsiteX6" fmla="*/ 566530 w 1076325"/>
                <a:gd name="connsiteY6" fmla="*/ 547250 h 990600"/>
                <a:gd name="connsiteX7" fmla="*/ 677020 w 1076325"/>
                <a:gd name="connsiteY7" fmla="*/ 372942 h 990600"/>
                <a:gd name="connsiteX8" fmla="*/ 851328 w 1076325"/>
                <a:gd name="connsiteY8" fmla="*/ 389135 h 990600"/>
                <a:gd name="connsiteX9" fmla="*/ 930386 w 1076325"/>
                <a:gd name="connsiteY9" fmla="*/ 384372 h 990600"/>
                <a:gd name="connsiteX10" fmla="*/ 966580 w 1076325"/>
                <a:gd name="connsiteY10" fmla="*/ 391992 h 990600"/>
                <a:gd name="connsiteX11" fmla="*/ 939911 w 1076325"/>
                <a:gd name="connsiteY11" fmla="*/ 456762 h 990600"/>
                <a:gd name="connsiteX12" fmla="*/ 907526 w 1076325"/>
                <a:gd name="connsiteY12" fmla="*/ 548202 h 990600"/>
                <a:gd name="connsiteX13" fmla="*/ 874188 w 1076325"/>
                <a:gd name="connsiteY13" fmla="*/ 608210 h 990600"/>
                <a:gd name="connsiteX14" fmla="*/ 801798 w 1076325"/>
                <a:gd name="connsiteY14" fmla="*/ 683457 h 990600"/>
                <a:gd name="connsiteX15" fmla="*/ 796083 w 1076325"/>
                <a:gd name="connsiteY15" fmla="*/ 688220 h 990600"/>
                <a:gd name="connsiteX16" fmla="*/ 884665 w 1076325"/>
                <a:gd name="connsiteY16" fmla="*/ 879672 h 990600"/>
                <a:gd name="connsiteX17" fmla="*/ 960865 w 1076325"/>
                <a:gd name="connsiteY17" fmla="*/ 908247 h 990600"/>
                <a:gd name="connsiteX18" fmla="*/ 989440 w 1076325"/>
                <a:gd name="connsiteY18" fmla="*/ 828237 h 990600"/>
                <a:gd name="connsiteX19" fmla="*/ 897048 w 1076325"/>
                <a:gd name="connsiteY19" fmla="*/ 733940 h 990600"/>
                <a:gd name="connsiteX20" fmla="*/ 1055163 w 1076325"/>
                <a:gd name="connsiteY20" fmla="*/ 405327 h 990600"/>
                <a:gd name="connsiteX21" fmla="*/ 1065641 w 1076325"/>
                <a:gd name="connsiteY21" fmla="*/ 366275 h 990600"/>
                <a:gd name="connsiteX22" fmla="*/ 796083 w 1076325"/>
                <a:gd name="connsiteY22" fmla="*/ 7182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6325" h="990600">
                  <a:moveTo>
                    <a:pt x="796083" y="7182"/>
                  </a:moveTo>
                  <a:cubicBezTo>
                    <a:pt x="587485" y="10992"/>
                    <a:pt x="338883" y="91955"/>
                    <a:pt x="338883" y="419615"/>
                  </a:cubicBezTo>
                  <a:cubicBezTo>
                    <a:pt x="338883" y="555822"/>
                    <a:pt x="263635" y="566300"/>
                    <a:pt x="99805" y="658692"/>
                  </a:cubicBezTo>
                  <a:cubicBezTo>
                    <a:pt x="-64025" y="751085"/>
                    <a:pt x="10270" y="966350"/>
                    <a:pt x="160765" y="984447"/>
                  </a:cubicBezTo>
                  <a:cubicBezTo>
                    <a:pt x="311260" y="1003497"/>
                    <a:pt x="276018" y="925392"/>
                    <a:pt x="361743" y="964445"/>
                  </a:cubicBezTo>
                  <a:cubicBezTo>
                    <a:pt x="447468" y="1003497"/>
                    <a:pt x="572245" y="945395"/>
                    <a:pt x="611298" y="890150"/>
                  </a:cubicBezTo>
                  <a:cubicBezTo>
                    <a:pt x="650351" y="834905"/>
                    <a:pt x="566530" y="621545"/>
                    <a:pt x="566530" y="547250"/>
                  </a:cubicBezTo>
                  <a:cubicBezTo>
                    <a:pt x="566530" y="472955"/>
                    <a:pt x="614155" y="337700"/>
                    <a:pt x="677020" y="372942"/>
                  </a:cubicBezTo>
                  <a:cubicBezTo>
                    <a:pt x="726551" y="400565"/>
                    <a:pt x="798940" y="414852"/>
                    <a:pt x="851328" y="389135"/>
                  </a:cubicBezTo>
                  <a:cubicBezTo>
                    <a:pt x="876093" y="376752"/>
                    <a:pt x="903715" y="375800"/>
                    <a:pt x="930386" y="384372"/>
                  </a:cubicBezTo>
                  <a:cubicBezTo>
                    <a:pt x="939911" y="388182"/>
                    <a:pt x="952293" y="390087"/>
                    <a:pt x="966580" y="391992"/>
                  </a:cubicBezTo>
                  <a:cubicBezTo>
                    <a:pt x="959913" y="417710"/>
                    <a:pt x="950388" y="437712"/>
                    <a:pt x="939911" y="456762"/>
                  </a:cubicBezTo>
                  <a:cubicBezTo>
                    <a:pt x="919908" y="489147"/>
                    <a:pt x="914193" y="528200"/>
                    <a:pt x="907526" y="548202"/>
                  </a:cubicBezTo>
                  <a:cubicBezTo>
                    <a:pt x="907526" y="548202"/>
                    <a:pt x="894190" y="587255"/>
                    <a:pt x="874188" y="608210"/>
                  </a:cubicBezTo>
                  <a:cubicBezTo>
                    <a:pt x="854186" y="628212"/>
                    <a:pt x="822753" y="668217"/>
                    <a:pt x="801798" y="683457"/>
                  </a:cubicBezTo>
                  <a:cubicBezTo>
                    <a:pt x="799893" y="685362"/>
                    <a:pt x="797988" y="686315"/>
                    <a:pt x="796083" y="688220"/>
                  </a:cubicBezTo>
                  <a:cubicBezTo>
                    <a:pt x="811323" y="758705"/>
                    <a:pt x="837993" y="841572"/>
                    <a:pt x="884665" y="879672"/>
                  </a:cubicBezTo>
                  <a:cubicBezTo>
                    <a:pt x="906573" y="897770"/>
                    <a:pt x="933243" y="905390"/>
                    <a:pt x="960865" y="908247"/>
                  </a:cubicBezTo>
                  <a:cubicBezTo>
                    <a:pt x="1005633" y="912057"/>
                    <a:pt x="1026588" y="853955"/>
                    <a:pt x="989440" y="828237"/>
                  </a:cubicBezTo>
                  <a:cubicBezTo>
                    <a:pt x="954198" y="804425"/>
                    <a:pt x="888476" y="778707"/>
                    <a:pt x="897048" y="733940"/>
                  </a:cubicBezTo>
                  <a:cubicBezTo>
                    <a:pt x="903715" y="698697"/>
                    <a:pt x="1047543" y="496767"/>
                    <a:pt x="1055163" y="405327"/>
                  </a:cubicBezTo>
                  <a:cubicBezTo>
                    <a:pt x="1056116" y="391992"/>
                    <a:pt x="1058973" y="378657"/>
                    <a:pt x="1065641" y="366275"/>
                  </a:cubicBezTo>
                  <a:cubicBezTo>
                    <a:pt x="1105645" y="282455"/>
                    <a:pt x="978963" y="3372"/>
                    <a:pt x="796083" y="7182"/>
                  </a:cubicBezTo>
                  <a:close/>
                </a:path>
              </a:pathLst>
            </a:custGeom>
            <a:solidFill>
              <a:srgbClr val="010035"/>
            </a:solidFill>
            <a:ln w="9525" cap="flat">
              <a:noFill/>
              <a:prstDash val="solid"/>
              <a:miter/>
            </a:ln>
          </p:spPr>
          <p:txBody>
            <a:bodyPr rtlCol="0" anchor="ctr"/>
            <a:lstStyle/>
            <a:p>
              <a:endParaRPr lang="en-US"/>
            </a:p>
          </p:txBody>
        </p:sp>
        <p:sp>
          <p:nvSpPr>
            <p:cNvPr id="234" name="Freeform: Shape 94">
              <a:extLst>
                <a:ext uri="{FF2B5EF4-FFF2-40B4-BE49-F238E27FC236}">
                  <a16:creationId xmlns:a16="http://schemas.microsoft.com/office/drawing/2014/main" id="{6A42ABD2-8732-464D-9F9A-D3838958451A}"/>
                </a:ext>
              </a:extLst>
            </p:cNvPr>
            <p:cNvSpPr/>
            <p:nvPr/>
          </p:nvSpPr>
          <p:spPr>
            <a:xfrm>
              <a:off x="15787942" y="4660106"/>
              <a:ext cx="200025" cy="523875"/>
            </a:xfrm>
            <a:custGeom>
              <a:avLst/>
              <a:gdLst>
                <a:gd name="connsiteX0" fmla="*/ 193988 w 200025"/>
                <a:gd name="connsiteY0" fmla="*/ 128111 h 523875"/>
                <a:gd name="connsiteX1" fmla="*/ 99691 w 200025"/>
                <a:gd name="connsiteY1" fmla="*/ 357664 h 523875"/>
                <a:gd name="connsiteX2" fmla="*/ 58733 w 200025"/>
                <a:gd name="connsiteY2" fmla="*/ 516731 h 523875"/>
                <a:gd name="connsiteX3" fmla="*/ 42541 w 200025"/>
                <a:gd name="connsiteY3" fmla="*/ 7144 h 523875"/>
              </a:gdLst>
              <a:ahLst/>
              <a:cxnLst>
                <a:cxn ang="0">
                  <a:pos x="connsiteX0" y="connsiteY0"/>
                </a:cxn>
                <a:cxn ang="0">
                  <a:pos x="connsiteX1" y="connsiteY1"/>
                </a:cxn>
                <a:cxn ang="0">
                  <a:pos x="connsiteX2" y="connsiteY2"/>
                </a:cxn>
                <a:cxn ang="0">
                  <a:pos x="connsiteX3" y="connsiteY3"/>
                </a:cxn>
              </a:cxnLst>
              <a:rect l="l" t="t" r="r" b="b"/>
              <a:pathLst>
                <a:path w="200025" h="523875">
                  <a:moveTo>
                    <a:pt x="193988" y="128111"/>
                  </a:moveTo>
                  <a:cubicBezTo>
                    <a:pt x="193988" y="128111"/>
                    <a:pt x="70163" y="230981"/>
                    <a:pt x="99691" y="357664"/>
                  </a:cubicBezTo>
                  <a:cubicBezTo>
                    <a:pt x="99691" y="357664"/>
                    <a:pt x="164461" y="527209"/>
                    <a:pt x="58733" y="516731"/>
                  </a:cubicBezTo>
                  <a:cubicBezTo>
                    <a:pt x="-46994" y="506254"/>
                    <a:pt x="42541" y="7144"/>
                    <a:pt x="42541" y="7144"/>
                  </a:cubicBezTo>
                </a:path>
              </a:pathLst>
            </a:custGeom>
            <a:solidFill>
              <a:srgbClr val="010035"/>
            </a:solidFill>
            <a:ln w="9525" cap="flat">
              <a:noFill/>
              <a:prstDash val="solid"/>
              <a:miter/>
            </a:ln>
          </p:spPr>
          <p:txBody>
            <a:bodyPr rtlCol="0" anchor="ctr"/>
            <a:lstStyle/>
            <a:p>
              <a:endParaRPr lang="en-US"/>
            </a:p>
          </p:txBody>
        </p:sp>
        <p:sp>
          <p:nvSpPr>
            <p:cNvPr id="235" name="Freeform: Shape 95">
              <a:extLst>
                <a:ext uri="{FF2B5EF4-FFF2-40B4-BE49-F238E27FC236}">
                  <a16:creationId xmlns:a16="http://schemas.microsoft.com/office/drawing/2014/main" id="{F3233B8D-DE60-434F-8D7F-B4536FEAD28E}"/>
                </a:ext>
              </a:extLst>
            </p:cNvPr>
            <p:cNvSpPr/>
            <p:nvPr/>
          </p:nvSpPr>
          <p:spPr>
            <a:xfrm>
              <a:off x="15600970" y="8020526"/>
              <a:ext cx="209550" cy="371475"/>
            </a:xfrm>
            <a:custGeom>
              <a:avLst/>
              <a:gdLst>
                <a:gd name="connsiteX0" fmla="*/ 161886 w 209550"/>
                <a:gd name="connsiteY0" fmla="*/ 22384 h 371475"/>
                <a:gd name="connsiteX1" fmla="*/ 141883 w 209550"/>
                <a:gd name="connsiteY1" fmla="*/ 7144 h 371475"/>
                <a:gd name="connsiteX2" fmla="*/ 46633 w 209550"/>
                <a:gd name="connsiteY2" fmla="*/ 25241 h 371475"/>
                <a:gd name="connsiteX3" fmla="*/ 9485 w 209550"/>
                <a:gd name="connsiteY3" fmla="*/ 77629 h 371475"/>
                <a:gd name="connsiteX4" fmla="*/ 107593 w 209550"/>
                <a:gd name="connsiteY4" fmla="*/ 284321 h 371475"/>
                <a:gd name="connsiteX5" fmla="*/ 166648 w 209550"/>
                <a:gd name="connsiteY5" fmla="*/ 368141 h 371475"/>
                <a:gd name="connsiteX6" fmla="*/ 184746 w 209550"/>
                <a:gd name="connsiteY6" fmla="*/ 304324 h 371475"/>
                <a:gd name="connsiteX7" fmla="*/ 211416 w 209550"/>
                <a:gd name="connsiteY7" fmla="*/ 122396 h 371475"/>
                <a:gd name="connsiteX8" fmla="*/ 206653 w 209550"/>
                <a:gd name="connsiteY8" fmla="*/ 106204 h 371475"/>
                <a:gd name="connsiteX9" fmla="*/ 161886 w 209550"/>
                <a:gd name="connsiteY9" fmla="*/ 2238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371475">
                  <a:moveTo>
                    <a:pt x="161886" y="22384"/>
                  </a:moveTo>
                  <a:cubicBezTo>
                    <a:pt x="159980" y="12859"/>
                    <a:pt x="151408" y="7144"/>
                    <a:pt x="141883" y="7144"/>
                  </a:cubicBezTo>
                  <a:cubicBezTo>
                    <a:pt x="115213" y="8096"/>
                    <a:pt x="64730" y="11906"/>
                    <a:pt x="46633" y="25241"/>
                  </a:cubicBezTo>
                  <a:cubicBezTo>
                    <a:pt x="20916" y="43339"/>
                    <a:pt x="-40" y="57626"/>
                    <a:pt x="9485" y="77629"/>
                  </a:cubicBezTo>
                  <a:cubicBezTo>
                    <a:pt x="9485" y="77629"/>
                    <a:pt x="94258" y="221456"/>
                    <a:pt x="107593" y="284321"/>
                  </a:cubicBezTo>
                  <a:cubicBezTo>
                    <a:pt x="107593" y="284321"/>
                    <a:pt x="140930" y="358616"/>
                    <a:pt x="166648" y="368141"/>
                  </a:cubicBezTo>
                  <a:cubicBezTo>
                    <a:pt x="192366" y="377666"/>
                    <a:pt x="183793" y="330041"/>
                    <a:pt x="184746" y="304324"/>
                  </a:cubicBezTo>
                  <a:cubicBezTo>
                    <a:pt x="185698" y="282416"/>
                    <a:pt x="205700" y="156686"/>
                    <a:pt x="211416" y="122396"/>
                  </a:cubicBezTo>
                  <a:cubicBezTo>
                    <a:pt x="212368" y="116681"/>
                    <a:pt x="210463" y="110966"/>
                    <a:pt x="206653" y="106204"/>
                  </a:cubicBezTo>
                  <a:cubicBezTo>
                    <a:pt x="184746" y="79534"/>
                    <a:pt x="169505" y="51911"/>
                    <a:pt x="161886" y="22384"/>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grpSp>
      <p:sp>
        <p:nvSpPr>
          <p:cNvPr id="169" name="TextBox 168">
            <a:extLst>
              <a:ext uri="{FF2B5EF4-FFF2-40B4-BE49-F238E27FC236}">
                <a16:creationId xmlns:a16="http://schemas.microsoft.com/office/drawing/2014/main" id="{683542A1-D004-461F-AAB2-F6526E29129B}"/>
              </a:ext>
            </a:extLst>
          </p:cNvPr>
          <p:cNvSpPr txBox="1"/>
          <p:nvPr/>
        </p:nvSpPr>
        <p:spPr>
          <a:xfrm>
            <a:off x="2049930" y="83900"/>
            <a:ext cx="8327831" cy="769441"/>
          </a:xfrm>
          <a:prstGeom prst="rect">
            <a:avLst/>
          </a:prstGeom>
          <a:noFill/>
        </p:spPr>
        <p:txBody>
          <a:bodyPr wrap="square" rtlCol="0">
            <a:spAutoFit/>
          </a:bodyPr>
          <a:lstStyle/>
          <a:p>
            <a:pPr defTabSz="228554">
              <a:defRPr/>
            </a:pP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Công</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cụ</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của</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phạm</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endParaRPr lang="en-US" sz="44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171" name="TextBox 170">
            <a:extLst>
              <a:ext uri="{FF2B5EF4-FFF2-40B4-BE49-F238E27FC236}">
                <a16:creationId xmlns:a16="http://schemas.microsoft.com/office/drawing/2014/main" id="{683542A1-D004-461F-AAB2-F6526E29129B}"/>
              </a:ext>
            </a:extLst>
          </p:cNvPr>
          <p:cNvSpPr txBox="1"/>
          <p:nvPr/>
        </p:nvSpPr>
        <p:spPr>
          <a:xfrm>
            <a:off x="1216524" y="1487266"/>
            <a:ext cx="8327831" cy="1354217"/>
          </a:xfrm>
          <a:prstGeom prst="rect">
            <a:avLst/>
          </a:prstGeom>
          <a:noFill/>
        </p:spPr>
        <p:txBody>
          <a:bodyPr wrap="square" rtlCol="0">
            <a:spAutoFit/>
          </a:bodyPr>
          <a:lstStyle/>
          <a:p>
            <a:pPr lvl="0"/>
            <a:r>
              <a:rPr lang="vi-VN" sz="3200" b="1" i="1" dirty="0"/>
              <a:t>Một loại lao động đặc thù, tác động đến tư tưởng, tình cảm, thái độ của con </a:t>
            </a:r>
            <a:r>
              <a:rPr lang="vi-VN" sz="3200" b="1" i="1" dirty="0" smtClean="0"/>
              <a:t>người.</a:t>
            </a:r>
            <a:endParaRPr lang="en-US" sz="3200" b="1" i="1" dirty="0"/>
          </a:p>
          <a:p>
            <a:pPr lvl="0"/>
            <a:endParaRPr lang="en-US" dirty="0"/>
          </a:p>
        </p:txBody>
      </p:sp>
      <p:sp>
        <p:nvSpPr>
          <p:cNvPr id="172" name="TextBox 171">
            <a:extLst>
              <a:ext uri="{FF2B5EF4-FFF2-40B4-BE49-F238E27FC236}">
                <a16:creationId xmlns:a16="http://schemas.microsoft.com/office/drawing/2014/main" id="{683542A1-D004-461F-AAB2-F6526E29129B}"/>
              </a:ext>
            </a:extLst>
          </p:cNvPr>
          <p:cNvSpPr txBox="1"/>
          <p:nvPr/>
        </p:nvSpPr>
        <p:spPr>
          <a:xfrm>
            <a:off x="2448916" y="3217100"/>
            <a:ext cx="5701337" cy="2339102"/>
          </a:xfrm>
          <a:prstGeom prst="rect">
            <a:avLst/>
          </a:prstGeom>
          <a:noFill/>
        </p:spPr>
        <p:txBody>
          <a:bodyPr wrap="square" rtlCol="0">
            <a:spAutoFit/>
          </a:bodyPr>
          <a:lstStyle/>
          <a:p>
            <a:pPr lvl="0"/>
            <a:r>
              <a:rPr lang="vi-VN" sz="3200" b="1" i="1" dirty="0"/>
              <a:t>Công cụ hoạt động sư phạm gồm: hệ thống tri thức, kỹ năng, hoạt động giao lưu, phương tiện dạt học,.....</a:t>
            </a:r>
            <a:endParaRPr lang="en-US" sz="3200" b="1" i="1" dirty="0"/>
          </a:p>
          <a:p>
            <a:pPr lvl="0"/>
            <a:endParaRPr lang="en-US" dirty="0"/>
          </a:p>
        </p:txBody>
      </p:sp>
    </p:spTree>
    <p:extLst>
      <p:ext uri="{BB962C8B-B14F-4D97-AF65-F5344CB8AC3E}">
        <p14:creationId xmlns:p14="http://schemas.microsoft.com/office/powerpoint/2010/main" val="31879910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14:presetBounceEnd="60000">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14:bounceEnd="60000">
                                          <p:cBhvr additive="base">
                                            <p:cTn id="7" dur="1500" fill="hold"/>
                                            <p:tgtEl>
                                              <p:spTgt spid="137"/>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14:presetBounceEnd="60000">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14:bounceEnd="60000">
                                          <p:cBhvr additive="base">
                                            <p:cTn id="11" dur="1500" fill="hold"/>
                                            <p:tgtEl>
                                              <p:spTgt spid="149"/>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14:presetBounceEnd="60000">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14:bounceEnd="60000">
                                          <p:cBhvr additive="base">
                                            <p:cTn id="15" dur="1500" fill="hold"/>
                                            <p:tgtEl>
                                              <p:spTgt spid="148"/>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14:presetBounceEnd="60000">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14:bounceEnd="60000">
                                          <p:cBhvr additive="base">
                                            <p:cTn id="19" dur="1500" fill="hold"/>
                                            <p:tgtEl>
                                              <p:spTgt spid="147"/>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14:presetBounceEnd="60000">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14:bounceEnd="60000">
                                          <p:cBhvr additive="base">
                                            <p:cTn id="23" dur="1500" fill="hold"/>
                                            <p:tgtEl>
                                              <p:spTgt spid="141"/>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14:presetBounceEnd="60000">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14:bounceEnd="60000">
                                          <p:cBhvr additive="base">
                                            <p:cTn id="27" dur="1500" fill="hold"/>
                                            <p:tgtEl>
                                              <p:spTgt spid="144"/>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14:presetBounceEnd="60000">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14:bounceEnd="60000">
                                          <p:cBhvr additive="base">
                                            <p:cTn id="31" dur="1500" fill="hold"/>
                                            <p:tgtEl>
                                              <p:spTgt spid="140"/>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14:presetBounceEnd="60000">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14:bounceEnd="60000">
                                          <p:cBhvr additive="base">
                                            <p:cTn id="35" dur="1500" fill="hold"/>
                                            <p:tgtEl>
                                              <p:spTgt spid="145"/>
                                            </p:tgtEl>
                                            <p:attrNameLst>
                                              <p:attrName>ppt_x</p:attrName>
                                            </p:attrNameLst>
                                          </p:cBhvr>
                                          <p:tavLst>
                                            <p:tav tm="0">
                                              <p:val>
                                                <p:strVal val="#ppt_x"/>
                                              </p:val>
                                            </p:tav>
                                            <p:tav tm="100000">
                                              <p:val>
                                                <p:strVal val="#ppt_x"/>
                                              </p:val>
                                            </p:tav>
                                          </p:tavLst>
                                        </p:anim>
                                        <p:anim calcmode="lin" valueType="num" p14:bounceEnd="60000">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14:presetBounceEnd="60000">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14:bounceEnd="60000">
                                          <p:cBhvr additive="base">
                                            <p:cTn id="39" dur="1500" fill="hold"/>
                                            <p:tgtEl>
                                              <p:spTgt spid="143"/>
                                            </p:tgtEl>
                                            <p:attrNameLst>
                                              <p:attrName>ppt_x</p:attrName>
                                            </p:attrNameLst>
                                          </p:cBhvr>
                                          <p:tavLst>
                                            <p:tav tm="0">
                                              <p:val>
                                                <p:strVal val="#ppt_x"/>
                                              </p:val>
                                            </p:tav>
                                            <p:tav tm="100000">
                                              <p:val>
                                                <p:strVal val="#ppt_x"/>
                                              </p:val>
                                            </p:tav>
                                          </p:tavLst>
                                        </p:anim>
                                        <p:anim calcmode="lin" valueType="num" p14:bounceEnd="60000">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14:presetBounceEnd="60000">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14:bounceEnd="60000">
                                          <p:cBhvr additive="base">
                                            <p:cTn id="43" dur="1500" fill="hold"/>
                                            <p:tgtEl>
                                              <p:spTgt spid="142"/>
                                            </p:tgtEl>
                                            <p:attrNameLst>
                                              <p:attrName>ppt_x</p:attrName>
                                            </p:attrNameLst>
                                          </p:cBhvr>
                                          <p:tavLst>
                                            <p:tav tm="0">
                                              <p:val>
                                                <p:strVal val="#ppt_x"/>
                                              </p:val>
                                            </p:tav>
                                            <p:tav tm="100000">
                                              <p:val>
                                                <p:strVal val="#ppt_x"/>
                                              </p:val>
                                            </p:tav>
                                          </p:tavLst>
                                        </p:anim>
                                        <p:anim calcmode="lin" valueType="num" p14:bounceEnd="60000">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14:presetBounceEnd="60000">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14:bounceEnd="60000">
                                          <p:cBhvr additive="base">
                                            <p:cTn id="47" dur="1500" fill="hold"/>
                                            <p:tgtEl>
                                              <p:spTgt spid="139"/>
                                            </p:tgtEl>
                                            <p:attrNameLst>
                                              <p:attrName>ppt_x</p:attrName>
                                            </p:attrNameLst>
                                          </p:cBhvr>
                                          <p:tavLst>
                                            <p:tav tm="0">
                                              <p:val>
                                                <p:strVal val="#ppt_x"/>
                                              </p:val>
                                            </p:tav>
                                            <p:tav tm="100000">
                                              <p:val>
                                                <p:strVal val="#ppt_x"/>
                                              </p:val>
                                            </p:tav>
                                          </p:tavLst>
                                        </p:anim>
                                        <p:anim calcmode="lin" valueType="num" p14:bounceEnd="60000">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14:presetBounceEnd="60000">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14:bounceEnd="60000">
                                          <p:cBhvr additive="base">
                                            <p:cTn id="51" dur="1500" fill="hold"/>
                                            <p:tgtEl>
                                              <p:spTgt spid="138"/>
                                            </p:tgtEl>
                                            <p:attrNameLst>
                                              <p:attrName>ppt_x</p:attrName>
                                            </p:attrNameLst>
                                          </p:cBhvr>
                                          <p:tavLst>
                                            <p:tav tm="0">
                                              <p:val>
                                                <p:strVal val="#ppt_x"/>
                                              </p:val>
                                            </p:tav>
                                            <p:tav tm="100000">
                                              <p:val>
                                                <p:strVal val="#ppt_x"/>
                                              </p:val>
                                            </p:tav>
                                          </p:tavLst>
                                        </p:anim>
                                        <p:anim calcmode="lin" valueType="num" p14:bounceEnd="60000">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6" presetClass="entr" presetSubtype="0" fill="hold" nodeType="clickEffect">
                                      <p:stCondLst>
                                        <p:cond delay="0"/>
                                      </p:stCondLst>
                                      <p:iterate type="lt">
                                        <p:tmPct val="10000"/>
                                      </p:iterate>
                                      <p:childTnLst>
                                        <p:set>
                                          <p:cBhvr>
                                            <p:cTn id="80" dur="1" fill="hold">
                                              <p:stCondLst>
                                                <p:cond delay="0"/>
                                              </p:stCondLst>
                                            </p:cTn>
                                            <p:tgtEl>
                                              <p:spTgt spid="171">
                                                <p:txEl>
                                                  <p:pRg st="0" end="0"/>
                                                </p:txEl>
                                              </p:spTgt>
                                            </p:tgtEl>
                                            <p:attrNameLst>
                                              <p:attrName>style.visibility</p:attrName>
                                            </p:attrNameLst>
                                          </p:cBhvr>
                                          <p:to>
                                            <p:strVal val="visible"/>
                                          </p:to>
                                        </p:set>
                                        <p:anim by="(-#ppt_w*2)" calcmode="lin" valueType="num">
                                          <p:cBhvr rctx="PPT">
                                            <p:cTn id="81" dur="250" autoRev="1" fill="hold">
                                              <p:stCondLst>
                                                <p:cond delay="0"/>
                                              </p:stCondLst>
                                            </p:cTn>
                                            <p:tgtEl>
                                              <p:spTgt spid="171">
                                                <p:txEl>
                                                  <p:pRg st="0" end="0"/>
                                                </p:txEl>
                                              </p:spTgt>
                                            </p:tgtEl>
                                            <p:attrNameLst>
                                              <p:attrName>ppt_w</p:attrName>
                                            </p:attrNameLst>
                                          </p:cBhvr>
                                        </p:anim>
                                        <p:anim by="(#ppt_w*0.50)" calcmode="lin" valueType="num">
                                          <p:cBhvr>
                                            <p:cTn id="82" dur="250" decel="50000" autoRev="1" fill="hold">
                                              <p:stCondLst>
                                                <p:cond delay="0"/>
                                              </p:stCondLst>
                                            </p:cTn>
                                            <p:tgtEl>
                                              <p:spTgt spid="171">
                                                <p:txEl>
                                                  <p:pRg st="0" end="0"/>
                                                </p:txEl>
                                              </p:spTgt>
                                            </p:tgtEl>
                                            <p:attrNameLst>
                                              <p:attrName>ppt_x</p:attrName>
                                            </p:attrNameLst>
                                          </p:cBhvr>
                                        </p:anim>
                                        <p:anim from="(-#ppt_h/2)" to="(#ppt_y)" calcmode="lin" valueType="num">
                                          <p:cBhvr>
                                            <p:cTn id="83" dur="500" fill="hold">
                                              <p:stCondLst>
                                                <p:cond delay="0"/>
                                              </p:stCondLst>
                                            </p:cTn>
                                            <p:tgtEl>
                                              <p:spTgt spid="171">
                                                <p:txEl>
                                                  <p:pRg st="0" end="0"/>
                                                </p:txEl>
                                              </p:spTgt>
                                            </p:tgtEl>
                                            <p:attrNameLst>
                                              <p:attrName>ppt_y</p:attrName>
                                            </p:attrNameLst>
                                          </p:cBhvr>
                                        </p:anim>
                                        <p:animRot by="21600000">
                                          <p:cBhvr>
                                            <p:cTn id="84" dur="500" fill="hold">
                                              <p:stCondLst>
                                                <p:cond delay="0"/>
                                              </p:stCondLst>
                                            </p:cTn>
                                            <p:tgtEl>
                                              <p:spTgt spid="171">
                                                <p:txEl>
                                                  <p:pRg st="0" end="0"/>
                                                </p:txEl>
                                              </p:spTgt>
                                            </p:tgtEl>
                                            <p:attrNameLst>
                                              <p:attrName>r</p:attrName>
                                            </p:attrNameLst>
                                          </p:cBhvr>
                                        </p:animRot>
                                      </p:childTnLst>
                                    </p:cTn>
                                  </p:par>
                                  <p:par>
                                    <p:cTn id="85" presetID="56" presetClass="entr" presetSubtype="0" fill="hold" nodeType="withEffect">
                                      <p:stCondLst>
                                        <p:cond delay="1300"/>
                                      </p:stCondLst>
                                      <p:iterate type="lt">
                                        <p:tmPct val="10000"/>
                                      </p:iterate>
                                      <p:childTnLst>
                                        <p:set>
                                          <p:cBhvr>
                                            <p:cTn id="86" dur="1" fill="hold">
                                              <p:stCondLst>
                                                <p:cond delay="0"/>
                                              </p:stCondLst>
                                            </p:cTn>
                                            <p:tgtEl>
                                              <p:spTgt spid="172">
                                                <p:txEl>
                                                  <p:pRg st="0" end="0"/>
                                                </p:txEl>
                                              </p:spTgt>
                                            </p:tgtEl>
                                            <p:attrNameLst>
                                              <p:attrName>style.visibility</p:attrName>
                                            </p:attrNameLst>
                                          </p:cBhvr>
                                          <p:to>
                                            <p:strVal val="visible"/>
                                          </p:to>
                                        </p:set>
                                        <p:anim by="(-#ppt_w*2)" calcmode="lin" valueType="num">
                                          <p:cBhvr rctx="PPT">
                                            <p:cTn id="87" dur="250" autoRev="1" fill="hold">
                                              <p:stCondLst>
                                                <p:cond delay="0"/>
                                              </p:stCondLst>
                                            </p:cTn>
                                            <p:tgtEl>
                                              <p:spTgt spid="172">
                                                <p:txEl>
                                                  <p:pRg st="0" end="0"/>
                                                </p:txEl>
                                              </p:spTgt>
                                            </p:tgtEl>
                                            <p:attrNameLst>
                                              <p:attrName>ppt_w</p:attrName>
                                            </p:attrNameLst>
                                          </p:cBhvr>
                                        </p:anim>
                                        <p:anim by="(#ppt_w*0.50)" calcmode="lin" valueType="num">
                                          <p:cBhvr>
                                            <p:cTn id="88" dur="250" decel="50000" autoRev="1" fill="hold">
                                              <p:stCondLst>
                                                <p:cond delay="0"/>
                                              </p:stCondLst>
                                            </p:cTn>
                                            <p:tgtEl>
                                              <p:spTgt spid="172">
                                                <p:txEl>
                                                  <p:pRg st="0" end="0"/>
                                                </p:txEl>
                                              </p:spTgt>
                                            </p:tgtEl>
                                            <p:attrNameLst>
                                              <p:attrName>ppt_x</p:attrName>
                                            </p:attrNameLst>
                                          </p:cBhvr>
                                        </p:anim>
                                        <p:anim from="(-#ppt_h/2)" to="(#ppt_y)" calcmode="lin" valueType="num">
                                          <p:cBhvr>
                                            <p:cTn id="89" dur="500" fill="hold">
                                              <p:stCondLst>
                                                <p:cond delay="0"/>
                                              </p:stCondLst>
                                            </p:cTn>
                                            <p:tgtEl>
                                              <p:spTgt spid="172">
                                                <p:txEl>
                                                  <p:pRg st="0" end="0"/>
                                                </p:txEl>
                                              </p:spTgt>
                                            </p:tgtEl>
                                            <p:attrNameLst>
                                              <p:attrName>ppt_y</p:attrName>
                                            </p:attrNameLst>
                                          </p:cBhvr>
                                        </p:anim>
                                        <p:animRot by="21600000">
                                          <p:cBhvr>
                                            <p:cTn id="90" dur="500" fill="hold">
                                              <p:stCondLst>
                                                <p:cond delay="0"/>
                                              </p:stCondLst>
                                            </p:cTn>
                                            <p:tgtEl>
                                              <p:spTgt spid="17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1500" fill="hold"/>
                                            <p:tgtEl>
                                              <p:spTgt spid="137"/>
                                            </p:tgtEl>
                                            <p:attrNameLst>
                                              <p:attrName>ppt_x</p:attrName>
                                            </p:attrNameLst>
                                          </p:cBhvr>
                                          <p:tavLst>
                                            <p:tav tm="0">
                                              <p:val>
                                                <p:strVal val="#ppt_x"/>
                                              </p:val>
                                            </p:tav>
                                            <p:tav tm="100000">
                                              <p:val>
                                                <p:strVal val="#ppt_x"/>
                                              </p:val>
                                            </p:tav>
                                          </p:tavLst>
                                        </p:anim>
                                        <p:anim calcmode="lin" valueType="num">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1500" fill="hold"/>
                                            <p:tgtEl>
                                              <p:spTgt spid="149"/>
                                            </p:tgtEl>
                                            <p:attrNameLst>
                                              <p:attrName>ppt_x</p:attrName>
                                            </p:attrNameLst>
                                          </p:cBhvr>
                                          <p:tavLst>
                                            <p:tav tm="0">
                                              <p:val>
                                                <p:strVal val="#ppt_x"/>
                                              </p:val>
                                            </p:tav>
                                            <p:tav tm="100000">
                                              <p:val>
                                                <p:strVal val="#ppt_x"/>
                                              </p:val>
                                            </p:tav>
                                          </p:tavLst>
                                        </p:anim>
                                        <p:anim calcmode="lin" valueType="num">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1500" fill="hold"/>
                                            <p:tgtEl>
                                              <p:spTgt spid="148"/>
                                            </p:tgtEl>
                                            <p:attrNameLst>
                                              <p:attrName>ppt_x</p:attrName>
                                            </p:attrNameLst>
                                          </p:cBhvr>
                                          <p:tavLst>
                                            <p:tav tm="0">
                                              <p:val>
                                                <p:strVal val="#ppt_x"/>
                                              </p:val>
                                            </p:tav>
                                            <p:tav tm="100000">
                                              <p:val>
                                                <p:strVal val="#ppt_x"/>
                                              </p:val>
                                            </p:tav>
                                          </p:tavLst>
                                        </p:anim>
                                        <p:anim calcmode="lin" valueType="num">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cBhvr additive="base">
                                            <p:cTn id="19" dur="1500" fill="hold"/>
                                            <p:tgtEl>
                                              <p:spTgt spid="147"/>
                                            </p:tgtEl>
                                            <p:attrNameLst>
                                              <p:attrName>ppt_x</p:attrName>
                                            </p:attrNameLst>
                                          </p:cBhvr>
                                          <p:tavLst>
                                            <p:tav tm="0">
                                              <p:val>
                                                <p:strVal val="#ppt_x"/>
                                              </p:val>
                                            </p:tav>
                                            <p:tav tm="100000">
                                              <p:val>
                                                <p:strVal val="#ppt_x"/>
                                              </p:val>
                                            </p:tav>
                                          </p:tavLst>
                                        </p:anim>
                                        <p:anim calcmode="lin" valueType="num">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cBhvr additive="base">
                                            <p:cTn id="23" dur="1500" fill="hold"/>
                                            <p:tgtEl>
                                              <p:spTgt spid="141"/>
                                            </p:tgtEl>
                                            <p:attrNameLst>
                                              <p:attrName>ppt_x</p:attrName>
                                            </p:attrNameLst>
                                          </p:cBhvr>
                                          <p:tavLst>
                                            <p:tav tm="0">
                                              <p:val>
                                                <p:strVal val="#ppt_x"/>
                                              </p:val>
                                            </p:tav>
                                            <p:tav tm="100000">
                                              <p:val>
                                                <p:strVal val="#ppt_x"/>
                                              </p:val>
                                            </p:tav>
                                          </p:tavLst>
                                        </p:anim>
                                        <p:anim calcmode="lin" valueType="num">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cBhvr additive="base">
                                            <p:cTn id="27" dur="1500" fill="hold"/>
                                            <p:tgtEl>
                                              <p:spTgt spid="144"/>
                                            </p:tgtEl>
                                            <p:attrNameLst>
                                              <p:attrName>ppt_x</p:attrName>
                                            </p:attrNameLst>
                                          </p:cBhvr>
                                          <p:tavLst>
                                            <p:tav tm="0">
                                              <p:val>
                                                <p:strVal val="#ppt_x"/>
                                              </p:val>
                                            </p:tav>
                                            <p:tav tm="100000">
                                              <p:val>
                                                <p:strVal val="#ppt_x"/>
                                              </p:val>
                                            </p:tav>
                                          </p:tavLst>
                                        </p:anim>
                                        <p:anim calcmode="lin" valueType="num">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cBhvr additive="base">
                                            <p:cTn id="31" dur="1500" fill="hold"/>
                                            <p:tgtEl>
                                              <p:spTgt spid="140"/>
                                            </p:tgtEl>
                                            <p:attrNameLst>
                                              <p:attrName>ppt_x</p:attrName>
                                            </p:attrNameLst>
                                          </p:cBhvr>
                                          <p:tavLst>
                                            <p:tav tm="0">
                                              <p:val>
                                                <p:strVal val="#ppt_x"/>
                                              </p:val>
                                            </p:tav>
                                            <p:tav tm="100000">
                                              <p:val>
                                                <p:strVal val="#ppt_x"/>
                                              </p:val>
                                            </p:tav>
                                          </p:tavLst>
                                        </p:anim>
                                        <p:anim calcmode="lin" valueType="num">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cBhvr additive="base">
                                            <p:cTn id="35" dur="1500" fill="hold"/>
                                            <p:tgtEl>
                                              <p:spTgt spid="145"/>
                                            </p:tgtEl>
                                            <p:attrNameLst>
                                              <p:attrName>ppt_x</p:attrName>
                                            </p:attrNameLst>
                                          </p:cBhvr>
                                          <p:tavLst>
                                            <p:tav tm="0">
                                              <p:val>
                                                <p:strVal val="#ppt_x"/>
                                              </p:val>
                                            </p:tav>
                                            <p:tav tm="100000">
                                              <p:val>
                                                <p:strVal val="#ppt_x"/>
                                              </p:val>
                                            </p:tav>
                                          </p:tavLst>
                                        </p:anim>
                                        <p:anim calcmode="lin" valueType="num">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cBhvr additive="base">
                                            <p:cTn id="39" dur="1500" fill="hold"/>
                                            <p:tgtEl>
                                              <p:spTgt spid="143"/>
                                            </p:tgtEl>
                                            <p:attrNameLst>
                                              <p:attrName>ppt_x</p:attrName>
                                            </p:attrNameLst>
                                          </p:cBhvr>
                                          <p:tavLst>
                                            <p:tav tm="0">
                                              <p:val>
                                                <p:strVal val="#ppt_x"/>
                                              </p:val>
                                            </p:tav>
                                            <p:tav tm="100000">
                                              <p:val>
                                                <p:strVal val="#ppt_x"/>
                                              </p:val>
                                            </p:tav>
                                          </p:tavLst>
                                        </p:anim>
                                        <p:anim calcmode="lin" valueType="num">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1500" fill="hold"/>
                                            <p:tgtEl>
                                              <p:spTgt spid="142"/>
                                            </p:tgtEl>
                                            <p:attrNameLst>
                                              <p:attrName>ppt_x</p:attrName>
                                            </p:attrNameLst>
                                          </p:cBhvr>
                                          <p:tavLst>
                                            <p:tav tm="0">
                                              <p:val>
                                                <p:strVal val="#ppt_x"/>
                                              </p:val>
                                            </p:tav>
                                            <p:tav tm="100000">
                                              <p:val>
                                                <p:strVal val="#ppt_x"/>
                                              </p:val>
                                            </p:tav>
                                          </p:tavLst>
                                        </p:anim>
                                        <p:anim calcmode="lin" valueType="num">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1500" fill="hold"/>
                                            <p:tgtEl>
                                              <p:spTgt spid="139"/>
                                            </p:tgtEl>
                                            <p:attrNameLst>
                                              <p:attrName>ppt_x</p:attrName>
                                            </p:attrNameLst>
                                          </p:cBhvr>
                                          <p:tavLst>
                                            <p:tav tm="0">
                                              <p:val>
                                                <p:strVal val="#ppt_x"/>
                                              </p:val>
                                            </p:tav>
                                            <p:tav tm="100000">
                                              <p:val>
                                                <p:strVal val="#ppt_x"/>
                                              </p:val>
                                            </p:tav>
                                          </p:tavLst>
                                        </p:anim>
                                        <p:anim calcmode="lin" valueType="num">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1500" fill="hold"/>
                                            <p:tgtEl>
                                              <p:spTgt spid="138"/>
                                            </p:tgtEl>
                                            <p:attrNameLst>
                                              <p:attrName>ppt_x</p:attrName>
                                            </p:attrNameLst>
                                          </p:cBhvr>
                                          <p:tavLst>
                                            <p:tav tm="0">
                                              <p:val>
                                                <p:strVal val="#ppt_x"/>
                                              </p:val>
                                            </p:tav>
                                            <p:tav tm="100000">
                                              <p:val>
                                                <p:strVal val="#ppt_x"/>
                                              </p:val>
                                            </p:tav>
                                          </p:tavLst>
                                        </p:anim>
                                        <p:anim calcmode="lin" valueType="num">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6" presetClass="entr" presetSubtype="0" fill="hold" nodeType="clickEffect">
                                      <p:stCondLst>
                                        <p:cond delay="0"/>
                                      </p:stCondLst>
                                      <p:iterate type="lt">
                                        <p:tmPct val="10000"/>
                                      </p:iterate>
                                      <p:childTnLst>
                                        <p:set>
                                          <p:cBhvr>
                                            <p:cTn id="80" dur="1" fill="hold">
                                              <p:stCondLst>
                                                <p:cond delay="0"/>
                                              </p:stCondLst>
                                            </p:cTn>
                                            <p:tgtEl>
                                              <p:spTgt spid="171">
                                                <p:txEl>
                                                  <p:pRg st="0" end="0"/>
                                                </p:txEl>
                                              </p:spTgt>
                                            </p:tgtEl>
                                            <p:attrNameLst>
                                              <p:attrName>style.visibility</p:attrName>
                                            </p:attrNameLst>
                                          </p:cBhvr>
                                          <p:to>
                                            <p:strVal val="visible"/>
                                          </p:to>
                                        </p:set>
                                        <p:anim by="(-#ppt_w*2)" calcmode="lin" valueType="num">
                                          <p:cBhvr rctx="PPT">
                                            <p:cTn id="81" dur="250" autoRev="1" fill="hold">
                                              <p:stCondLst>
                                                <p:cond delay="0"/>
                                              </p:stCondLst>
                                            </p:cTn>
                                            <p:tgtEl>
                                              <p:spTgt spid="171">
                                                <p:txEl>
                                                  <p:pRg st="0" end="0"/>
                                                </p:txEl>
                                              </p:spTgt>
                                            </p:tgtEl>
                                            <p:attrNameLst>
                                              <p:attrName>ppt_w</p:attrName>
                                            </p:attrNameLst>
                                          </p:cBhvr>
                                        </p:anim>
                                        <p:anim by="(#ppt_w*0.50)" calcmode="lin" valueType="num">
                                          <p:cBhvr>
                                            <p:cTn id="82" dur="250" decel="50000" autoRev="1" fill="hold">
                                              <p:stCondLst>
                                                <p:cond delay="0"/>
                                              </p:stCondLst>
                                            </p:cTn>
                                            <p:tgtEl>
                                              <p:spTgt spid="171">
                                                <p:txEl>
                                                  <p:pRg st="0" end="0"/>
                                                </p:txEl>
                                              </p:spTgt>
                                            </p:tgtEl>
                                            <p:attrNameLst>
                                              <p:attrName>ppt_x</p:attrName>
                                            </p:attrNameLst>
                                          </p:cBhvr>
                                        </p:anim>
                                        <p:anim from="(-#ppt_h/2)" to="(#ppt_y)" calcmode="lin" valueType="num">
                                          <p:cBhvr>
                                            <p:cTn id="83" dur="500" fill="hold">
                                              <p:stCondLst>
                                                <p:cond delay="0"/>
                                              </p:stCondLst>
                                            </p:cTn>
                                            <p:tgtEl>
                                              <p:spTgt spid="171">
                                                <p:txEl>
                                                  <p:pRg st="0" end="0"/>
                                                </p:txEl>
                                              </p:spTgt>
                                            </p:tgtEl>
                                            <p:attrNameLst>
                                              <p:attrName>ppt_y</p:attrName>
                                            </p:attrNameLst>
                                          </p:cBhvr>
                                        </p:anim>
                                        <p:animRot by="21600000">
                                          <p:cBhvr>
                                            <p:cTn id="84" dur="500" fill="hold">
                                              <p:stCondLst>
                                                <p:cond delay="0"/>
                                              </p:stCondLst>
                                            </p:cTn>
                                            <p:tgtEl>
                                              <p:spTgt spid="171">
                                                <p:txEl>
                                                  <p:pRg st="0" end="0"/>
                                                </p:txEl>
                                              </p:spTgt>
                                            </p:tgtEl>
                                            <p:attrNameLst>
                                              <p:attrName>r</p:attrName>
                                            </p:attrNameLst>
                                          </p:cBhvr>
                                        </p:animRot>
                                      </p:childTnLst>
                                    </p:cTn>
                                  </p:par>
                                  <p:par>
                                    <p:cTn id="85" presetID="56" presetClass="entr" presetSubtype="0" fill="hold" nodeType="withEffect">
                                      <p:stCondLst>
                                        <p:cond delay="1300"/>
                                      </p:stCondLst>
                                      <p:iterate type="lt">
                                        <p:tmPct val="10000"/>
                                      </p:iterate>
                                      <p:childTnLst>
                                        <p:set>
                                          <p:cBhvr>
                                            <p:cTn id="86" dur="1" fill="hold">
                                              <p:stCondLst>
                                                <p:cond delay="0"/>
                                              </p:stCondLst>
                                            </p:cTn>
                                            <p:tgtEl>
                                              <p:spTgt spid="172">
                                                <p:txEl>
                                                  <p:pRg st="0" end="0"/>
                                                </p:txEl>
                                              </p:spTgt>
                                            </p:tgtEl>
                                            <p:attrNameLst>
                                              <p:attrName>style.visibility</p:attrName>
                                            </p:attrNameLst>
                                          </p:cBhvr>
                                          <p:to>
                                            <p:strVal val="visible"/>
                                          </p:to>
                                        </p:set>
                                        <p:anim by="(-#ppt_w*2)" calcmode="lin" valueType="num">
                                          <p:cBhvr rctx="PPT">
                                            <p:cTn id="87" dur="250" autoRev="1" fill="hold">
                                              <p:stCondLst>
                                                <p:cond delay="0"/>
                                              </p:stCondLst>
                                            </p:cTn>
                                            <p:tgtEl>
                                              <p:spTgt spid="172">
                                                <p:txEl>
                                                  <p:pRg st="0" end="0"/>
                                                </p:txEl>
                                              </p:spTgt>
                                            </p:tgtEl>
                                            <p:attrNameLst>
                                              <p:attrName>ppt_w</p:attrName>
                                            </p:attrNameLst>
                                          </p:cBhvr>
                                        </p:anim>
                                        <p:anim by="(#ppt_w*0.50)" calcmode="lin" valueType="num">
                                          <p:cBhvr>
                                            <p:cTn id="88" dur="250" decel="50000" autoRev="1" fill="hold">
                                              <p:stCondLst>
                                                <p:cond delay="0"/>
                                              </p:stCondLst>
                                            </p:cTn>
                                            <p:tgtEl>
                                              <p:spTgt spid="172">
                                                <p:txEl>
                                                  <p:pRg st="0" end="0"/>
                                                </p:txEl>
                                              </p:spTgt>
                                            </p:tgtEl>
                                            <p:attrNameLst>
                                              <p:attrName>ppt_x</p:attrName>
                                            </p:attrNameLst>
                                          </p:cBhvr>
                                        </p:anim>
                                        <p:anim from="(-#ppt_h/2)" to="(#ppt_y)" calcmode="lin" valueType="num">
                                          <p:cBhvr>
                                            <p:cTn id="89" dur="500" fill="hold">
                                              <p:stCondLst>
                                                <p:cond delay="0"/>
                                              </p:stCondLst>
                                            </p:cTn>
                                            <p:tgtEl>
                                              <p:spTgt spid="172">
                                                <p:txEl>
                                                  <p:pRg st="0" end="0"/>
                                                </p:txEl>
                                              </p:spTgt>
                                            </p:tgtEl>
                                            <p:attrNameLst>
                                              <p:attrName>ppt_y</p:attrName>
                                            </p:attrNameLst>
                                          </p:cBhvr>
                                        </p:anim>
                                        <p:animRot by="21600000">
                                          <p:cBhvr>
                                            <p:cTn id="90" dur="500" fill="hold">
                                              <p:stCondLst>
                                                <p:cond delay="0"/>
                                              </p:stCondLst>
                                            </p:cTn>
                                            <p:tgtEl>
                                              <p:spTgt spid="17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Arc 179">
            <a:extLst>
              <a:ext uri="{FF2B5EF4-FFF2-40B4-BE49-F238E27FC236}">
                <a16:creationId xmlns:a16="http://schemas.microsoft.com/office/drawing/2014/main" id="{EE6B0FB9-A89E-4CF2-B312-0F8C47744C20}"/>
              </a:ext>
            </a:extLst>
          </p:cNvPr>
          <p:cNvSpPr/>
          <p:nvPr/>
        </p:nvSpPr>
        <p:spPr>
          <a:xfrm rot="20700000">
            <a:off x="5768234" y="1038147"/>
            <a:ext cx="5670099" cy="5670099"/>
          </a:xfrm>
          <a:prstGeom prst="arc">
            <a:avLst>
              <a:gd name="adj1" fmla="val 16200000"/>
              <a:gd name="adj2" fmla="val 12667461"/>
            </a:avLst>
          </a:prstGeom>
          <a:noFill/>
          <a:ln w="1905000" cap="rnd">
            <a:solidFill>
              <a:schemeClr val="accent3"/>
            </a:solidFill>
            <a:round/>
          </a:ln>
          <a:effectLst>
            <a:outerShdw blurRad="622300" sx="99000" sy="99000" algn="ctr" rotWithShape="0">
              <a:schemeClr val="accent3">
                <a:lumMod val="7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1" name="Oval 180">
            <a:extLst>
              <a:ext uri="{FF2B5EF4-FFF2-40B4-BE49-F238E27FC236}">
                <a16:creationId xmlns:a16="http://schemas.microsoft.com/office/drawing/2014/main" id="{F79C51BC-1FBD-47F6-8228-A3F8861765CF}"/>
              </a:ext>
            </a:extLst>
          </p:cNvPr>
          <p:cNvSpPr/>
          <p:nvPr/>
        </p:nvSpPr>
        <p:spPr>
          <a:xfrm>
            <a:off x="10439669" y="2340638"/>
            <a:ext cx="2403077" cy="2403077"/>
          </a:xfrm>
          <a:prstGeom prst="ellipse">
            <a:avLst/>
          </a:prstGeom>
          <a:noFill/>
          <a:ln w="38100">
            <a:solidFill>
              <a:schemeClr val="accent1"/>
            </a:solid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2" name="Oval 181">
            <a:extLst>
              <a:ext uri="{FF2B5EF4-FFF2-40B4-BE49-F238E27FC236}">
                <a16:creationId xmlns:a16="http://schemas.microsoft.com/office/drawing/2014/main" id="{14B3BB76-E5E9-4E4E-9A0D-52888C90A723}"/>
              </a:ext>
            </a:extLst>
          </p:cNvPr>
          <p:cNvSpPr/>
          <p:nvPr/>
        </p:nvSpPr>
        <p:spPr>
          <a:xfrm>
            <a:off x="11195725" y="3087710"/>
            <a:ext cx="842264" cy="842264"/>
          </a:xfrm>
          <a:prstGeom prst="ellipse">
            <a:avLst/>
          </a:prstGeom>
          <a:solidFill>
            <a:schemeClr val="accent1"/>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3" name="Oval 182">
            <a:extLst>
              <a:ext uri="{FF2B5EF4-FFF2-40B4-BE49-F238E27FC236}">
                <a16:creationId xmlns:a16="http://schemas.microsoft.com/office/drawing/2014/main" id="{ADDF4971-1600-48E4-8F1D-7017568CB149}"/>
              </a:ext>
            </a:extLst>
          </p:cNvPr>
          <p:cNvSpPr/>
          <p:nvPr/>
        </p:nvSpPr>
        <p:spPr>
          <a:xfrm>
            <a:off x="4462263" y="6084952"/>
            <a:ext cx="183301" cy="183301"/>
          </a:xfrm>
          <a:prstGeom prst="ellipse">
            <a:avLst/>
          </a:prstGeom>
          <a:solidFill>
            <a:schemeClr val="bg1"/>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4" name="Oval 183">
            <a:extLst>
              <a:ext uri="{FF2B5EF4-FFF2-40B4-BE49-F238E27FC236}">
                <a16:creationId xmlns:a16="http://schemas.microsoft.com/office/drawing/2014/main" id="{CAD1FF54-FA83-4980-9D7C-5AE77CC341AF}"/>
              </a:ext>
            </a:extLst>
          </p:cNvPr>
          <p:cNvSpPr/>
          <p:nvPr/>
        </p:nvSpPr>
        <p:spPr>
          <a:xfrm>
            <a:off x="492521" y="982859"/>
            <a:ext cx="1116709" cy="1116709"/>
          </a:xfrm>
          <a:prstGeom prst="ellipse">
            <a:avLst/>
          </a:prstGeom>
          <a:solidFill>
            <a:schemeClr val="accent3"/>
          </a:solidFill>
          <a:ln w="38100">
            <a:noFill/>
          </a:ln>
          <a:effectLst>
            <a:outerShdw blurRad="317500" sx="98000" sy="98000" algn="ctr" rotWithShape="0">
              <a:schemeClr val="accent3">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5" name="Rectangle 184">
            <a:extLst>
              <a:ext uri="{FF2B5EF4-FFF2-40B4-BE49-F238E27FC236}">
                <a16:creationId xmlns:a16="http://schemas.microsoft.com/office/drawing/2014/main" id="{84382467-0884-4286-93FB-EFA44ADC1D12}"/>
              </a:ext>
            </a:extLst>
          </p:cNvPr>
          <p:cNvSpPr/>
          <p:nvPr/>
        </p:nvSpPr>
        <p:spPr>
          <a:xfrm rot="2700000">
            <a:off x="3833756" y="-300495"/>
            <a:ext cx="1897114" cy="1897114"/>
          </a:xfrm>
          <a:prstGeom prst="rect">
            <a:avLst/>
          </a:prstGeom>
          <a:noFill/>
          <a:ln w="444500">
            <a:solidFill>
              <a:schemeClr val="accent2"/>
            </a:solidFill>
          </a:ln>
          <a:effectLst>
            <a:outerShdw blurRad="520700" sx="102000" sy="102000" algn="ctr" rotWithShape="0">
              <a:schemeClr val="accent2">
                <a:lumMod val="7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6" name="Rectangle 185">
            <a:extLst>
              <a:ext uri="{FF2B5EF4-FFF2-40B4-BE49-F238E27FC236}">
                <a16:creationId xmlns:a16="http://schemas.microsoft.com/office/drawing/2014/main" id="{2303FDF2-C1D3-44CC-8B6C-C38DE3983286}"/>
              </a:ext>
            </a:extLst>
          </p:cNvPr>
          <p:cNvSpPr/>
          <p:nvPr/>
        </p:nvSpPr>
        <p:spPr>
          <a:xfrm>
            <a:off x="5534867" y="4706201"/>
            <a:ext cx="1467156" cy="1467156"/>
          </a:xfrm>
          <a:prstGeom prst="rect">
            <a:avLst/>
          </a:prstGeom>
          <a:noFill/>
          <a:ln w="635000">
            <a:solidFill>
              <a:schemeClr val="accent2"/>
            </a:solidFill>
          </a:ln>
          <a:effectLst>
            <a:outerShdw blurRad="520700" sx="102000" sy="102000" algn="ctr" rotWithShape="0">
              <a:schemeClr val="accent2">
                <a:lumMod val="7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 name="Horizontal Scroll 1"/>
          <p:cNvSpPr/>
          <p:nvPr/>
        </p:nvSpPr>
        <p:spPr>
          <a:xfrm>
            <a:off x="7431931" y="2644298"/>
            <a:ext cx="2577830" cy="245779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228554">
              <a:defRPr/>
            </a:pP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Các</a:t>
            </a: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công</a:t>
            </a: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cụ</a:t>
            </a: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endPar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defTabSz="228554">
              <a:defRPr/>
            </a:pPr>
            <a:r>
              <a:rPr lang="en-US" sz="28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28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động</a:t>
            </a:r>
            <a:endPar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defTabSz="228554">
              <a:defRPr/>
            </a:pP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800" b="1" i="1" dirty="0" err="1">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phạm</a:t>
            </a:r>
            <a:endParaRPr lang="en-US" sz="28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16" y="279956"/>
            <a:ext cx="3763998" cy="181961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283" y="205845"/>
            <a:ext cx="3765122" cy="220039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695" y="88059"/>
            <a:ext cx="2435968" cy="243596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058" y="185530"/>
            <a:ext cx="2438637" cy="2131789"/>
          </a:xfrm>
          <a:prstGeom prst="rect">
            <a:avLst/>
          </a:prstGeom>
        </p:spPr>
      </p:pic>
      <p:sp>
        <p:nvSpPr>
          <p:cNvPr id="20" name="Down Arrow 19"/>
          <p:cNvSpPr/>
          <p:nvPr/>
        </p:nvSpPr>
        <p:spPr>
          <a:xfrm rot="5400000">
            <a:off x="4848404" y="1835417"/>
            <a:ext cx="1078058" cy="32587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2400" b="1" i="1" dirty="0" smtClean="0">
                <a:solidFill>
                  <a:srgbClr val="FF0000"/>
                </a:solidFill>
              </a:rPr>
              <a:t>QUAN TRỌNG NHẤT</a:t>
            </a:r>
            <a:endParaRPr lang="en-US" sz="2400" b="1" i="1" dirty="0">
              <a:solidFill>
                <a:srgbClr val="FF0000"/>
              </a:solidFill>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183" y="3929974"/>
            <a:ext cx="3805886" cy="2750695"/>
          </a:xfrm>
          <a:prstGeom prst="rect">
            <a:avLst/>
          </a:prstGeom>
        </p:spPr>
      </p:pic>
      <p:sp>
        <p:nvSpPr>
          <p:cNvPr id="26" name="Rectangle 25"/>
          <p:cNvSpPr/>
          <p:nvPr/>
        </p:nvSpPr>
        <p:spPr>
          <a:xfrm>
            <a:off x="61319" y="3080512"/>
            <a:ext cx="3696718" cy="923330"/>
          </a:xfrm>
          <a:prstGeom prst="rect">
            <a:avLst/>
          </a:prstGeom>
          <a:noFill/>
        </p:spPr>
        <p:txBody>
          <a:bodyPr wrap="none" lIns="91440" tIns="45720" rIns="91440" bIns="45720">
            <a:spAutoFit/>
          </a:bodyPr>
          <a:lstStyle/>
          <a:p>
            <a:pPr algn="ctr"/>
            <a:r>
              <a:rPr lang="en-US" sz="5400" b="1" i="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NHÂN CÁCH</a:t>
            </a:r>
            <a:endParaRPr lang="en-US" sz="5400" b="1"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8401500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ppt_w</p:attrName>
                                        </p:attrNameLst>
                                      </p:cBhvr>
                                      <p:tavLst>
                                        <p:tav tm="0">
                                          <p:val>
                                            <p:fltVal val="0"/>
                                          </p:val>
                                        </p:tav>
                                        <p:tav tm="100000">
                                          <p:val>
                                            <p:strVal val="#ppt_w"/>
                                          </p:val>
                                        </p:tav>
                                      </p:tavLst>
                                    </p:anim>
                                    <p:anim calcmode="lin" valueType="num">
                                      <p:cBhvr>
                                        <p:cTn id="8" dur="500" fill="hold"/>
                                        <p:tgtEl>
                                          <p:spTgt spid="182"/>
                                        </p:tgtEl>
                                        <p:attrNameLst>
                                          <p:attrName>ppt_h</p:attrName>
                                        </p:attrNameLst>
                                      </p:cBhvr>
                                      <p:tavLst>
                                        <p:tav tm="0">
                                          <p:val>
                                            <p:fltVal val="0"/>
                                          </p:val>
                                        </p:tav>
                                        <p:tav tm="100000">
                                          <p:val>
                                            <p:strVal val="#ppt_h"/>
                                          </p:val>
                                        </p:tav>
                                      </p:tavLst>
                                    </p:anim>
                                    <p:anim calcmode="lin" valueType="num">
                                      <p:cBhvr>
                                        <p:cTn id="9" dur="500" fill="hold"/>
                                        <p:tgtEl>
                                          <p:spTgt spid="182"/>
                                        </p:tgtEl>
                                        <p:attrNameLst>
                                          <p:attrName>style.rotation</p:attrName>
                                        </p:attrNameLst>
                                      </p:cBhvr>
                                      <p:tavLst>
                                        <p:tav tm="0">
                                          <p:val>
                                            <p:fltVal val="360"/>
                                          </p:val>
                                        </p:tav>
                                        <p:tav tm="100000">
                                          <p:val>
                                            <p:fltVal val="0"/>
                                          </p:val>
                                        </p:tav>
                                      </p:tavLst>
                                    </p:anim>
                                    <p:animEffect transition="in" filter="fade">
                                      <p:cBhvr>
                                        <p:cTn id="10" dur="500"/>
                                        <p:tgtEl>
                                          <p:spTgt spid="182"/>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84"/>
                                        </p:tgtEl>
                                        <p:attrNameLst>
                                          <p:attrName>style.visibility</p:attrName>
                                        </p:attrNameLst>
                                      </p:cBhvr>
                                      <p:to>
                                        <p:strVal val="visible"/>
                                      </p:to>
                                    </p:set>
                                    <p:anim calcmode="lin" valueType="num">
                                      <p:cBhvr>
                                        <p:cTn id="13" dur="500" fill="hold"/>
                                        <p:tgtEl>
                                          <p:spTgt spid="184"/>
                                        </p:tgtEl>
                                        <p:attrNameLst>
                                          <p:attrName>ppt_w</p:attrName>
                                        </p:attrNameLst>
                                      </p:cBhvr>
                                      <p:tavLst>
                                        <p:tav tm="0">
                                          <p:val>
                                            <p:fltVal val="0"/>
                                          </p:val>
                                        </p:tav>
                                        <p:tav tm="100000">
                                          <p:val>
                                            <p:strVal val="#ppt_w"/>
                                          </p:val>
                                        </p:tav>
                                      </p:tavLst>
                                    </p:anim>
                                    <p:anim calcmode="lin" valueType="num">
                                      <p:cBhvr>
                                        <p:cTn id="14" dur="500" fill="hold"/>
                                        <p:tgtEl>
                                          <p:spTgt spid="184"/>
                                        </p:tgtEl>
                                        <p:attrNameLst>
                                          <p:attrName>ppt_h</p:attrName>
                                        </p:attrNameLst>
                                      </p:cBhvr>
                                      <p:tavLst>
                                        <p:tav tm="0">
                                          <p:val>
                                            <p:fltVal val="0"/>
                                          </p:val>
                                        </p:tav>
                                        <p:tav tm="100000">
                                          <p:val>
                                            <p:strVal val="#ppt_h"/>
                                          </p:val>
                                        </p:tav>
                                      </p:tavLst>
                                    </p:anim>
                                    <p:anim calcmode="lin" valueType="num">
                                      <p:cBhvr>
                                        <p:cTn id="15" dur="500" fill="hold"/>
                                        <p:tgtEl>
                                          <p:spTgt spid="184"/>
                                        </p:tgtEl>
                                        <p:attrNameLst>
                                          <p:attrName>style.rotation</p:attrName>
                                        </p:attrNameLst>
                                      </p:cBhvr>
                                      <p:tavLst>
                                        <p:tav tm="0">
                                          <p:val>
                                            <p:fltVal val="360"/>
                                          </p:val>
                                        </p:tav>
                                        <p:tav tm="100000">
                                          <p:val>
                                            <p:fltVal val="0"/>
                                          </p:val>
                                        </p:tav>
                                      </p:tavLst>
                                    </p:anim>
                                    <p:animEffect transition="in" filter="fade">
                                      <p:cBhvr>
                                        <p:cTn id="16" dur="500"/>
                                        <p:tgtEl>
                                          <p:spTgt spid="184"/>
                                        </p:tgtEl>
                                      </p:cBhvr>
                                    </p:animEffect>
                                  </p:childTnLst>
                                </p:cTn>
                              </p:par>
                              <p:par>
                                <p:cTn id="17" presetID="2" presetClass="entr" presetSubtype="1" decel="100000" fill="hold" grpId="0" nodeType="withEffect">
                                  <p:stCondLst>
                                    <p:cond delay="200"/>
                                  </p:stCondLst>
                                  <p:childTnLst>
                                    <p:set>
                                      <p:cBhvr>
                                        <p:cTn id="18" dur="1" fill="hold">
                                          <p:stCondLst>
                                            <p:cond delay="0"/>
                                          </p:stCondLst>
                                        </p:cTn>
                                        <p:tgtEl>
                                          <p:spTgt spid="185"/>
                                        </p:tgtEl>
                                        <p:attrNameLst>
                                          <p:attrName>style.visibility</p:attrName>
                                        </p:attrNameLst>
                                      </p:cBhvr>
                                      <p:to>
                                        <p:strVal val="visible"/>
                                      </p:to>
                                    </p:set>
                                    <p:anim calcmode="lin" valueType="num">
                                      <p:cBhvr additive="base">
                                        <p:cTn id="19" dur="1000" fill="hold"/>
                                        <p:tgtEl>
                                          <p:spTgt spid="185"/>
                                        </p:tgtEl>
                                        <p:attrNameLst>
                                          <p:attrName>ppt_x</p:attrName>
                                        </p:attrNameLst>
                                      </p:cBhvr>
                                      <p:tavLst>
                                        <p:tav tm="0">
                                          <p:val>
                                            <p:strVal val="#ppt_x"/>
                                          </p:val>
                                        </p:tav>
                                        <p:tav tm="100000">
                                          <p:val>
                                            <p:strVal val="#ppt_x"/>
                                          </p:val>
                                        </p:tav>
                                      </p:tavLst>
                                    </p:anim>
                                    <p:anim calcmode="lin" valueType="num">
                                      <p:cBhvr additive="base">
                                        <p:cTn id="20" dur="1000" fill="hold"/>
                                        <p:tgtEl>
                                          <p:spTgt spid="18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186"/>
                                        </p:tgtEl>
                                        <p:attrNameLst>
                                          <p:attrName>style.visibility</p:attrName>
                                        </p:attrNameLst>
                                      </p:cBhvr>
                                      <p:to>
                                        <p:strVal val="visible"/>
                                      </p:to>
                                    </p:set>
                                    <p:anim calcmode="lin" valueType="num">
                                      <p:cBhvr additive="base">
                                        <p:cTn id="23" dur="1400" fill="hold"/>
                                        <p:tgtEl>
                                          <p:spTgt spid="186"/>
                                        </p:tgtEl>
                                        <p:attrNameLst>
                                          <p:attrName>ppt_x</p:attrName>
                                        </p:attrNameLst>
                                      </p:cBhvr>
                                      <p:tavLst>
                                        <p:tav tm="0">
                                          <p:val>
                                            <p:strVal val="#ppt_x"/>
                                          </p:val>
                                        </p:tav>
                                        <p:tav tm="100000">
                                          <p:val>
                                            <p:strVal val="#ppt_x"/>
                                          </p:val>
                                        </p:tav>
                                      </p:tavLst>
                                    </p:anim>
                                    <p:anim calcmode="lin" valueType="num">
                                      <p:cBhvr additive="base">
                                        <p:cTn id="24" dur="1400" fill="hold"/>
                                        <p:tgtEl>
                                          <p:spTgt spid="18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180"/>
                                        </p:tgtEl>
                                        <p:attrNameLst>
                                          <p:attrName>style.visibility</p:attrName>
                                        </p:attrNameLst>
                                      </p:cBhvr>
                                      <p:to>
                                        <p:strVal val="visible"/>
                                      </p:to>
                                    </p:set>
                                    <p:anim calcmode="lin" valueType="num">
                                      <p:cBhvr additive="base">
                                        <p:cTn id="27" dur="1400" fill="hold"/>
                                        <p:tgtEl>
                                          <p:spTgt spid="180"/>
                                        </p:tgtEl>
                                        <p:attrNameLst>
                                          <p:attrName>ppt_x</p:attrName>
                                        </p:attrNameLst>
                                      </p:cBhvr>
                                      <p:tavLst>
                                        <p:tav tm="0">
                                          <p:val>
                                            <p:strVal val="#ppt_x"/>
                                          </p:val>
                                        </p:tav>
                                        <p:tav tm="100000">
                                          <p:val>
                                            <p:strVal val="#ppt_x"/>
                                          </p:val>
                                        </p:tav>
                                      </p:tavLst>
                                    </p:anim>
                                    <p:anim calcmode="lin" valueType="num">
                                      <p:cBhvr additive="base">
                                        <p:cTn id="28" dur="1400" fill="hold"/>
                                        <p:tgtEl>
                                          <p:spTgt spid="180"/>
                                        </p:tgtEl>
                                        <p:attrNameLst>
                                          <p:attrName>ppt_y</p:attrName>
                                        </p:attrNameLst>
                                      </p:cBhvr>
                                      <p:tavLst>
                                        <p:tav tm="0">
                                          <p:val>
                                            <p:strVal val="1+#ppt_h/2"/>
                                          </p:val>
                                        </p:tav>
                                        <p:tav tm="100000">
                                          <p:val>
                                            <p:strVal val="#ppt_y"/>
                                          </p:val>
                                        </p:tav>
                                      </p:tavLst>
                                    </p:anim>
                                  </p:childTnLst>
                                </p:cTn>
                              </p:par>
                              <p:par>
                                <p:cTn id="29" presetID="8" presetClass="emph" presetSubtype="0" repeatCount="indefinite" fill="hold" grpId="1" nodeType="withEffect">
                                  <p:stCondLst>
                                    <p:cond delay="0"/>
                                  </p:stCondLst>
                                  <p:childTnLst>
                                    <p:animRot by="21600000">
                                      <p:cBhvr>
                                        <p:cTn id="30" dur="8600" fill="hold"/>
                                        <p:tgtEl>
                                          <p:spTgt spid="180"/>
                                        </p:tgtEl>
                                        <p:attrNameLst>
                                          <p:attrName>r</p:attrName>
                                        </p:attrNameLst>
                                      </p:cBhvr>
                                    </p:animRot>
                                  </p:childTnLst>
                                </p:cTn>
                              </p:par>
                              <p:par>
                                <p:cTn id="31" presetID="6" presetClass="emph" presetSubtype="0" repeatCount="indefinite" accel="46000" decel="54000" autoRev="1" fill="hold" grpId="1" nodeType="withEffect">
                                  <p:stCondLst>
                                    <p:cond delay="0"/>
                                  </p:stCondLst>
                                  <p:childTnLst>
                                    <p:animScale>
                                      <p:cBhvr>
                                        <p:cTn id="32" dur="2000" fill="hold"/>
                                        <p:tgtEl>
                                          <p:spTgt spid="184"/>
                                        </p:tgtEl>
                                      </p:cBhvr>
                                      <p:by x="125000" y="125000"/>
                                    </p:animScale>
                                  </p:childTnLst>
                                </p:cTn>
                              </p:par>
                              <p:par>
                                <p:cTn id="33" presetID="49" presetClass="entr" presetSubtype="0" decel="100000" fill="hold" grpId="0" nodeType="withEffect">
                                  <p:stCondLst>
                                    <p:cond delay="200"/>
                                  </p:stCondLst>
                                  <p:childTnLst>
                                    <p:set>
                                      <p:cBhvr>
                                        <p:cTn id="34" dur="1" fill="hold">
                                          <p:stCondLst>
                                            <p:cond delay="0"/>
                                          </p:stCondLst>
                                        </p:cTn>
                                        <p:tgtEl>
                                          <p:spTgt spid="183"/>
                                        </p:tgtEl>
                                        <p:attrNameLst>
                                          <p:attrName>style.visibility</p:attrName>
                                        </p:attrNameLst>
                                      </p:cBhvr>
                                      <p:to>
                                        <p:strVal val="visible"/>
                                      </p:to>
                                    </p:set>
                                    <p:anim calcmode="lin" valueType="num">
                                      <p:cBhvr>
                                        <p:cTn id="35" dur="500" fill="hold"/>
                                        <p:tgtEl>
                                          <p:spTgt spid="183"/>
                                        </p:tgtEl>
                                        <p:attrNameLst>
                                          <p:attrName>ppt_w</p:attrName>
                                        </p:attrNameLst>
                                      </p:cBhvr>
                                      <p:tavLst>
                                        <p:tav tm="0">
                                          <p:val>
                                            <p:fltVal val="0"/>
                                          </p:val>
                                        </p:tav>
                                        <p:tav tm="100000">
                                          <p:val>
                                            <p:strVal val="#ppt_w"/>
                                          </p:val>
                                        </p:tav>
                                      </p:tavLst>
                                    </p:anim>
                                    <p:anim calcmode="lin" valueType="num">
                                      <p:cBhvr>
                                        <p:cTn id="36" dur="500" fill="hold"/>
                                        <p:tgtEl>
                                          <p:spTgt spid="183"/>
                                        </p:tgtEl>
                                        <p:attrNameLst>
                                          <p:attrName>ppt_h</p:attrName>
                                        </p:attrNameLst>
                                      </p:cBhvr>
                                      <p:tavLst>
                                        <p:tav tm="0">
                                          <p:val>
                                            <p:fltVal val="0"/>
                                          </p:val>
                                        </p:tav>
                                        <p:tav tm="100000">
                                          <p:val>
                                            <p:strVal val="#ppt_h"/>
                                          </p:val>
                                        </p:tav>
                                      </p:tavLst>
                                    </p:anim>
                                    <p:anim calcmode="lin" valueType="num">
                                      <p:cBhvr>
                                        <p:cTn id="37" dur="500" fill="hold"/>
                                        <p:tgtEl>
                                          <p:spTgt spid="183"/>
                                        </p:tgtEl>
                                        <p:attrNameLst>
                                          <p:attrName>style.rotation</p:attrName>
                                        </p:attrNameLst>
                                      </p:cBhvr>
                                      <p:tavLst>
                                        <p:tav tm="0">
                                          <p:val>
                                            <p:fltVal val="360"/>
                                          </p:val>
                                        </p:tav>
                                        <p:tav tm="100000">
                                          <p:val>
                                            <p:fltVal val="0"/>
                                          </p:val>
                                        </p:tav>
                                      </p:tavLst>
                                    </p:anim>
                                    <p:animEffect transition="in" filter="fade">
                                      <p:cBhvr>
                                        <p:cTn id="38" dur="500"/>
                                        <p:tgtEl>
                                          <p:spTgt spid="183"/>
                                        </p:tgtEl>
                                      </p:cBhvr>
                                    </p:animEffect>
                                  </p:childTnLst>
                                </p:cTn>
                              </p:par>
                              <p:par>
                                <p:cTn id="39" presetID="6" presetClass="emph" presetSubtype="0" repeatCount="indefinite" accel="46000" decel="54000" autoRev="1" fill="hold" grpId="1" nodeType="withEffect">
                                  <p:stCondLst>
                                    <p:cond delay="0"/>
                                  </p:stCondLst>
                                  <p:childTnLst>
                                    <p:animScale>
                                      <p:cBhvr>
                                        <p:cTn id="40" dur="1500" fill="hold"/>
                                        <p:tgtEl>
                                          <p:spTgt spid="183"/>
                                        </p:tgtEl>
                                      </p:cBhvr>
                                      <p:by x="125000" y="125000"/>
                                    </p:animScale>
                                  </p:childTnLst>
                                </p:cTn>
                              </p:par>
                              <p:par>
                                <p:cTn id="41" presetID="49" presetClass="entr" presetSubtype="0" decel="100000" fill="hold" grpId="0" nodeType="withEffect">
                                  <p:stCondLst>
                                    <p:cond delay="200"/>
                                  </p:stCondLst>
                                  <p:childTnLst>
                                    <p:set>
                                      <p:cBhvr>
                                        <p:cTn id="42" dur="1" fill="hold">
                                          <p:stCondLst>
                                            <p:cond delay="0"/>
                                          </p:stCondLst>
                                        </p:cTn>
                                        <p:tgtEl>
                                          <p:spTgt spid="181"/>
                                        </p:tgtEl>
                                        <p:attrNameLst>
                                          <p:attrName>style.visibility</p:attrName>
                                        </p:attrNameLst>
                                      </p:cBhvr>
                                      <p:to>
                                        <p:strVal val="visible"/>
                                      </p:to>
                                    </p:set>
                                    <p:anim calcmode="lin" valueType="num">
                                      <p:cBhvr>
                                        <p:cTn id="43" dur="500" fill="hold"/>
                                        <p:tgtEl>
                                          <p:spTgt spid="181"/>
                                        </p:tgtEl>
                                        <p:attrNameLst>
                                          <p:attrName>ppt_w</p:attrName>
                                        </p:attrNameLst>
                                      </p:cBhvr>
                                      <p:tavLst>
                                        <p:tav tm="0">
                                          <p:val>
                                            <p:fltVal val="0"/>
                                          </p:val>
                                        </p:tav>
                                        <p:tav tm="100000">
                                          <p:val>
                                            <p:strVal val="#ppt_w"/>
                                          </p:val>
                                        </p:tav>
                                      </p:tavLst>
                                    </p:anim>
                                    <p:anim calcmode="lin" valueType="num">
                                      <p:cBhvr>
                                        <p:cTn id="44" dur="500" fill="hold"/>
                                        <p:tgtEl>
                                          <p:spTgt spid="181"/>
                                        </p:tgtEl>
                                        <p:attrNameLst>
                                          <p:attrName>ppt_h</p:attrName>
                                        </p:attrNameLst>
                                      </p:cBhvr>
                                      <p:tavLst>
                                        <p:tav tm="0">
                                          <p:val>
                                            <p:fltVal val="0"/>
                                          </p:val>
                                        </p:tav>
                                        <p:tav tm="100000">
                                          <p:val>
                                            <p:strVal val="#ppt_h"/>
                                          </p:val>
                                        </p:tav>
                                      </p:tavLst>
                                    </p:anim>
                                    <p:anim calcmode="lin" valueType="num">
                                      <p:cBhvr>
                                        <p:cTn id="45" dur="500" fill="hold"/>
                                        <p:tgtEl>
                                          <p:spTgt spid="181"/>
                                        </p:tgtEl>
                                        <p:attrNameLst>
                                          <p:attrName>style.rotation</p:attrName>
                                        </p:attrNameLst>
                                      </p:cBhvr>
                                      <p:tavLst>
                                        <p:tav tm="0">
                                          <p:val>
                                            <p:fltVal val="360"/>
                                          </p:val>
                                        </p:tav>
                                        <p:tav tm="100000">
                                          <p:val>
                                            <p:fltVal val="0"/>
                                          </p:val>
                                        </p:tav>
                                      </p:tavLst>
                                    </p:anim>
                                    <p:animEffect transition="in" filter="fade">
                                      <p:cBhvr>
                                        <p:cTn id="46" dur="500"/>
                                        <p:tgtEl>
                                          <p:spTgt spid="181"/>
                                        </p:tgtEl>
                                      </p:cBhvr>
                                    </p:animEffect>
                                  </p:childTnLst>
                                </p:cTn>
                              </p:par>
                              <p:par>
                                <p:cTn id="47" presetID="6" presetClass="emph" presetSubtype="0" repeatCount="indefinite" accel="46000" decel="54000" autoRev="1" fill="hold" grpId="1" nodeType="withEffect">
                                  <p:stCondLst>
                                    <p:cond delay="0"/>
                                  </p:stCondLst>
                                  <p:childTnLst>
                                    <p:animScale>
                                      <p:cBhvr>
                                        <p:cTn id="48" dur="2300" fill="hold"/>
                                        <p:tgtEl>
                                          <p:spTgt spid="181"/>
                                        </p:tgtEl>
                                      </p:cBhvr>
                                      <p:by x="125000" y="125000"/>
                                    </p:animScale>
                                  </p:childTnLst>
                                </p:cTn>
                              </p:par>
                              <p:par>
                                <p:cTn id="49" presetID="2" presetClass="entr" presetSubtype="4"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ppt_x"/>
                                          </p:val>
                                        </p:tav>
                                        <p:tav tm="100000">
                                          <p:val>
                                            <p:strVal val="#ppt_x"/>
                                          </p:val>
                                        </p:tav>
                                      </p:tavLst>
                                    </p:anim>
                                    <p:anim calcmode="lin" valueType="num">
                                      <p:cBhvr additive="base">
                                        <p:cTn id="5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14" presetClass="entr" presetSubtype="10"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randombar(horizontal)">
                                      <p:cBhvr>
                                        <p:cTn id="60" dur="500"/>
                                        <p:tgtEl>
                                          <p:spTgt spid="16"/>
                                        </p:tgtEl>
                                      </p:cBhvr>
                                    </p:animEffect>
                                  </p:childTnLst>
                                </p:cTn>
                              </p:par>
                              <p:par>
                                <p:cTn id="61" presetID="14" presetClass="entr" presetSubtype="1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randombar(horizontal)">
                                      <p:cBhvr>
                                        <p:cTn id="63" dur="500"/>
                                        <p:tgtEl>
                                          <p:spTgt spid="14"/>
                                        </p:tgtEl>
                                      </p:cBhvr>
                                    </p:animEffect>
                                  </p:childTnLst>
                                </p:cTn>
                              </p:par>
                              <p:par>
                                <p:cTn id="64" presetID="14" presetClass="entr" presetSubtype="1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randombar(horizontal)">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1000" fill="hold"/>
                                        <p:tgtEl>
                                          <p:spTgt spid="20"/>
                                        </p:tgtEl>
                                        <p:attrNameLst>
                                          <p:attrName>ppt_w</p:attrName>
                                        </p:attrNameLst>
                                      </p:cBhvr>
                                      <p:tavLst>
                                        <p:tav tm="0">
                                          <p:val>
                                            <p:fltVal val="0"/>
                                          </p:val>
                                        </p:tav>
                                        <p:tav tm="100000">
                                          <p:val>
                                            <p:strVal val="#ppt_w"/>
                                          </p:val>
                                        </p:tav>
                                      </p:tavLst>
                                    </p:anim>
                                    <p:anim calcmode="lin" valueType="num">
                                      <p:cBhvr>
                                        <p:cTn id="72" dur="1000" fill="hold"/>
                                        <p:tgtEl>
                                          <p:spTgt spid="20"/>
                                        </p:tgtEl>
                                        <p:attrNameLst>
                                          <p:attrName>ppt_h</p:attrName>
                                        </p:attrNameLst>
                                      </p:cBhvr>
                                      <p:tavLst>
                                        <p:tav tm="0">
                                          <p:val>
                                            <p:fltVal val="0"/>
                                          </p:val>
                                        </p:tav>
                                        <p:tav tm="100000">
                                          <p:val>
                                            <p:strVal val="#ppt_h"/>
                                          </p:val>
                                        </p:tav>
                                      </p:tavLst>
                                    </p:anim>
                                    <p:anim calcmode="lin" valueType="num">
                                      <p:cBhvr>
                                        <p:cTn id="73" dur="1000" fill="hold"/>
                                        <p:tgtEl>
                                          <p:spTgt spid="20"/>
                                        </p:tgtEl>
                                        <p:attrNameLst>
                                          <p:attrName>style.rotation</p:attrName>
                                        </p:attrNameLst>
                                      </p:cBhvr>
                                      <p:tavLst>
                                        <p:tav tm="0">
                                          <p:val>
                                            <p:fltVal val="90"/>
                                          </p:val>
                                        </p:tav>
                                        <p:tav tm="100000">
                                          <p:val>
                                            <p:fltVal val="0"/>
                                          </p:val>
                                        </p:tav>
                                      </p:tavLst>
                                    </p:anim>
                                    <p:animEffect transition="in" filter="fade">
                                      <p:cBhvr>
                                        <p:cTn id="74" dur="1000"/>
                                        <p:tgtEl>
                                          <p:spTgt spid="20"/>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randombar(horizontal)">
                                      <p:cBhvr>
                                        <p:cTn id="77" dur="500"/>
                                        <p:tgtEl>
                                          <p:spTgt spid="26"/>
                                        </p:tgtEl>
                                      </p:cBhvr>
                                    </p:animEffect>
                                  </p:childTnLst>
                                </p:cTn>
                              </p:par>
                              <p:par>
                                <p:cTn id="78" presetID="14" presetClass="entr" presetSubtype="10" fill="hold"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0" grpId="1" animBg="1"/>
      <p:bldP spid="181" grpId="0" animBg="1"/>
      <p:bldP spid="181" grpId="1" animBg="1"/>
      <p:bldP spid="182" grpId="0" animBg="1"/>
      <p:bldP spid="183" grpId="0" animBg="1"/>
      <p:bldP spid="183" grpId="1" animBg="1"/>
      <p:bldP spid="184" grpId="0" animBg="1"/>
      <p:bldP spid="184" grpId="1" animBg="1"/>
      <p:bldP spid="185" grpId="0" animBg="1"/>
      <p:bldP spid="186" grpId="0" animBg="1"/>
      <p:bldP spid="2" grpId="0" animBg="1"/>
      <p:bldP spid="20"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a16="http://schemas.microsoft.com/office/drawing/2014/main" id="{69710FC3-C885-4463-8FD5-DD94ED6E5B58}"/>
              </a:ext>
            </a:extLst>
          </p:cNvPr>
          <p:cNvSpPr/>
          <p:nvPr/>
        </p:nvSpPr>
        <p:spPr>
          <a:xfrm>
            <a:off x="0" y="446"/>
            <a:ext cx="12192000" cy="6858000"/>
          </a:xfrm>
          <a:custGeom>
            <a:avLst/>
            <a:gdLst>
              <a:gd name="connsiteX0" fmla="*/ 0 w 6496028"/>
              <a:gd name="connsiteY0" fmla="*/ 0 h 3654016"/>
              <a:gd name="connsiteX1" fmla="*/ 6496029 w 6496028"/>
              <a:gd name="connsiteY1" fmla="*/ 0 h 3654016"/>
              <a:gd name="connsiteX2" fmla="*/ 6496029 w 6496028"/>
              <a:gd name="connsiteY2" fmla="*/ 3654016 h 3654016"/>
              <a:gd name="connsiteX3" fmla="*/ 0 w 6496028"/>
              <a:gd name="connsiteY3" fmla="*/ 3654016 h 3654016"/>
            </a:gdLst>
            <a:ahLst/>
            <a:cxnLst>
              <a:cxn ang="0">
                <a:pos x="connsiteX0" y="connsiteY0"/>
              </a:cxn>
              <a:cxn ang="0">
                <a:pos x="connsiteX1" y="connsiteY1"/>
              </a:cxn>
              <a:cxn ang="0">
                <a:pos x="connsiteX2" y="connsiteY2"/>
              </a:cxn>
              <a:cxn ang="0">
                <a:pos x="connsiteX3" y="connsiteY3"/>
              </a:cxn>
            </a:cxnLst>
            <a:rect l="l" t="t" r="r" b="b"/>
            <a:pathLst>
              <a:path w="6496028" h="3654016">
                <a:moveTo>
                  <a:pt x="0" y="0"/>
                </a:moveTo>
                <a:lnTo>
                  <a:pt x="6496029" y="0"/>
                </a:lnTo>
                <a:lnTo>
                  <a:pt x="6496029" y="3654016"/>
                </a:lnTo>
                <a:lnTo>
                  <a:pt x="0" y="3654016"/>
                </a:lnTo>
                <a:close/>
              </a:path>
            </a:pathLst>
          </a:custGeom>
          <a:solidFill>
            <a:srgbClr val="010D30"/>
          </a:solidFill>
          <a:ln w="3383" cap="flat">
            <a:noFill/>
            <a:prstDash val="solid"/>
            <a:miter/>
          </a:ln>
        </p:spPr>
        <p:txBody>
          <a:bodyPr rtlCol="0" anchor="ctr"/>
          <a:lstStyle/>
          <a:p>
            <a:pPr defTabSz="228554"/>
            <a:endParaRPr lang="en-US" sz="900" dirty="0">
              <a:solidFill>
                <a:srgbClr val="172144"/>
              </a:solidFill>
              <a:latin typeface="Calibri"/>
            </a:endParaRPr>
          </a:p>
        </p:txBody>
      </p:sp>
      <p:grpSp>
        <p:nvGrpSpPr>
          <p:cNvPr id="120" name="Group 119">
            <a:extLst>
              <a:ext uri="{FF2B5EF4-FFF2-40B4-BE49-F238E27FC236}">
                <a16:creationId xmlns:a16="http://schemas.microsoft.com/office/drawing/2014/main" id="{01229DD5-DDDD-4518-A2C8-852A2638E364}"/>
              </a:ext>
            </a:extLst>
          </p:cNvPr>
          <p:cNvGrpSpPr/>
          <p:nvPr/>
        </p:nvGrpSpPr>
        <p:grpSpPr>
          <a:xfrm>
            <a:off x="1997666" y="523208"/>
            <a:ext cx="13563453" cy="6152390"/>
            <a:chOff x="419264" y="5162164"/>
            <a:chExt cx="5777642" cy="2620742"/>
          </a:xfrm>
        </p:grpSpPr>
        <p:sp>
          <p:nvSpPr>
            <p:cNvPr id="121" name="Freeform: Shape 120">
              <a:extLst>
                <a:ext uri="{FF2B5EF4-FFF2-40B4-BE49-F238E27FC236}">
                  <a16:creationId xmlns:a16="http://schemas.microsoft.com/office/drawing/2014/main" id="{80260462-3616-4760-BEAD-A6EAB2EB6F5F}"/>
                </a:ext>
              </a:extLst>
            </p:cNvPr>
            <p:cNvSpPr/>
            <p:nvPr/>
          </p:nvSpPr>
          <p:spPr>
            <a:xfrm>
              <a:off x="918950" y="564801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2" name="Freeform: Shape 121">
              <a:extLst>
                <a:ext uri="{FF2B5EF4-FFF2-40B4-BE49-F238E27FC236}">
                  <a16:creationId xmlns:a16="http://schemas.microsoft.com/office/drawing/2014/main" id="{9726ACB5-2519-44AC-AAFA-50335DC5A43C}"/>
                </a:ext>
              </a:extLst>
            </p:cNvPr>
            <p:cNvSpPr/>
            <p:nvPr/>
          </p:nvSpPr>
          <p:spPr>
            <a:xfrm>
              <a:off x="3419109" y="5888197"/>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3" name="Freeform: Shape 122">
              <a:extLst>
                <a:ext uri="{FF2B5EF4-FFF2-40B4-BE49-F238E27FC236}">
                  <a16:creationId xmlns:a16="http://schemas.microsoft.com/office/drawing/2014/main" id="{A539BBA3-28A9-45E8-87A0-B743B1F839A7}"/>
                </a:ext>
              </a:extLst>
            </p:cNvPr>
            <p:cNvSpPr/>
            <p:nvPr/>
          </p:nvSpPr>
          <p:spPr>
            <a:xfrm>
              <a:off x="5597208" y="622382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4" name="Freeform: Shape 123">
              <a:extLst>
                <a:ext uri="{FF2B5EF4-FFF2-40B4-BE49-F238E27FC236}">
                  <a16:creationId xmlns:a16="http://schemas.microsoft.com/office/drawing/2014/main" id="{487FA2D6-39F6-4AEC-BFE1-E6F116DDBFF2}"/>
                </a:ext>
              </a:extLst>
            </p:cNvPr>
            <p:cNvSpPr/>
            <p:nvPr/>
          </p:nvSpPr>
          <p:spPr>
            <a:xfrm>
              <a:off x="4249045" y="591350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5" name="Freeform: Shape 124">
              <a:extLst>
                <a:ext uri="{FF2B5EF4-FFF2-40B4-BE49-F238E27FC236}">
                  <a16:creationId xmlns:a16="http://schemas.microsoft.com/office/drawing/2014/main" id="{87089A69-0FF0-4B0C-9B55-219B9ED89181}"/>
                </a:ext>
              </a:extLst>
            </p:cNvPr>
            <p:cNvSpPr/>
            <p:nvPr/>
          </p:nvSpPr>
          <p:spPr>
            <a:xfrm>
              <a:off x="2076123" y="584103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6" name="Freeform: Shape 125">
              <a:extLst>
                <a:ext uri="{FF2B5EF4-FFF2-40B4-BE49-F238E27FC236}">
                  <a16:creationId xmlns:a16="http://schemas.microsoft.com/office/drawing/2014/main" id="{5C103DB2-0802-4922-B2A1-EC79E8636784}"/>
                </a:ext>
              </a:extLst>
            </p:cNvPr>
            <p:cNvSpPr/>
            <p:nvPr/>
          </p:nvSpPr>
          <p:spPr>
            <a:xfrm>
              <a:off x="487201" y="714358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7" name="Freeform: Shape 126">
              <a:extLst>
                <a:ext uri="{FF2B5EF4-FFF2-40B4-BE49-F238E27FC236}">
                  <a16:creationId xmlns:a16="http://schemas.microsoft.com/office/drawing/2014/main" id="{C2A64F6A-CAB0-4DB3-BDC8-90B385922843}"/>
                </a:ext>
              </a:extLst>
            </p:cNvPr>
            <p:cNvSpPr/>
            <p:nvPr/>
          </p:nvSpPr>
          <p:spPr>
            <a:xfrm>
              <a:off x="3866591" y="5297735"/>
              <a:ext cx="47367" cy="47367"/>
            </a:xfrm>
            <a:custGeom>
              <a:avLst/>
              <a:gdLst>
                <a:gd name="connsiteX0" fmla="*/ 50683 w 47366"/>
                <a:gd name="connsiteY0" fmla="*/ 25341 h 47366"/>
                <a:gd name="connsiteX1" fmla="*/ 25342 w 47366"/>
                <a:gd name="connsiteY1" fmla="*/ 50683 h 47366"/>
                <a:gd name="connsiteX2" fmla="*/ 0 w 47366"/>
                <a:gd name="connsiteY2" fmla="*/ 25341 h 47366"/>
                <a:gd name="connsiteX3" fmla="*/ 25342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2" y="50683"/>
                  </a:cubicBezTo>
                  <a:cubicBezTo>
                    <a:pt x="11346" y="50683"/>
                    <a:pt x="0" y="39337"/>
                    <a:pt x="0" y="25341"/>
                  </a:cubicBezTo>
                  <a:cubicBezTo>
                    <a:pt x="0" y="11346"/>
                    <a:pt x="11346" y="0"/>
                    <a:pt x="25342"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8" name="Freeform: Shape 127">
              <a:extLst>
                <a:ext uri="{FF2B5EF4-FFF2-40B4-BE49-F238E27FC236}">
                  <a16:creationId xmlns:a16="http://schemas.microsoft.com/office/drawing/2014/main" id="{1DC4470D-A767-4586-9B4C-0AB2C60F21B8}"/>
                </a:ext>
              </a:extLst>
            </p:cNvPr>
            <p:cNvSpPr/>
            <p:nvPr/>
          </p:nvSpPr>
          <p:spPr>
            <a:xfrm>
              <a:off x="5029042" y="5577876"/>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9" name="Freeform: Shape 128">
              <a:extLst>
                <a:ext uri="{FF2B5EF4-FFF2-40B4-BE49-F238E27FC236}">
                  <a16:creationId xmlns:a16="http://schemas.microsoft.com/office/drawing/2014/main" id="{9BB1AFBE-DA29-4BC0-ADA4-224EC5726BC8}"/>
                </a:ext>
              </a:extLst>
            </p:cNvPr>
            <p:cNvSpPr/>
            <p:nvPr/>
          </p:nvSpPr>
          <p:spPr>
            <a:xfrm>
              <a:off x="1542163" y="6644240"/>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0" name="Freeform: Shape 129">
              <a:extLst>
                <a:ext uri="{FF2B5EF4-FFF2-40B4-BE49-F238E27FC236}">
                  <a16:creationId xmlns:a16="http://schemas.microsoft.com/office/drawing/2014/main" id="{D1E1D462-FD68-41E0-BA1C-2EF7C58A0714}"/>
                </a:ext>
              </a:extLst>
            </p:cNvPr>
            <p:cNvSpPr/>
            <p:nvPr/>
          </p:nvSpPr>
          <p:spPr>
            <a:xfrm>
              <a:off x="2582340" y="748290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4"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1" name="Freeform: Shape 130">
              <a:extLst>
                <a:ext uri="{FF2B5EF4-FFF2-40B4-BE49-F238E27FC236}">
                  <a16:creationId xmlns:a16="http://schemas.microsoft.com/office/drawing/2014/main" id="{1586EBC0-E5AA-44B9-8279-DAFF19D5F3BB}"/>
                </a:ext>
              </a:extLst>
            </p:cNvPr>
            <p:cNvSpPr/>
            <p:nvPr/>
          </p:nvSpPr>
          <p:spPr>
            <a:xfrm>
              <a:off x="1504371" y="6304823"/>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2" name="Freeform: Shape 131">
              <a:extLst>
                <a:ext uri="{FF2B5EF4-FFF2-40B4-BE49-F238E27FC236}">
                  <a16:creationId xmlns:a16="http://schemas.microsoft.com/office/drawing/2014/main" id="{6A8BF51A-58EC-4434-BC90-8B0EBEA8E6EF}"/>
                </a:ext>
              </a:extLst>
            </p:cNvPr>
            <p:cNvSpPr/>
            <p:nvPr/>
          </p:nvSpPr>
          <p:spPr>
            <a:xfrm>
              <a:off x="2720516" y="6162282"/>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3" name="Freeform: Shape 132">
              <a:extLst>
                <a:ext uri="{FF2B5EF4-FFF2-40B4-BE49-F238E27FC236}">
                  <a16:creationId xmlns:a16="http://schemas.microsoft.com/office/drawing/2014/main" id="{6887434C-514C-452E-9E1B-909ADC8DD764}"/>
                </a:ext>
              </a:extLst>
            </p:cNvPr>
            <p:cNvSpPr/>
            <p:nvPr/>
          </p:nvSpPr>
          <p:spPr>
            <a:xfrm>
              <a:off x="2081029" y="691311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4" name="Freeform: Shape 133">
              <a:extLst>
                <a:ext uri="{FF2B5EF4-FFF2-40B4-BE49-F238E27FC236}">
                  <a16:creationId xmlns:a16="http://schemas.microsoft.com/office/drawing/2014/main" id="{AB88D20B-4BF4-4407-B685-F9DDF1EA2B77}"/>
                </a:ext>
              </a:extLst>
            </p:cNvPr>
            <p:cNvSpPr/>
            <p:nvPr/>
          </p:nvSpPr>
          <p:spPr>
            <a:xfrm>
              <a:off x="419264" y="573452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5" name="Freeform: Shape 134">
              <a:extLst>
                <a:ext uri="{FF2B5EF4-FFF2-40B4-BE49-F238E27FC236}">
                  <a16:creationId xmlns:a16="http://schemas.microsoft.com/office/drawing/2014/main" id="{78EFFCC8-83EF-43FC-AF3E-4EC06F666B48}"/>
                </a:ext>
              </a:extLst>
            </p:cNvPr>
            <p:cNvSpPr/>
            <p:nvPr/>
          </p:nvSpPr>
          <p:spPr>
            <a:xfrm>
              <a:off x="452657" y="7604637"/>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6" name="Freeform: Shape 135">
              <a:extLst>
                <a:ext uri="{FF2B5EF4-FFF2-40B4-BE49-F238E27FC236}">
                  <a16:creationId xmlns:a16="http://schemas.microsoft.com/office/drawing/2014/main" id="{27C7A332-D396-4807-A615-5BCC5B06CE49}"/>
                </a:ext>
              </a:extLst>
            </p:cNvPr>
            <p:cNvSpPr/>
            <p:nvPr/>
          </p:nvSpPr>
          <p:spPr>
            <a:xfrm>
              <a:off x="1732172" y="5663137"/>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7" name="Freeform: Shape 136">
              <a:extLst>
                <a:ext uri="{FF2B5EF4-FFF2-40B4-BE49-F238E27FC236}">
                  <a16:creationId xmlns:a16="http://schemas.microsoft.com/office/drawing/2014/main" id="{AC09F913-502E-42DB-919C-332233AFB2A8}"/>
                </a:ext>
              </a:extLst>
            </p:cNvPr>
            <p:cNvSpPr/>
            <p:nvPr/>
          </p:nvSpPr>
          <p:spPr>
            <a:xfrm>
              <a:off x="5079724" y="6577893"/>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8" name="Freeform: Shape 137">
              <a:extLst>
                <a:ext uri="{FF2B5EF4-FFF2-40B4-BE49-F238E27FC236}">
                  <a16:creationId xmlns:a16="http://schemas.microsoft.com/office/drawing/2014/main" id="{8C18C086-2C73-4F4D-9B21-14BEECB93247}"/>
                </a:ext>
              </a:extLst>
            </p:cNvPr>
            <p:cNvSpPr/>
            <p:nvPr/>
          </p:nvSpPr>
          <p:spPr>
            <a:xfrm>
              <a:off x="4927711" y="7406542"/>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9" name="Freeform: Shape 138">
              <a:extLst>
                <a:ext uri="{FF2B5EF4-FFF2-40B4-BE49-F238E27FC236}">
                  <a16:creationId xmlns:a16="http://schemas.microsoft.com/office/drawing/2014/main" id="{466D0814-0399-4759-A3E3-1D4A056798A2}"/>
                </a:ext>
              </a:extLst>
            </p:cNvPr>
            <p:cNvSpPr/>
            <p:nvPr/>
          </p:nvSpPr>
          <p:spPr>
            <a:xfrm>
              <a:off x="6176606" y="7762606"/>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0" name="Freeform: Shape 139">
              <a:extLst>
                <a:ext uri="{FF2B5EF4-FFF2-40B4-BE49-F238E27FC236}">
                  <a16:creationId xmlns:a16="http://schemas.microsoft.com/office/drawing/2014/main" id="{8DFFCD25-98A8-44DB-B33D-4FC2F95DBC0A}"/>
                </a:ext>
              </a:extLst>
            </p:cNvPr>
            <p:cNvSpPr/>
            <p:nvPr/>
          </p:nvSpPr>
          <p:spPr>
            <a:xfrm>
              <a:off x="1466342" y="5223911"/>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1" name="Freeform: Shape 140">
              <a:extLst>
                <a:ext uri="{FF2B5EF4-FFF2-40B4-BE49-F238E27FC236}">
                  <a16:creationId xmlns:a16="http://schemas.microsoft.com/office/drawing/2014/main" id="{94FD892F-2EB5-4475-A0CB-56DD4CC71080}"/>
                </a:ext>
              </a:extLst>
            </p:cNvPr>
            <p:cNvSpPr/>
            <p:nvPr/>
          </p:nvSpPr>
          <p:spPr>
            <a:xfrm>
              <a:off x="3653237" y="6643259"/>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2" name="Freeform: Shape 141">
              <a:extLst>
                <a:ext uri="{FF2B5EF4-FFF2-40B4-BE49-F238E27FC236}">
                  <a16:creationId xmlns:a16="http://schemas.microsoft.com/office/drawing/2014/main" id="{E18EF10D-5B1F-4E9F-AA7A-998B53EB54AC}"/>
                </a:ext>
              </a:extLst>
            </p:cNvPr>
            <p:cNvSpPr/>
            <p:nvPr/>
          </p:nvSpPr>
          <p:spPr>
            <a:xfrm>
              <a:off x="4212505" y="562094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3" name="Freeform: Shape 142">
              <a:extLst>
                <a:ext uri="{FF2B5EF4-FFF2-40B4-BE49-F238E27FC236}">
                  <a16:creationId xmlns:a16="http://schemas.microsoft.com/office/drawing/2014/main" id="{D446E64F-D6D8-4AF4-BE5B-9C472AAA7A40}"/>
                </a:ext>
              </a:extLst>
            </p:cNvPr>
            <p:cNvSpPr/>
            <p:nvPr/>
          </p:nvSpPr>
          <p:spPr>
            <a:xfrm>
              <a:off x="452657" y="516216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4" name="Freeform: Shape 143">
              <a:extLst>
                <a:ext uri="{FF2B5EF4-FFF2-40B4-BE49-F238E27FC236}">
                  <a16:creationId xmlns:a16="http://schemas.microsoft.com/office/drawing/2014/main" id="{25788F16-92F5-4346-B735-1694B16237B1}"/>
                </a:ext>
              </a:extLst>
            </p:cNvPr>
            <p:cNvSpPr/>
            <p:nvPr/>
          </p:nvSpPr>
          <p:spPr>
            <a:xfrm>
              <a:off x="5874236" y="532307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5" name="Freeform: Shape 144">
              <a:extLst>
                <a:ext uri="{FF2B5EF4-FFF2-40B4-BE49-F238E27FC236}">
                  <a16:creationId xmlns:a16="http://schemas.microsoft.com/office/drawing/2014/main" id="{D277D942-75DD-4BB6-B2A2-4F54764582AC}"/>
                </a:ext>
              </a:extLst>
            </p:cNvPr>
            <p:cNvSpPr/>
            <p:nvPr/>
          </p:nvSpPr>
          <p:spPr>
            <a:xfrm>
              <a:off x="2467982" y="5473162"/>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6" name="Freeform: Shape 145">
              <a:extLst>
                <a:ext uri="{FF2B5EF4-FFF2-40B4-BE49-F238E27FC236}">
                  <a16:creationId xmlns:a16="http://schemas.microsoft.com/office/drawing/2014/main" id="{4D6D20CA-27CE-4D51-90EB-A2FB1BA68584}"/>
                </a:ext>
              </a:extLst>
            </p:cNvPr>
            <p:cNvSpPr/>
            <p:nvPr/>
          </p:nvSpPr>
          <p:spPr>
            <a:xfrm>
              <a:off x="2953019" y="6464923"/>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7" name="Freeform: Shape 146">
              <a:extLst>
                <a:ext uri="{FF2B5EF4-FFF2-40B4-BE49-F238E27FC236}">
                  <a16:creationId xmlns:a16="http://schemas.microsoft.com/office/drawing/2014/main" id="{244E79DF-53BB-4A88-B287-9FB7295EC221}"/>
                </a:ext>
              </a:extLst>
            </p:cNvPr>
            <p:cNvSpPr/>
            <p:nvPr/>
          </p:nvSpPr>
          <p:spPr>
            <a:xfrm>
              <a:off x="1076073" y="7220999"/>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8" name="Freeform: Shape 147">
              <a:extLst>
                <a:ext uri="{FF2B5EF4-FFF2-40B4-BE49-F238E27FC236}">
                  <a16:creationId xmlns:a16="http://schemas.microsoft.com/office/drawing/2014/main" id="{7E052EE5-AFC4-48FA-927F-A8135C4C8514}"/>
                </a:ext>
              </a:extLst>
            </p:cNvPr>
            <p:cNvSpPr/>
            <p:nvPr/>
          </p:nvSpPr>
          <p:spPr>
            <a:xfrm>
              <a:off x="711145" y="6439615"/>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9" name="Freeform: Shape 148">
              <a:extLst>
                <a:ext uri="{FF2B5EF4-FFF2-40B4-BE49-F238E27FC236}">
                  <a16:creationId xmlns:a16="http://schemas.microsoft.com/office/drawing/2014/main" id="{3AC688A3-E3E9-48F0-96C3-BA2E8C96053B}"/>
                </a:ext>
              </a:extLst>
            </p:cNvPr>
            <p:cNvSpPr/>
            <p:nvPr/>
          </p:nvSpPr>
          <p:spPr>
            <a:xfrm>
              <a:off x="4003752" y="7366111"/>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0" name="Freeform: Shape 149">
              <a:extLst>
                <a:ext uri="{FF2B5EF4-FFF2-40B4-BE49-F238E27FC236}">
                  <a16:creationId xmlns:a16="http://schemas.microsoft.com/office/drawing/2014/main" id="{D3E91F77-68CD-43A5-B873-9ABDFF9FB5E3}"/>
                </a:ext>
              </a:extLst>
            </p:cNvPr>
            <p:cNvSpPr/>
            <p:nvPr/>
          </p:nvSpPr>
          <p:spPr>
            <a:xfrm>
              <a:off x="4402243" y="667157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1" name="Freeform: Shape 150">
              <a:extLst>
                <a:ext uri="{FF2B5EF4-FFF2-40B4-BE49-F238E27FC236}">
                  <a16:creationId xmlns:a16="http://schemas.microsoft.com/office/drawing/2014/main" id="{8E9C9DF7-EE1C-4B78-9DBC-92E1B45632F4}"/>
                </a:ext>
              </a:extLst>
            </p:cNvPr>
            <p:cNvSpPr/>
            <p:nvPr/>
          </p:nvSpPr>
          <p:spPr>
            <a:xfrm>
              <a:off x="5848895" y="6948674"/>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2" name="Freeform: Shape 151">
              <a:extLst>
                <a:ext uri="{FF2B5EF4-FFF2-40B4-BE49-F238E27FC236}">
                  <a16:creationId xmlns:a16="http://schemas.microsoft.com/office/drawing/2014/main" id="{32C8FC05-CBB7-4958-98FA-9A97AC3D57AB}"/>
                </a:ext>
              </a:extLst>
            </p:cNvPr>
            <p:cNvSpPr/>
            <p:nvPr/>
          </p:nvSpPr>
          <p:spPr>
            <a:xfrm>
              <a:off x="5532653" y="7376261"/>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3" name="Freeform: Shape 152">
              <a:extLst>
                <a:ext uri="{FF2B5EF4-FFF2-40B4-BE49-F238E27FC236}">
                  <a16:creationId xmlns:a16="http://schemas.microsoft.com/office/drawing/2014/main" id="{A5CE7F88-2F23-452E-A3D6-662D81F49311}"/>
                </a:ext>
              </a:extLst>
            </p:cNvPr>
            <p:cNvSpPr/>
            <p:nvPr/>
          </p:nvSpPr>
          <p:spPr>
            <a:xfrm>
              <a:off x="2915802" y="6897991"/>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grpSp>
      <p:sp>
        <p:nvSpPr>
          <p:cNvPr id="293" name="TextBox 292">
            <a:extLst>
              <a:ext uri="{FF2B5EF4-FFF2-40B4-BE49-F238E27FC236}">
                <a16:creationId xmlns:a16="http://schemas.microsoft.com/office/drawing/2014/main" id="{683542A1-D004-461F-AAB2-F6526E29129B}"/>
              </a:ext>
            </a:extLst>
          </p:cNvPr>
          <p:cNvSpPr txBox="1"/>
          <p:nvPr/>
        </p:nvSpPr>
        <p:spPr>
          <a:xfrm>
            <a:off x="7432321" y="2609268"/>
            <a:ext cx="4502013" cy="1446550"/>
          </a:xfrm>
          <a:prstGeom prst="rect">
            <a:avLst/>
          </a:prstGeom>
          <a:noFill/>
        </p:spPr>
        <p:txBody>
          <a:bodyPr wrap="square" rtlCol="0">
            <a:spAutoFit/>
          </a:bodyPr>
          <a:lstStyle/>
          <a:p>
            <a:pPr defTabSz="228554">
              <a:defRPr/>
            </a:pPr>
            <a:r>
              <a:rPr lang="en-US" sz="4400" b="1" i="1" dirty="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2</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Sản</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phẩm</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của</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phạm</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endParaRPr lang="en-US" sz="4400" b="1" i="1" dirty="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8" name="Freeform: Shape 7">
            <a:extLst>
              <a:ext uri="{FF2B5EF4-FFF2-40B4-BE49-F238E27FC236}">
                <a16:creationId xmlns:a16="http://schemas.microsoft.com/office/drawing/2014/main" id="{24E77B0F-A870-492D-ACA9-DC5BAA8A5B3E}"/>
              </a:ext>
            </a:extLst>
          </p:cNvPr>
          <p:cNvSpPr/>
          <p:nvPr/>
        </p:nvSpPr>
        <p:spPr>
          <a:xfrm>
            <a:off x="0" y="447"/>
            <a:ext cx="10558676" cy="6857107"/>
          </a:xfrm>
          <a:custGeom>
            <a:avLst/>
            <a:gdLst>
              <a:gd name="connsiteX0" fmla="*/ 15841313 w 15840075"/>
              <a:gd name="connsiteY0" fmla="*/ 10287000 h 10287000"/>
              <a:gd name="connsiteX1" fmla="*/ 0 w 15840075"/>
              <a:gd name="connsiteY1" fmla="*/ 10287000 h 10287000"/>
              <a:gd name="connsiteX2" fmla="*/ 0 w 15840075"/>
              <a:gd name="connsiteY2" fmla="*/ 0 h 10287000"/>
              <a:gd name="connsiteX3" fmla="*/ 13084587 w 15840075"/>
              <a:gd name="connsiteY3" fmla="*/ 0 h 10287000"/>
              <a:gd name="connsiteX4" fmla="*/ 9624632 w 15840075"/>
              <a:gd name="connsiteY4" fmla="*/ 735140 h 10287000"/>
              <a:gd name="connsiteX5" fmla="*/ 5216081 w 15840075"/>
              <a:gd name="connsiteY5" fmla="*/ 2963037 h 10287000"/>
              <a:gd name="connsiteX6" fmla="*/ 2204752 w 15840075"/>
              <a:gd name="connsiteY6" fmla="*/ 3813810 h 10287000"/>
              <a:gd name="connsiteX7" fmla="*/ 2427161 w 15840075"/>
              <a:gd name="connsiteY7" fmla="*/ 4034028 h 10287000"/>
              <a:gd name="connsiteX8" fmla="*/ 5386864 w 15840075"/>
              <a:gd name="connsiteY8" fmla="*/ 5143500 h 10287000"/>
              <a:gd name="connsiteX9" fmla="*/ 9469945 w 15840075"/>
              <a:gd name="connsiteY9" fmla="*/ 7993380 h 10287000"/>
              <a:gd name="connsiteX10" fmla="*/ 15841313 w 15840075"/>
              <a:gd name="connsiteY10"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0075" h="10287000">
                <a:moveTo>
                  <a:pt x="15841313" y="10287000"/>
                </a:moveTo>
                <a:lnTo>
                  <a:pt x="0" y="10287000"/>
                </a:lnTo>
                <a:lnTo>
                  <a:pt x="0" y="0"/>
                </a:lnTo>
                <a:lnTo>
                  <a:pt x="13084587" y="0"/>
                </a:lnTo>
                <a:cubicBezTo>
                  <a:pt x="13084587" y="0"/>
                  <a:pt x="12285630" y="782384"/>
                  <a:pt x="9624632" y="735140"/>
                </a:cubicBezTo>
                <a:cubicBezTo>
                  <a:pt x="6963728" y="687896"/>
                  <a:pt x="6546533" y="2112836"/>
                  <a:pt x="5216081" y="2963037"/>
                </a:cubicBezTo>
                <a:cubicBezTo>
                  <a:pt x="3885629" y="3813334"/>
                  <a:pt x="2204752" y="3813810"/>
                  <a:pt x="2204752" y="3813810"/>
                </a:cubicBezTo>
                <a:lnTo>
                  <a:pt x="2427161" y="4034028"/>
                </a:lnTo>
                <a:cubicBezTo>
                  <a:pt x="2427161" y="4034028"/>
                  <a:pt x="4379214" y="3868103"/>
                  <a:pt x="5386864" y="5143500"/>
                </a:cubicBezTo>
                <a:cubicBezTo>
                  <a:pt x="6394514" y="6418898"/>
                  <a:pt x="7549134" y="7647052"/>
                  <a:pt x="9469945" y="7993380"/>
                </a:cubicBezTo>
                <a:cubicBezTo>
                  <a:pt x="11390757" y="8339805"/>
                  <a:pt x="14928056" y="8927878"/>
                  <a:pt x="15841313" y="10287000"/>
                </a:cubicBezTo>
                <a:close/>
              </a:path>
            </a:pathLst>
          </a:custGeom>
          <a:solidFill>
            <a:schemeClr val="bg1"/>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163" name="Group 162">
            <a:extLst>
              <a:ext uri="{FF2B5EF4-FFF2-40B4-BE49-F238E27FC236}">
                <a16:creationId xmlns:a16="http://schemas.microsoft.com/office/drawing/2014/main" id="{4BAD446C-FF1C-461A-835A-761CB311A355}"/>
              </a:ext>
            </a:extLst>
          </p:cNvPr>
          <p:cNvGrpSpPr/>
          <p:nvPr/>
        </p:nvGrpSpPr>
        <p:grpSpPr>
          <a:xfrm>
            <a:off x="4869148" y="1270857"/>
            <a:ext cx="768865" cy="773371"/>
            <a:chOff x="10270276" y="6287643"/>
            <a:chExt cx="377425" cy="379637"/>
          </a:xfrm>
          <a:effectLst>
            <a:outerShdw blurRad="850900" sx="102000" sy="102000" algn="ctr" rotWithShape="0">
              <a:schemeClr val="bg2">
                <a:lumMod val="90000"/>
                <a:alpha val="79000"/>
              </a:schemeClr>
            </a:outerShdw>
          </a:effectLst>
        </p:grpSpPr>
        <p:sp>
          <p:nvSpPr>
            <p:cNvPr id="164" name="Freeform: Shape 163">
              <a:extLst>
                <a:ext uri="{FF2B5EF4-FFF2-40B4-BE49-F238E27FC236}">
                  <a16:creationId xmlns:a16="http://schemas.microsoft.com/office/drawing/2014/main" id="{8D9C11CD-C187-4475-A2F7-756A2BAFA3D9}"/>
                </a:ext>
              </a:extLst>
            </p:cNvPr>
            <p:cNvSpPr/>
            <p:nvPr/>
          </p:nvSpPr>
          <p:spPr>
            <a:xfrm>
              <a:off x="10270276" y="6287643"/>
              <a:ext cx="240218" cy="355252"/>
            </a:xfrm>
            <a:custGeom>
              <a:avLst/>
              <a:gdLst>
                <a:gd name="connsiteX0" fmla="*/ 96337 w 240217"/>
                <a:gd name="connsiteY0" fmla="*/ 355683 h 355251"/>
                <a:gd name="connsiteX1" fmla="*/ 10738 w 240217"/>
                <a:gd name="connsiteY1" fmla="*/ 253067 h 355251"/>
                <a:gd name="connsiteX2" fmla="*/ 317 w 240217"/>
                <a:gd name="connsiteY2" fmla="*/ 201064 h 355251"/>
                <a:gd name="connsiteX3" fmla="*/ 960 w 240217"/>
                <a:gd name="connsiteY3" fmla="*/ 171426 h 355251"/>
                <a:gd name="connsiteX4" fmla="*/ 9216 w 240217"/>
                <a:gd name="connsiteY4" fmla="*/ 131943 h 355251"/>
                <a:gd name="connsiteX5" fmla="*/ 14053 w 240217"/>
                <a:gd name="connsiteY5" fmla="*/ 118714 h 355251"/>
                <a:gd name="connsiteX6" fmla="*/ 39125 w 240217"/>
                <a:gd name="connsiteY6" fmla="*/ 74730 h 355251"/>
                <a:gd name="connsiteX7" fmla="*/ 57767 w 240217"/>
                <a:gd name="connsiteY7" fmla="*/ 53787 h 355251"/>
                <a:gd name="connsiteX8" fmla="*/ 57801 w 240217"/>
                <a:gd name="connsiteY8" fmla="*/ 53787 h 355251"/>
                <a:gd name="connsiteX9" fmla="*/ 242938 w 240217"/>
                <a:gd name="connsiteY9" fmla="*/ 7469 h 355251"/>
                <a:gd name="connsiteX10" fmla="*/ 242938 w 240217"/>
                <a:gd name="connsiteY10" fmla="*/ 7503 h 355251"/>
                <a:gd name="connsiteX11" fmla="*/ 177876 w 240217"/>
                <a:gd name="connsiteY11" fmla="*/ 102778 h 355251"/>
                <a:gd name="connsiteX12" fmla="*/ 166778 w 240217"/>
                <a:gd name="connsiteY12" fmla="*/ 244168 h 355251"/>
                <a:gd name="connsiteX13" fmla="*/ 96337 w 240217"/>
                <a:gd name="connsiteY13" fmla="*/ 355683 h 35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17" h="355251">
                  <a:moveTo>
                    <a:pt x="96337" y="355683"/>
                  </a:moveTo>
                  <a:cubicBezTo>
                    <a:pt x="55601" y="332609"/>
                    <a:pt x="25659" y="295697"/>
                    <a:pt x="10738" y="253067"/>
                  </a:cubicBezTo>
                  <a:cubicBezTo>
                    <a:pt x="4885" y="236420"/>
                    <a:pt x="1332" y="218962"/>
                    <a:pt x="317" y="201064"/>
                  </a:cubicBezTo>
                  <a:cubicBezTo>
                    <a:pt x="-258" y="191287"/>
                    <a:pt x="-55" y="181373"/>
                    <a:pt x="960" y="171426"/>
                  </a:cubicBezTo>
                  <a:cubicBezTo>
                    <a:pt x="2279" y="158265"/>
                    <a:pt x="4986" y="145036"/>
                    <a:pt x="9216" y="131943"/>
                  </a:cubicBezTo>
                  <a:cubicBezTo>
                    <a:pt x="10670" y="127443"/>
                    <a:pt x="12260" y="123011"/>
                    <a:pt x="14053" y="118714"/>
                  </a:cubicBezTo>
                  <a:cubicBezTo>
                    <a:pt x="20516" y="102677"/>
                    <a:pt x="29008" y="87925"/>
                    <a:pt x="39125" y="74730"/>
                  </a:cubicBezTo>
                  <a:cubicBezTo>
                    <a:pt x="44842" y="67253"/>
                    <a:pt x="51067" y="60250"/>
                    <a:pt x="57767" y="53787"/>
                  </a:cubicBezTo>
                  <a:lnTo>
                    <a:pt x="57801" y="53787"/>
                  </a:lnTo>
                  <a:cubicBezTo>
                    <a:pt x="105302" y="7740"/>
                    <a:pt x="175372" y="-12019"/>
                    <a:pt x="242938" y="7469"/>
                  </a:cubicBezTo>
                  <a:lnTo>
                    <a:pt x="242938" y="7503"/>
                  </a:lnTo>
                  <a:cubicBezTo>
                    <a:pt x="242938" y="7503"/>
                    <a:pt x="201085" y="39171"/>
                    <a:pt x="177876" y="102778"/>
                  </a:cubicBezTo>
                  <a:cubicBezTo>
                    <a:pt x="154666" y="166419"/>
                    <a:pt x="178822" y="201538"/>
                    <a:pt x="166778" y="244168"/>
                  </a:cubicBezTo>
                  <a:cubicBezTo>
                    <a:pt x="155274" y="284667"/>
                    <a:pt x="131489" y="338868"/>
                    <a:pt x="96337" y="355683"/>
                  </a:cubicBezTo>
                  <a:close/>
                </a:path>
              </a:pathLst>
            </a:custGeom>
            <a:solidFill>
              <a:srgbClr val="D3E0FD"/>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78" name="Freeform: Shape 177">
              <a:extLst>
                <a:ext uri="{FF2B5EF4-FFF2-40B4-BE49-F238E27FC236}">
                  <a16:creationId xmlns:a16="http://schemas.microsoft.com/office/drawing/2014/main" id="{125288B3-3220-4B3D-9608-AD7DAF1A5C14}"/>
                </a:ext>
              </a:extLst>
            </p:cNvPr>
            <p:cNvSpPr/>
            <p:nvPr/>
          </p:nvSpPr>
          <p:spPr>
            <a:xfrm>
              <a:off x="10366612" y="6295112"/>
              <a:ext cx="280818" cy="372168"/>
            </a:xfrm>
            <a:custGeom>
              <a:avLst/>
              <a:gdLst>
                <a:gd name="connsiteX0" fmla="*/ 274965 w 280817"/>
                <a:gd name="connsiteY0" fmla="*/ 241064 h 372168"/>
                <a:gd name="connsiteX1" fmla="*/ 258217 w 280817"/>
                <a:gd name="connsiteY1" fmla="*/ 278653 h 372168"/>
                <a:gd name="connsiteX2" fmla="*/ 240827 w 280817"/>
                <a:gd name="connsiteY2" fmla="*/ 303656 h 372168"/>
                <a:gd name="connsiteX3" fmla="*/ 202832 w 280817"/>
                <a:gd name="connsiteY3" fmla="*/ 338707 h 372168"/>
                <a:gd name="connsiteX4" fmla="*/ 35627 w 280817"/>
                <a:gd name="connsiteY4" fmla="*/ 363845 h 372168"/>
                <a:gd name="connsiteX5" fmla="*/ 0 w 280817"/>
                <a:gd name="connsiteY5" fmla="*/ 348214 h 372168"/>
                <a:gd name="connsiteX6" fmla="*/ 70340 w 280817"/>
                <a:gd name="connsiteY6" fmla="*/ 236699 h 372168"/>
                <a:gd name="connsiteX7" fmla="*/ 81437 w 280817"/>
                <a:gd name="connsiteY7" fmla="*/ 95309 h 372168"/>
                <a:gd name="connsiteX8" fmla="*/ 146499 w 280817"/>
                <a:gd name="connsiteY8" fmla="*/ 34 h 372168"/>
                <a:gd name="connsiteX9" fmla="*/ 146499 w 280817"/>
                <a:gd name="connsiteY9" fmla="*/ 0 h 372168"/>
                <a:gd name="connsiteX10" fmla="*/ 152149 w 280817"/>
                <a:gd name="connsiteY10" fmla="*/ 1726 h 372168"/>
                <a:gd name="connsiteX11" fmla="*/ 283998 w 280817"/>
                <a:gd name="connsiteY11" fmla="*/ 175799 h 372168"/>
                <a:gd name="connsiteX12" fmla="*/ 282239 w 280817"/>
                <a:gd name="connsiteY12" fmla="*/ 209395 h 372168"/>
                <a:gd name="connsiteX13" fmla="*/ 276182 w 280817"/>
                <a:gd name="connsiteY13" fmla="*/ 237071 h 372168"/>
                <a:gd name="connsiteX14" fmla="*/ 274965 w 280817"/>
                <a:gd name="connsiteY14" fmla="*/ 241064 h 3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17" h="372168">
                  <a:moveTo>
                    <a:pt x="274965" y="241064"/>
                  </a:moveTo>
                  <a:cubicBezTo>
                    <a:pt x="270668" y="254428"/>
                    <a:pt x="265018" y="267014"/>
                    <a:pt x="258217" y="278653"/>
                  </a:cubicBezTo>
                  <a:cubicBezTo>
                    <a:pt x="253041" y="287517"/>
                    <a:pt x="247222" y="295874"/>
                    <a:pt x="240827" y="303656"/>
                  </a:cubicBezTo>
                  <a:cubicBezTo>
                    <a:pt x="229763" y="317155"/>
                    <a:pt x="216940" y="328895"/>
                    <a:pt x="202832" y="338707"/>
                  </a:cubicBezTo>
                  <a:cubicBezTo>
                    <a:pt x="155803" y="371525"/>
                    <a:pt x="94463" y="382758"/>
                    <a:pt x="35627" y="363845"/>
                  </a:cubicBezTo>
                  <a:cubicBezTo>
                    <a:pt x="23007" y="359785"/>
                    <a:pt x="11097" y="354507"/>
                    <a:pt x="0" y="348214"/>
                  </a:cubicBezTo>
                  <a:cubicBezTo>
                    <a:pt x="35153" y="331365"/>
                    <a:pt x="58904" y="277198"/>
                    <a:pt x="70340" y="236699"/>
                  </a:cubicBezTo>
                  <a:cubicBezTo>
                    <a:pt x="82385" y="194069"/>
                    <a:pt x="58227" y="158950"/>
                    <a:pt x="81437" y="95309"/>
                  </a:cubicBezTo>
                  <a:cubicBezTo>
                    <a:pt x="104647" y="31668"/>
                    <a:pt x="146499" y="34"/>
                    <a:pt x="146499" y="34"/>
                  </a:cubicBezTo>
                  <a:lnTo>
                    <a:pt x="146499" y="0"/>
                  </a:lnTo>
                  <a:cubicBezTo>
                    <a:pt x="148394" y="541"/>
                    <a:pt x="150288" y="1116"/>
                    <a:pt x="152149" y="1726"/>
                  </a:cubicBezTo>
                  <a:cubicBezTo>
                    <a:pt x="230440" y="26931"/>
                    <a:pt x="281157" y="98083"/>
                    <a:pt x="283998" y="175799"/>
                  </a:cubicBezTo>
                  <a:cubicBezTo>
                    <a:pt x="284404" y="186896"/>
                    <a:pt x="283863" y="198129"/>
                    <a:pt x="282239" y="209395"/>
                  </a:cubicBezTo>
                  <a:cubicBezTo>
                    <a:pt x="280920" y="218632"/>
                    <a:pt x="278923" y="227869"/>
                    <a:pt x="276182" y="237071"/>
                  </a:cubicBezTo>
                  <a:cubicBezTo>
                    <a:pt x="275811" y="238425"/>
                    <a:pt x="275370" y="239744"/>
                    <a:pt x="274965" y="241064"/>
                  </a:cubicBezTo>
                  <a:close/>
                </a:path>
              </a:pathLst>
            </a:custGeom>
            <a:solidFill>
              <a:srgbClr val="E3E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2" name="Freeform: Shape 181">
              <a:extLst>
                <a:ext uri="{FF2B5EF4-FFF2-40B4-BE49-F238E27FC236}">
                  <a16:creationId xmlns:a16="http://schemas.microsoft.com/office/drawing/2014/main" id="{8C656C03-7C52-4241-8C58-344DB2E6022A}"/>
                </a:ext>
              </a:extLst>
            </p:cNvPr>
            <p:cNvSpPr/>
            <p:nvPr/>
          </p:nvSpPr>
          <p:spPr>
            <a:xfrm>
              <a:off x="10309366" y="6341498"/>
              <a:ext cx="338335" cy="162401"/>
            </a:xfrm>
            <a:custGeom>
              <a:avLst/>
              <a:gdLst>
                <a:gd name="connsiteX0" fmla="*/ 339519 w 338334"/>
                <a:gd name="connsiteY0" fmla="*/ 163044 h 162400"/>
                <a:gd name="connsiteX1" fmla="*/ 214470 w 338334"/>
                <a:gd name="connsiteY1" fmla="*/ 115914 h 162400"/>
                <a:gd name="connsiteX2" fmla="*/ 122206 w 338334"/>
                <a:gd name="connsiteY2" fmla="*/ 86783 h 162400"/>
                <a:gd name="connsiteX3" fmla="*/ 35660 w 338334"/>
                <a:gd name="connsiteY3" fmla="*/ 38841 h 162400"/>
                <a:gd name="connsiteX4" fmla="*/ 0 w 338334"/>
                <a:gd name="connsiteY4" fmla="*/ 20943 h 162400"/>
                <a:gd name="connsiteX5" fmla="*/ 18642 w 338334"/>
                <a:gd name="connsiteY5" fmla="*/ 0 h 162400"/>
                <a:gd name="connsiteX6" fmla="*/ 18676 w 338334"/>
                <a:gd name="connsiteY6" fmla="*/ 0 h 162400"/>
                <a:gd name="connsiteX7" fmla="*/ 106034 w 338334"/>
                <a:gd name="connsiteY7" fmla="*/ 33022 h 162400"/>
                <a:gd name="connsiteX8" fmla="*/ 193358 w 338334"/>
                <a:gd name="connsiteY8" fmla="*/ 73960 h 162400"/>
                <a:gd name="connsiteX9" fmla="*/ 302911 w 338334"/>
                <a:gd name="connsiteY9" fmla="*/ 101399 h 162400"/>
                <a:gd name="connsiteX10" fmla="*/ 341278 w 338334"/>
                <a:gd name="connsiteY10" fmla="*/ 129515 h 162400"/>
                <a:gd name="connsiteX11" fmla="*/ 339519 w 338334"/>
                <a:gd name="connsiteY11" fmla="*/ 163044 h 1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34" h="162400">
                  <a:moveTo>
                    <a:pt x="339519" y="163044"/>
                  </a:moveTo>
                  <a:cubicBezTo>
                    <a:pt x="312689" y="153672"/>
                    <a:pt x="254495" y="132966"/>
                    <a:pt x="214470" y="115914"/>
                  </a:cubicBezTo>
                  <a:cubicBezTo>
                    <a:pt x="160945" y="93110"/>
                    <a:pt x="159254" y="93110"/>
                    <a:pt x="122206" y="86783"/>
                  </a:cubicBezTo>
                  <a:cubicBezTo>
                    <a:pt x="85159" y="80456"/>
                    <a:pt x="59209" y="54810"/>
                    <a:pt x="35660" y="38841"/>
                  </a:cubicBezTo>
                  <a:cubicBezTo>
                    <a:pt x="24563" y="31330"/>
                    <a:pt x="11808" y="25409"/>
                    <a:pt x="0" y="20943"/>
                  </a:cubicBezTo>
                  <a:cubicBezTo>
                    <a:pt x="5718" y="13466"/>
                    <a:pt x="11943" y="6462"/>
                    <a:pt x="18642" y="0"/>
                  </a:cubicBezTo>
                  <a:lnTo>
                    <a:pt x="18676" y="0"/>
                  </a:lnTo>
                  <a:cubicBezTo>
                    <a:pt x="18676" y="0"/>
                    <a:pt x="61137" y="710"/>
                    <a:pt x="106034" y="33022"/>
                  </a:cubicBezTo>
                  <a:cubicBezTo>
                    <a:pt x="150897" y="65332"/>
                    <a:pt x="142405" y="70983"/>
                    <a:pt x="193358" y="73960"/>
                  </a:cubicBezTo>
                  <a:cubicBezTo>
                    <a:pt x="244311" y="76937"/>
                    <a:pt x="276487" y="81133"/>
                    <a:pt x="302911" y="101399"/>
                  </a:cubicBezTo>
                  <a:cubicBezTo>
                    <a:pt x="319218" y="113884"/>
                    <a:pt x="329233" y="123425"/>
                    <a:pt x="341278" y="129515"/>
                  </a:cubicBezTo>
                  <a:cubicBezTo>
                    <a:pt x="341684" y="140544"/>
                    <a:pt x="341109" y="151777"/>
                    <a:pt x="339519" y="163044"/>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3" name="Freeform: Shape 182">
              <a:extLst>
                <a:ext uri="{FF2B5EF4-FFF2-40B4-BE49-F238E27FC236}">
                  <a16:creationId xmlns:a16="http://schemas.microsoft.com/office/drawing/2014/main" id="{003F85B4-9044-4E31-9694-45E587938F17}"/>
                </a:ext>
              </a:extLst>
            </p:cNvPr>
            <p:cNvSpPr/>
            <p:nvPr/>
          </p:nvSpPr>
          <p:spPr>
            <a:xfrm>
              <a:off x="10271202" y="6406391"/>
              <a:ext cx="368785" cy="165784"/>
            </a:xfrm>
            <a:custGeom>
              <a:avLst/>
              <a:gdLst>
                <a:gd name="connsiteX0" fmla="*/ 370375 w 368784"/>
                <a:gd name="connsiteY0" fmla="*/ 129785 h 165784"/>
                <a:gd name="connsiteX1" fmla="*/ 353628 w 368784"/>
                <a:gd name="connsiteY1" fmla="*/ 167374 h 165784"/>
                <a:gd name="connsiteX2" fmla="*/ 271649 w 368784"/>
                <a:gd name="connsiteY2" fmla="*/ 135875 h 165784"/>
                <a:gd name="connsiteX3" fmla="*/ 130631 w 368784"/>
                <a:gd name="connsiteY3" fmla="*/ 91621 h 165784"/>
                <a:gd name="connsiteX4" fmla="*/ 18304 w 368784"/>
                <a:gd name="connsiteY4" fmla="*/ 55453 h 165784"/>
                <a:gd name="connsiteX5" fmla="*/ 0 w 368784"/>
                <a:gd name="connsiteY5" fmla="*/ 52713 h 165784"/>
                <a:gd name="connsiteX6" fmla="*/ 8255 w 368784"/>
                <a:gd name="connsiteY6" fmla="*/ 13229 h 165784"/>
                <a:gd name="connsiteX7" fmla="*/ 13093 w 368784"/>
                <a:gd name="connsiteY7" fmla="*/ 0 h 165784"/>
                <a:gd name="connsiteX8" fmla="*/ 134826 w 368784"/>
                <a:gd name="connsiteY8" fmla="*/ 38773 h 165784"/>
                <a:gd name="connsiteX9" fmla="*/ 260552 w 368784"/>
                <a:gd name="connsiteY9" fmla="*/ 83704 h 165784"/>
                <a:gd name="connsiteX10" fmla="*/ 371626 w 368784"/>
                <a:gd name="connsiteY10" fmla="*/ 125827 h 165784"/>
                <a:gd name="connsiteX11" fmla="*/ 370375 w 368784"/>
                <a:gd name="connsiteY11" fmla="*/ 129785 h 16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784" h="165784">
                  <a:moveTo>
                    <a:pt x="370375" y="129785"/>
                  </a:moveTo>
                  <a:cubicBezTo>
                    <a:pt x="366078" y="143149"/>
                    <a:pt x="360428" y="155736"/>
                    <a:pt x="353628" y="167374"/>
                  </a:cubicBezTo>
                  <a:cubicBezTo>
                    <a:pt x="333530" y="160337"/>
                    <a:pt x="305381" y="149747"/>
                    <a:pt x="271649" y="135875"/>
                  </a:cubicBezTo>
                  <a:cubicBezTo>
                    <a:pt x="203103" y="107658"/>
                    <a:pt x="178809" y="101534"/>
                    <a:pt x="130631" y="91621"/>
                  </a:cubicBezTo>
                  <a:cubicBezTo>
                    <a:pt x="82452" y="81708"/>
                    <a:pt x="68377" y="87223"/>
                    <a:pt x="18304" y="55453"/>
                  </a:cubicBezTo>
                  <a:cubicBezTo>
                    <a:pt x="18304" y="55453"/>
                    <a:pt x="10623" y="54810"/>
                    <a:pt x="0" y="52713"/>
                  </a:cubicBezTo>
                  <a:cubicBezTo>
                    <a:pt x="1319" y="39551"/>
                    <a:pt x="4026" y="26322"/>
                    <a:pt x="8255" y="13229"/>
                  </a:cubicBezTo>
                  <a:cubicBezTo>
                    <a:pt x="9710" y="8729"/>
                    <a:pt x="11300" y="4297"/>
                    <a:pt x="13093" y="0"/>
                  </a:cubicBezTo>
                  <a:cubicBezTo>
                    <a:pt x="36032" y="13060"/>
                    <a:pt x="83028" y="35965"/>
                    <a:pt x="134826" y="38773"/>
                  </a:cubicBezTo>
                  <a:cubicBezTo>
                    <a:pt x="207839" y="42698"/>
                    <a:pt x="226008" y="60867"/>
                    <a:pt x="260552" y="83704"/>
                  </a:cubicBezTo>
                  <a:cubicBezTo>
                    <a:pt x="286197" y="100688"/>
                    <a:pt x="339552" y="117876"/>
                    <a:pt x="371626" y="125827"/>
                  </a:cubicBezTo>
                  <a:cubicBezTo>
                    <a:pt x="371221" y="127146"/>
                    <a:pt x="370781" y="128466"/>
                    <a:pt x="370375" y="129785"/>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7" name="Freeform: Shape 186">
              <a:extLst>
                <a:ext uri="{FF2B5EF4-FFF2-40B4-BE49-F238E27FC236}">
                  <a16:creationId xmlns:a16="http://schemas.microsoft.com/office/drawing/2014/main" id="{38F00BCB-842D-403A-815A-2EA10AC8E85B}"/>
                </a:ext>
              </a:extLst>
            </p:cNvPr>
            <p:cNvSpPr/>
            <p:nvPr/>
          </p:nvSpPr>
          <p:spPr>
            <a:xfrm>
              <a:off x="10270592" y="6488708"/>
              <a:ext cx="334951" cy="142101"/>
            </a:xfrm>
            <a:custGeom>
              <a:avLst/>
              <a:gdLst>
                <a:gd name="connsiteX0" fmla="*/ 336846 w 334951"/>
                <a:gd name="connsiteY0" fmla="*/ 110060 h 142100"/>
                <a:gd name="connsiteX1" fmla="*/ 298851 w 334951"/>
                <a:gd name="connsiteY1" fmla="*/ 145112 h 142100"/>
                <a:gd name="connsiteX2" fmla="*/ 196167 w 334951"/>
                <a:gd name="connsiteY2" fmla="*/ 112259 h 142100"/>
                <a:gd name="connsiteX3" fmla="*/ 37894 w 334951"/>
                <a:gd name="connsiteY3" fmla="*/ 57415 h 142100"/>
                <a:gd name="connsiteX4" fmla="*/ 10421 w 334951"/>
                <a:gd name="connsiteY4" fmla="*/ 52002 h 142100"/>
                <a:gd name="connsiteX5" fmla="*/ 0 w 334951"/>
                <a:gd name="connsiteY5" fmla="*/ 0 h 142100"/>
                <a:gd name="connsiteX6" fmla="*/ 62897 w 334951"/>
                <a:gd name="connsiteY6" fmla="*/ 21315 h 142100"/>
                <a:gd name="connsiteX7" fmla="*/ 212001 w 334951"/>
                <a:gd name="connsiteY7" fmla="*/ 71659 h 142100"/>
                <a:gd name="connsiteX8" fmla="*/ 327508 w 334951"/>
                <a:gd name="connsiteY8" fmla="*/ 103226 h 142100"/>
                <a:gd name="connsiteX9" fmla="*/ 336846 w 334951"/>
                <a:gd name="connsiteY9" fmla="*/ 110060 h 1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951" h="142100">
                  <a:moveTo>
                    <a:pt x="336846" y="110060"/>
                  </a:moveTo>
                  <a:cubicBezTo>
                    <a:pt x="325783" y="123560"/>
                    <a:pt x="312960" y="135300"/>
                    <a:pt x="298851" y="145112"/>
                  </a:cubicBezTo>
                  <a:cubicBezTo>
                    <a:pt x="266913" y="136653"/>
                    <a:pt x="230237" y="125658"/>
                    <a:pt x="196167" y="112259"/>
                  </a:cubicBezTo>
                  <a:cubicBezTo>
                    <a:pt x="109418" y="78189"/>
                    <a:pt x="89626" y="68479"/>
                    <a:pt x="37894" y="57415"/>
                  </a:cubicBezTo>
                  <a:cubicBezTo>
                    <a:pt x="27405" y="55182"/>
                    <a:pt x="18372" y="53457"/>
                    <a:pt x="10421" y="52002"/>
                  </a:cubicBezTo>
                  <a:cubicBezTo>
                    <a:pt x="4568" y="35356"/>
                    <a:pt x="1015" y="17898"/>
                    <a:pt x="0" y="0"/>
                  </a:cubicBezTo>
                  <a:cubicBezTo>
                    <a:pt x="15192" y="2301"/>
                    <a:pt x="36270" y="8052"/>
                    <a:pt x="62897" y="21315"/>
                  </a:cubicBezTo>
                  <a:cubicBezTo>
                    <a:pt x="123053" y="51292"/>
                    <a:pt x="185577" y="70543"/>
                    <a:pt x="212001" y="71659"/>
                  </a:cubicBezTo>
                  <a:cubicBezTo>
                    <a:pt x="238425" y="72776"/>
                    <a:pt x="297532" y="83569"/>
                    <a:pt x="327508" y="103226"/>
                  </a:cubicBezTo>
                  <a:cubicBezTo>
                    <a:pt x="330655" y="105290"/>
                    <a:pt x="333768" y="107590"/>
                    <a:pt x="336846" y="110060"/>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68" name="Group 267">
            <a:extLst>
              <a:ext uri="{FF2B5EF4-FFF2-40B4-BE49-F238E27FC236}">
                <a16:creationId xmlns:a16="http://schemas.microsoft.com/office/drawing/2014/main" id="{516FA2C2-8AE0-43EA-9C60-227AACA28B45}"/>
              </a:ext>
            </a:extLst>
          </p:cNvPr>
          <p:cNvGrpSpPr/>
          <p:nvPr/>
        </p:nvGrpSpPr>
        <p:grpSpPr>
          <a:xfrm>
            <a:off x="2835416" y="1638961"/>
            <a:ext cx="1462011" cy="1461174"/>
            <a:chOff x="10740405" y="5163788"/>
            <a:chExt cx="717681" cy="717270"/>
          </a:xfrm>
          <a:effectLst>
            <a:outerShdw blurRad="1270000" sx="102000" sy="102000" algn="ctr" rotWithShape="0">
              <a:schemeClr val="accent4">
                <a:lumMod val="75000"/>
              </a:schemeClr>
            </a:outerShdw>
          </a:effectLst>
        </p:grpSpPr>
        <p:sp>
          <p:nvSpPr>
            <p:cNvPr id="269" name="Freeform: Shape 268">
              <a:extLst>
                <a:ext uri="{FF2B5EF4-FFF2-40B4-BE49-F238E27FC236}">
                  <a16:creationId xmlns:a16="http://schemas.microsoft.com/office/drawing/2014/main" id="{AED731CD-D1E2-4951-BFB2-3B8CB5141E6B}"/>
                </a:ext>
              </a:extLst>
            </p:cNvPr>
            <p:cNvSpPr/>
            <p:nvPr/>
          </p:nvSpPr>
          <p:spPr>
            <a:xfrm>
              <a:off x="10967500" y="5165006"/>
              <a:ext cx="490586" cy="710503"/>
            </a:xfrm>
            <a:custGeom>
              <a:avLst/>
              <a:gdLst>
                <a:gd name="connsiteX0" fmla="*/ 492983 w 490585"/>
                <a:gd name="connsiteY0" fmla="*/ 358838 h 710503"/>
                <a:gd name="connsiteX1" fmla="*/ 196770 w 490585"/>
                <a:gd name="connsiteY1" fmla="*/ 713244 h 710503"/>
                <a:gd name="connsiteX2" fmla="*/ 73075 w 490585"/>
                <a:gd name="connsiteY2" fmla="*/ 587857 h 710503"/>
                <a:gd name="connsiteX3" fmla="*/ 259667 w 490585"/>
                <a:gd name="connsiteY3" fmla="*/ 394735 h 710503"/>
                <a:gd name="connsiteX4" fmla="*/ 9772 w 490585"/>
                <a:gd name="connsiteY4" fmla="*/ 212982 h 710503"/>
                <a:gd name="connsiteX5" fmla="*/ 162362 w 490585"/>
                <a:gd name="connsiteY5" fmla="*/ 0 h 710503"/>
                <a:gd name="connsiteX6" fmla="*/ 492983 w 490585"/>
                <a:gd name="connsiteY6" fmla="*/ 358838 h 71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85" h="710503">
                  <a:moveTo>
                    <a:pt x="492983" y="358838"/>
                  </a:moveTo>
                  <a:cubicBezTo>
                    <a:pt x="492983" y="535889"/>
                    <a:pt x="365193" y="683132"/>
                    <a:pt x="196770" y="713244"/>
                  </a:cubicBezTo>
                  <a:cubicBezTo>
                    <a:pt x="196770" y="713244"/>
                    <a:pt x="55211" y="651159"/>
                    <a:pt x="73075" y="587857"/>
                  </a:cubicBezTo>
                  <a:cubicBezTo>
                    <a:pt x="90905" y="524554"/>
                    <a:pt x="274282" y="479116"/>
                    <a:pt x="259667" y="394735"/>
                  </a:cubicBezTo>
                  <a:cubicBezTo>
                    <a:pt x="245084" y="310355"/>
                    <a:pt x="66579" y="289242"/>
                    <a:pt x="9772" y="212982"/>
                  </a:cubicBezTo>
                  <a:cubicBezTo>
                    <a:pt x="-47034" y="136721"/>
                    <a:pt x="162362" y="0"/>
                    <a:pt x="162362" y="0"/>
                  </a:cubicBezTo>
                  <a:cubicBezTo>
                    <a:pt x="347465" y="14954"/>
                    <a:pt x="492983" y="169912"/>
                    <a:pt x="492983" y="358838"/>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0" name="Freeform: Shape 269">
              <a:extLst>
                <a:ext uri="{FF2B5EF4-FFF2-40B4-BE49-F238E27FC236}">
                  <a16:creationId xmlns:a16="http://schemas.microsoft.com/office/drawing/2014/main" id="{A5B3E293-3B97-47C2-ABAB-757D04FCE2B2}"/>
                </a:ext>
              </a:extLst>
            </p:cNvPr>
            <p:cNvSpPr/>
            <p:nvPr/>
          </p:nvSpPr>
          <p:spPr>
            <a:xfrm>
              <a:off x="10740405" y="5163788"/>
              <a:ext cx="487202" cy="717270"/>
            </a:xfrm>
            <a:custGeom>
              <a:avLst/>
              <a:gdLst>
                <a:gd name="connsiteX0" fmla="*/ 300171 w 487202"/>
                <a:gd name="connsiteY0" fmla="*/ 589075 h 717269"/>
                <a:gd name="connsiteX1" fmla="*/ 423866 w 487202"/>
                <a:gd name="connsiteY1" fmla="*/ 714462 h 717269"/>
                <a:gd name="connsiteX2" fmla="*/ 360022 w 487202"/>
                <a:gd name="connsiteY2" fmla="*/ 720112 h 717269"/>
                <a:gd name="connsiteX3" fmla="*/ 0 w 487202"/>
                <a:gd name="connsiteY3" fmla="*/ 360056 h 717269"/>
                <a:gd name="connsiteX4" fmla="*/ 360022 w 487202"/>
                <a:gd name="connsiteY4" fmla="*/ 0 h 717269"/>
                <a:gd name="connsiteX5" fmla="*/ 389458 w 487202"/>
                <a:gd name="connsiteY5" fmla="*/ 1218 h 717269"/>
                <a:gd name="connsiteX6" fmla="*/ 236868 w 487202"/>
                <a:gd name="connsiteY6" fmla="*/ 214200 h 717269"/>
                <a:gd name="connsiteX7" fmla="*/ 486763 w 487202"/>
                <a:gd name="connsiteY7" fmla="*/ 395953 h 717269"/>
                <a:gd name="connsiteX8" fmla="*/ 300171 w 487202"/>
                <a:gd name="connsiteY8" fmla="*/ 589075 h 7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202" h="717269">
                  <a:moveTo>
                    <a:pt x="300171" y="589075"/>
                  </a:moveTo>
                  <a:cubicBezTo>
                    <a:pt x="282306" y="652377"/>
                    <a:pt x="423866" y="714462"/>
                    <a:pt x="423866" y="714462"/>
                  </a:cubicBezTo>
                  <a:cubicBezTo>
                    <a:pt x="403160" y="718183"/>
                    <a:pt x="381811" y="720112"/>
                    <a:pt x="360022" y="720112"/>
                  </a:cubicBezTo>
                  <a:cubicBezTo>
                    <a:pt x="161182" y="720112"/>
                    <a:pt x="0" y="558895"/>
                    <a:pt x="0" y="360056"/>
                  </a:cubicBezTo>
                  <a:cubicBezTo>
                    <a:pt x="0" y="161217"/>
                    <a:pt x="161182" y="0"/>
                    <a:pt x="360022" y="0"/>
                  </a:cubicBezTo>
                  <a:cubicBezTo>
                    <a:pt x="369936" y="0"/>
                    <a:pt x="379747" y="406"/>
                    <a:pt x="389458" y="1218"/>
                  </a:cubicBezTo>
                  <a:cubicBezTo>
                    <a:pt x="389458" y="1218"/>
                    <a:pt x="180062" y="137939"/>
                    <a:pt x="236868" y="214200"/>
                  </a:cubicBezTo>
                  <a:cubicBezTo>
                    <a:pt x="293675" y="290460"/>
                    <a:pt x="472180" y="311573"/>
                    <a:pt x="486763" y="395953"/>
                  </a:cubicBezTo>
                  <a:cubicBezTo>
                    <a:pt x="501378" y="480334"/>
                    <a:pt x="318001" y="525772"/>
                    <a:pt x="300171" y="589075"/>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1" name="Freeform: Shape 270">
              <a:extLst>
                <a:ext uri="{FF2B5EF4-FFF2-40B4-BE49-F238E27FC236}">
                  <a16:creationId xmlns:a16="http://schemas.microsoft.com/office/drawing/2014/main" id="{2F3C0706-69DB-4654-B807-99CF8D3BB44C}"/>
                </a:ext>
              </a:extLst>
            </p:cNvPr>
            <p:cNvSpPr/>
            <p:nvPr/>
          </p:nvSpPr>
          <p:spPr>
            <a:xfrm>
              <a:off x="10797109" y="5364489"/>
              <a:ext cx="135334" cy="135334"/>
            </a:xfrm>
            <a:custGeom>
              <a:avLst/>
              <a:gdLst>
                <a:gd name="connsiteX0" fmla="*/ 136552 w 135333"/>
                <a:gd name="connsiteY0" fmla="*/ 68276 h 135333"/>
                <a:gd name="connsiteX1" fmla="*/ 68277 w 135333"/>
                <a:gd name="connsiteY1" fmla="*/ 136552 h 135333"/>
                <a:gd name="connsiteX2" fmla="*/ 1 w 135333"/>
                <a:gd name="connsiteY2" fmla="*/ 68276 h 135333"/>
                <a:gd name="connsiteX3" fmla="*/ 68277 w 135333"/>
                <a:gd name="connsiteY3" fmla="*/ 0 h 135333"/>
                <a:gd name="connsiteX4" fmla="*/ 136552 w 135333"/>
                <a:gd name="connsiteY4" fmla="*/ 68276 h 13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3" h="135333">
                  <a:moveTo>
                    <a:pt x="136552" y="68276"/>
                  </a:moveTo>
                  <a:cubicBezTo>
                    <a:pt x="136552" y="105984"/>
                    <a:pt x="105984" y="136552"/>
                    <a:pt x="68277" y="136552"/>
                  </a:cubicBezTo>
                  <a:cubicBezTo>
                    <a:pt x="30569" y="136552"/>
                    <a:pt x="1" y="105984"/>
                    <a:pt x="1" y="68276"/>
                  </a:cubicBezTo>
                  <a:cubicBezTo>
                    <a:pt x="1" y="30568"/>
                    <a:pt x="30569" y="0"/>
                    <a:pt x="68277" y="0"/>
                  </a:cubicBezTo>
                  <a:cubicBezTo>
                    <a:pt x="105984" y="0"/>
                    <a:pt x="136552" y="30568"/>
                    <a:pt x="136552" y="68276"/>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2" name="Freeform: Shape 271">
              <a:extLst>
                <a:ext uri="{FF2B5EF4-FFF2-40B4-BE49-F238E27FC236}">
                  <a16:creationId xmlns:a16="http://schemas.microsoft.com/office/drawing/2014/main" id="{F13682E2-05A6-4BD8-966D-5FE69F1ABE7B}"/>
                </a:ext>
              </a:extLst>
            </p:cNvPr>
            <p:cNvSpPr/>
            <p:nvPr/>
          </p:nvSpPr>
          <p:spPr>
            <a:xfrm>
              <a:off x="10950443" y="5471166"/>
              <a:ext cx="206384" cy="206384"/>
            </a:xfrm>
            <a:custGeom>
              <a:avLst/>
              <a:gdLst>
                <a:gd name="connsiteX0" fmla="*/ 207670 w 206384"/>
                <a:gd name="connsiteY0" fmla="*/ 103835 h 206384"/>
                <a:gd name="connsiteX1" fmla="*/ 103835 w 206384"/>
                <a:gd name="connsiteY1" fmla="*/ 207670 h 206384"/>
                <a:gd name="connsiteX2" fmla="*/ 0 w 206384"/>
                <a:gd name="connsiteY2" fmla="*/ 103835 h 206384"/>
                <a:gd name="connsiteX3" fmla="*/ 103835 w 206384"/>
                <a:gd name="connsiteY3" fmla="*/ 0 h 206384"/>
                <a:gd name="connsiteX4" fmla="*/ 207670 w 206384"/>
                <a:gd name="connsiteY4" fmla="*/ 103835 h 20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84" h="206384">
                  <a:moveTo>
                    <a:pt x="207670" y="103835"/>
                  </a:moveTo>
                  <a:cubicBezTo>
                    <a:pt x="207670" y="161181"/>
                    <a:pt x="161181" y="207670"/>
                    <a:pt x="103835" y="207670"/>
                  </a:cubicBezTo>
                  <a:cubicBezTo>
                    <a:pt x="46488" y="207670"/>
                    <a:pt x="0" y="161181"/>
                    <a:pt x="0" y="103835"/>
                  </a:cubicBezTo>
                  <a:cubicBezTo>
                    <a:pt x="0" y="46488"/>
                    <a:pt x="46489" y="0"/>
                    <a:pt x="103835" y="0"/>
                  </a:cubicBezTo>
                  <a:cubicBezTo>
                    <a:pt x="161182" y="0"/>
                    <a:pt x="207670" y="46488"/>
                    <a:pt x="207670" y="103835"/>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3" name="Freeform: Shape 272">
              <a:extLst>
                <a:ext uri="{FF2B5EF4-FFF2-40B4-BE49-F238E27FC236}">
                  <a16:creationId xmlns:a16="http://schemas.microsoft.com/office/drawing/2014/main" id="{70EEA047-5936-441E-A6EB-50F4F84F6371}"/>
                </a:ext>
              </a:extLst>
            </p:cNvPr>
            <p:cNvSpPr/>
            <p:nvPr/>
          </p:nvSpPr>
          <p:spPr>
            <a:xfrm>
              <a:off x="11246790" y="5407423"/>
              <a:ext cx="108267" cy="108267"/>
            </a:xfrm>
            <a:custGeom>
              <a:avLst/>
              <a:gdLst>
                <a:gd name="connsiteX0" fmla="*/ 110838 w 108267"/>
                <a:gd name="connsiteY0" fmla="*/ 55419 h 108267"/>
                <a:gd name="connsiteX1" fmla="*/ 55419 w 108267"/>
                <a:gd name="connsiteY1" fmla="*/ 110839 h 108267"/>
                <a:gd name="connsiteX2" fmla="*/ 1 w 108267"/>
                <a:gd name="connsiteY2" fmla="*/ 55419 h 108267"/>
                <a:gd name="connsiteX3" fmla="*/ 55419 w 108267"/>
                <a:gd name="connsiteY3" fmla="*/ 0 h 108267"/>
                <a:gd name="connsiteX4" fmla="*/ 110838 w 108267"/>
                <a:gd name="connsiteY4" fmla="*/ 55419 h 10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108267">
                  <a:moveTo>
                    <a:pt x="110838" y="55419"/>
                  </a:moveTo>
                  <a:cubicBezTo>
                    <a:pt x="110838" y="86026"/>
                    <a:pt x="86026" y="110839"/>
                    <a:pt x="55419" y="110839"/>
                  </a:cubicBezTo>
                  <a:cubicBezTo>
                    <a:pt x="24812" y="110839"/>
                    <a:pt x="1" y="86026"/>
                    <a:pt x="1" y="55419"/>
                  </a:cubicBezTo>
                  <a:cubicBezTo>
                    <a:pt x="1" y="24812"/>
                    <a:pt x="24812" y="0"/>
                    <a:pt x="55419" y="0"/>
                  </a:cubicBezTo>
                  <a:cubicBezTo>
                    <a:pt x="86026" y="0"/>
                    <a:pt x="110838" y="24812"/>
                    <a:pt x="110838" y="5541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4" name="Freeform: Shape 273">
              <a:extLst>
                <a:ext uri="{FF2B5EF4-FFF2-40B4-BE49-F238E27FC236}">
                  <a16:creationId xmlns:a16="http://schemas.microsoft.com/office/drawing/2014/main" id="{7C853B84-755F-4002-AB84-5A1649BBF21F}"/>
                </a:ext>
              </a:extLst>
            </p:cNvPr>
            <p:cNvSpPr/>
            <p:nvPr/>
          </p:nvSpPr>
          <p:spPr>
            <a:xfrm>
              <a:off x="11133414" y="5726676"/>
              <a:ext cx="77817" cy="77817"/>
            </a:xfrm>
            <a:custGeom>
              <a:avLst/>
              <a:gdLst>
                <a:gd name="connsiteX0" fmla="*/ 78359 w 77817"/>
                <a:gd name="connsiteY0" fmla="*/ 39179 h 77817"/>
                <a:gd name="connsiteX1" fmla="*/ 39179 w 77817"/>
                <a:gd name="connsiteY1" fmla="*/ 78358 h 77817"/>
                <a:gd name="connsiteX2" fmla="*/ 0 w 77817"/>
                <a:gd name="connsiteY2" fmla="*/ 39179 h 77817"/>
                <a:gd name="connsiteX3" fmla="*/ 39179 w 77817"/>
                <a:gd name="connsiteY3" fmla="*/ 0 h 77817"/>
                <a:gd name="connsiteX4" fmla="*/ 78359 w 77817"/>
                <a:gd name="connsiteY4" fmla="*/ 39179 h 7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7" h="77817">
                  <a:moveTo>
                    <a:pt x="78359" y="39179"/>
                  </a:moveTo>
                  <a:cubicBezTo>
                    <a:pt x="78359" y="60817"/>
                    <a:pt x="60817" y="78358"/>
                    <a:pt x="39179" y="78358"/>
                  </a:cubicBezTo>
                  <a:cubicBezTo>
                    <a:pt x="17541" y="78358"/>
                    <a:pt x="0" y="60817"/>
                    <a:pt x="0" y="39179"/>
                  </a:cubicBezTo>
                  <a:cubicBezTo>
                    <a:pt x="0" y="17541"/>
                    <a:pt x="17541" y="0"/>
                    <a:pt x="39179" y="0"/>
                  </a:cubicBezTo>
                  <a:cubicBezTo>
                    <a:pt x="60817" y="0"/>
                    <a:pt x="78359" y="17541"/>
                    <a:pt x="78359" y="3917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75" name="Group 274">
            <a:extLst>
              <a:ext uri="{FF2B5EF4-FFF2-40B4-BE49-F238E27FC236}">
                <a16:creationId xmlns:a16="http://schemas.microsoft.com/office/drawing/2014/main" id="{825039AC-BEAC-4693-AE43-9BEE43A2AE9B}"/>
              </a:ext>
            </a:extLst>
          </p:cNvPr>
          <p:cNvGrpSpPr/>
          <p:nvPr/>
        </p:nvGrpSpPr>
        <p:grpSpPr>
          <a:xfrm flipH="1">
            <a:off x="1193986" y="3696739"/>
            <a:ext cx="2322255" cy="2513843"/>
            <a:chOff x="10226579" y="4729162"/>
            <a:chExt cx="3928256" cy="4252341"/>
          </a:xfrm>
        </p:grpSpPr>
        <p:sp>
          <p:nvSpPr>
            <p:cNvPr id="276" name="Freeform: Shape 275">
              <a:extLst>
                <a:ext uri="{FF2B5EF4-FFF2-40B4-BE49-F238E27FC236}">
                  <a16:creationId xmlns:a16="http://schemas.microsoft.com/office/drawing/2014/main" id="{9DB5F58B-C1D9-453B-B765-36A4CCCB05C5}"/>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7" name="Freeform: Shape 276">
              <a:extLst>
                <a:ext uri="{FF2B5EF4-FFF2-40B4-BE49-F238E27FC236}">
                  <a16:creationId xmlns:a16="http://schemas.microsoft.com/office/drawing/2014/main" id="{DBB3F57D-FEDF-4932-A79C-D4A3472644F7}"/>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8" name="Freeform: Shape 277">
              <a:extLst>
                <a:ext uri="{FF2B5EF4-FFF2-40B4-BE49-F238E27FC236}">
                  <a16:creationId xmlns:a16="http://schemas.microsoft.com/office/drawing/2014/main" id="{B0E01FEB-A22C-47EE-B396-378B2410D65D}"/>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9" name="Freeform: Shape 278">
              <a:extLst>
                <a:ext uri="{FF2B5EF4-FFF2-40B4-BE49-F238E27FC236}">
                  <a16:creationId xmlns:a16="http://schemas.microsoft.com/office/drawing/2014/main" id="{9DF5310D-9DFE-4A01-B3FC-46DE13D1DA15}"/>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0" name="Freeform: Shape 279">
              <a:extLst>
                <a:ext uri="{FF2B5EF4-FFF2-40B4-BE49-F238E27FC236}">
                  <a16:creationId xmlns:a16="http://schemas.microsoft.com/office/drawing/2014/main" id="{073ADD77-F396-4329-8631-2FCC88627C4C}"/>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1" name="Freeform: Shape 280">
              <a:extLst>
                <a:ext uri="{FF2B5EF4-FFF2-40B4-BE49-F238E27FC236}">
                  <a16:creationId xmlns:a16="http://schemas.microsoft.com/office/drawing/2014/main" id="{A66431FF-1F25-4F5D-8570-79BE0E265F45}"/>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2" name="Freeform: Shape 281">
              <a:extLst>
                <a:ext uri="{FF2B5EF4-FFF2-40B4-BE49-F238E27FC236}">
                  <a16:creationId xmlns:a16="http://schemas.microsoft.com/office/drawing/2014/main" id="{460BBF07-1D44-4A45-924E-9F0A1742152F}"/>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3" name="Freeform: Shape 282">
              <a:extLst>
                <a:ext uri="{FF2B5EF4-FFF2-40B4-BE49-F238E27FC236}">
                  <a16:creationId xmlns:a16="http://schemas.microsoft.com/office/drawing/2014/main" id="{E4A707F9-FC1C-4711-86B5-9A19F2820463}"/>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4" name="Freeform: Shape 283">
              <a:extLst>
                <a:ext uri="{FF2B5EF4-FFF2-40B4-BE49-F238E27FC236}">
                  <a16:creationId xmlns:a16="http://schemas.microsoft.com/office/drawing/2014/main" id="{23B38336-1B15-4C83-8526-65B81BE74BDE}"/>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5" name="Freeform: Shape 284">
              <a:extLst>
                <a:ext uri="{FF2B5EF4-FFF2-40B4-BE49-F238E27FC236}">
                  <a16:creationId xmlns:a16="http://schemas.microsoft.com/office/drawing/2014/main" id="{12703152-C76E-4F59-89C7-C39439EB55C1}"/>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6" name="Freeform: Shape 285">
              <a:extLst>
                <a:ext uri="{FF2B5EF4-FFF2-40B4-BE49-F238E27FC236}">
                  <a16:creationId xmlns:a16="http://schemas.microsoft.com/office/drawing/2014/main" id="{5A5810DF-7981-4B87-AABE-D35765A534B4}"/>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7" name="Freeform: Shape 286">
              <a:extLst>
                <a:ext uri="{FF2B5EF4-FFF2-40B4-BE49-F238E27FC236}">
                  <a16:creationId xmlns:a16="http://schemas.microsoft.com/office/drawing/2014/main" id="{B8003C03-6310-41E4-AD10-40435A4C77A4}"/>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8" name="Freeform: Shape 287">
              <a:extLst>
                <a:ext uri="{FF2B5EF4-FFF2-40B4-BE49-F238E27FC236}">
                  <a16:creationId xmlns:a16="http://schemas.microsoft.com/office/drawing/2014/main" id="{45720612-AA71-4F79-8551-F8399DEB2EAD}"/>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9" name="Freeform: Shape 288">
              <a:extLst>
                <a:ext uri="{FF2B5EF4-FFF2-40B4-BE49-F238E27FC236}">
                  <a16:creationId xmlns:a16="http://schemas.microsoft.com/office/drawing/2014/main" id="{A7D078D4-0710-4CD6-A6E2-6BFF737A8E6D}"/>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0" name="Freeform: Shape 289">
              <a:extLst>
                <a:ext uri="{FF2B5EF4-FFF2-40B4-BE49-F238E27FC236}">
                  <a16:creationId xmlns:a16="http://schemas.microsoft.com/office/drawing/2014/main" id="{DBD8C2FF-8DAC-427C-94C3-5E80D143367A}"/>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1" name="Freeform: Shape 290">
              <a:extLst>
                <a:ext uri="{FF2B5EF4-FFF2-40B4-BE49-F238E27FC236}">
                  <a16:creationId xmlns:a16="http://schemas.microsoft.com/office/drawing/2014/main" id="{D9B0F125-33FD-4439-9D89-5C72F603721E}"/>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2" name="Freeform: Shape 291">
              <a:extLst>
                <a:ext uri="{FF2B5EF4-FFF2-40B4-BE49-F238E27FC236}">
                  <a16:creationId xmlns:a16="http://schemas.microsoft.com/office/drawing/2014/main" id="{A556930B-80B2-44AE-B3A9-7B7761E79768}"/>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54" name="Group 153">
            <a:extLst>
              <a:ext uri="{FF2B5EF4-FFF2-40B4-BE49-F238E27FC236}">
                <a16:creationId xmlns:a16="http://schemas.microsoft.com/office/drawing/2014/main" id="{B7C22F66-B046-45F5-95CF-C998D5EB9D18}"/>
              </a:ext>
            </a:extLst>
          </p:cNvPr>
          <p:cNvGrpSpPr/>
          <p:nvPr/>
        </p:nvGrpSpPr>
        <p:grpSpPr>
          <a:xfrm>
            <a:off x="3199079" y="3265002"/>
            <a:ext cx="2343391" cy="1654160"/>
            <a:chOff x="17029828" y="5557001"/>
            <a:chExt cx="1150338" cy="812004"/>
          </a:xfrm>
        </p:grpSpPr>
        <p:sp>
          <p:nvSpPr>
            <p:cNvPr id="155" name="Freeform: Shape 154">
              <a:extLst>
                <a:ext uri="{FF2B5EF4-FFF2-40B4-BE49-F238E27FC236}">
                  <a16:creationId xmlns:a16="http://schemas.microsoft.com/office/drawing/2014/main" id="{35522AFD-07BA-4F64-A463-E5A900337EB6}"/>
                </a:ext>
              </a:extLst>
            </p:cNvPr>
            <p:cNvSpPr/>
            <p:nvPr/>
          </p:nvSpPr>
          <p:spPr>
            <a:xfrm>
              <a:off x="17549685" y="5581564"/>
              <a:ext cx="446602" cy="751103"/>
            </a:xfrm>
            <a:custGeom>
              <a:avLst/>
              <a:gdLst>
                <a:gd name="connsiteX0" fmla="*/ 447697 w 446601"/>
                <a:gd name="connsiteY0" fmla="*/ 382623 h 751103"/>
                <a:gd name="connsiteX1" fmla="*/ 213028 w 446601"/>
                <a:gd name="connsiteY1" fmla="*/ 751509 h 751103"/>
                <a:gd name="connsiteX2" fmla="*/ 163564 w 446601"/>
                <a:gd name="connsiteY2" fmla="*/ 666723 h 751103"/>
                <a:gd name="connsiteX3" fmla="*/ 994 w 446601"/>
                <a:gd name="connsiteY3" fmla="*/ 533047 h 751103"/>
                <a:gd name="connsiteX4" fmla="*/ 128613 w 446601"/>
                <a:gd name="connsiteY4" fmla="*/ 350718 h 751103"/>
                <a:gd name="connsiteX5" fmla="*/ 17708 w 446601"/>
                <a:gd name="connsiteY5" fmla="*/ 163822 h 751103"/>
                <a:gd name="connsiteX6" fmla="*/ 180176 w 446601"/>
                <a:gd name="connsiteY6" fmla="*/ 0 h 751103"/>
                <a:gd name="connsiteX7" fmla="*/ 447697 w 446601"/>
                <a:gd name="connsiteY7" fmla="*/ 382623 h 75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601" h="751103">
                  <a:moveTo>
                    <a:pt x="447697" y="382623"/>
                  </a:moveTo>
                  <a:cubicBezTo>
                    <a:pt x="447697" y="545836"/>
                    <a:pt x="351678" y="686617"/>
                    <a:pt x="213028" y="751509"/>
                  </a:cubicBezTo>
                  <a:cubicBezTo>
                    <a:pt x="214753" y="717507"/>
                    <a:pt x="208393" y="672339"/>
                    <a:pt x="163564" y="666723"/>
                  </a:cubicBezTo>
                  <a:cubicBezTo>
                    <a:pt x="90618" y="657621"/>
                    <a:pt x="-11153" y="593811"/>
                    <a:pt x="994" y="533047"/>
                  </a:cubicBezTo>
                  <a:cubicBezTo>
                    <a:pt x="13140" y="472248"/>
                    <a:pt x="160519" y="457057"/>
                    <a:pt x="128613" y="350718"/>
                  </a:cubicBezTo>
                  <a:cubicBezTo>
                    <a:pt x="96709" y="244345"/>
                    <a:pt x="17708" y="270194"/>
                    <a:pt x="17708" y="163822"/>
                  </a:cubicBezTo>
                  <a:cubicBezTo>
                    <a:pt x="17708" y="57449"/>
                    <a:pt x="180176" y="0"/>
                    <a:pt x="180176" y="0"/>
                  </a:cubicBezTo>
                  <a:cubicBezTo>
                    <a:pt x="336284" y="57043"/>
                    <a:pt x="447697" y="206858"/>
                    <a:pt x="447697" y="382623"/>
                  </a:cubicBezTo>
                  <a:close/>
                </a:path>
              </a:pathLst>
            </a:custGeom>
            <a:solidFill>
              <a:srgbClr val="FF2D5E"/>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6" name="Freeform: Shape 155">
              <a:extLst>
                <a:ext uri="{FF2B5EF4-FFF2-40B4-BE49-F238E27FC236}">
                  <a16:creationId xmlns:a16="http://schemas.microsoft.com/office/drawing/2014/main" id="{F170B5BE-60E6-4BD8-8485-FD0109A77DC0}"/>
                </a:ext>
              </a:extLst>
            </p:cNvPr>
            <p:cNvSpPr/>
            <p:nvPr/>
          </p:nvSpPr>
          <p:spPr>
            <a:xfrm>
              <a:off x="17182976" y="5557001"/>
              <a:ext cx="578553" cy="812004"/>
            </a:xfrm>
            <a:custGeom>
              <a:avLst/>
              <a:gdLst>
                <a:gd name="connsiteX0" fmla="*/ 579737 w 578552"/>
                <a:gd name="connsiteY0" fmla="*/ 776106 h 812003"/>
                <a:gd name="connsiteX1" fmla="*/ 407186 w 578552"/>
                <a:gd name="connsiteY1" fmla="*/ 814406 h 812003"/>
                <a:gd name="connsiteX2" fmla="*/ 0 w 578552"/>
                <a:gd name="connsiteY2" fmla="*/ 407220 h 812003"/>
                <a:gd name="connsiteX3" fmla="*/ 407186 w 578552"/>
                <a:gd name="connsiteY3" fmla="*/ 0 h 812003"/>
                <a:gd name="connsiteX4" fmla="*/ 546885 w 578552"/>
                <a:gd name="connsiteY4" fmla="*/ 24597 h 812003"/>
                <a:gd name="connsiteX5" fmla="*/ 384416 w 578552"/>
                <a:gd name="connsiteY5" fmla="*/ 188419 h 812003"/>
                <a:gd name="connsiteX6" fmla="*/ 495322 w 578552"/>
                <a:gd name="connsiteY6" fmla="*/ 375315 h 812003"/>
                <a:gd name="connsiteX7" fmla="*/ 367703 w 578552"/>
                <a:gd name="connsiteY7" fmla="*/ 557643 h 812003"/>
                <a:gd name="connsiteX8" fmla="*/ 530272 w 578552"/>
                <a:gd name="connsiteY8" fmla="*/ 691320 h 812003"/>
                <a:gd name="connsiteX9" fmla="*/ 579737 w 578552"/>
                <a:gd name="connsiteY9" fmla="*/ 776106 h 81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552" h="812003">
                  <a:moveTo>
                    <a:pt x="579737" y="776106"/>
                  </a:moveTo>
                  <a:cubicBezTo>
                    <a:pt x="527328" y="800703"/>
                    <a:pt x="468865" y="814406"/>
                    <a:pt x="407186" y="814406"/>
                  </a:cubicBezTo>
                  <a:cubicBezTo>
                    <a:pt x="182329" y="814406"/>
                    <a:pt x="0" y="632111"/>
                    <a:pt x="0" y="407220"/>
                  </a:cubicBezTo>
                  <a:cubicBezTo>
                    <a:pt x="0" y="182329"/>
                    <a:pt x="182329" y="0"/>
                    <a:pt x="407186" y="0"/>
                  </a:cubicBezTo>
                  <a:cubicBezTo>
                    <a:pt x="456245" y="0"/>
                    <a:pt x="503308" y="8695"/>
                    <a:pt x="546885" y="24597"/>
                  </a:cubicBezTo>
                  <a:cubicBezTo>
                    <a:pt x="546885" y="24597"/>
                    <a:pt x="384416" y="82046"/>
                    <a:pt x="384416" y="188419"/>
                  </a:cubicBezTo>
                  <a:cubicBezTo>
                    <a:pt x="384416" y="294791"/>
                    <a:pt x="463418" y="268942"/>
                    <a:pt x="495322" y="375315"/>
                  </a:cubicBezTo>
                  <a:cubicBezTo>
                    <a:pt x="527227" y="481653"/>
                    <a:pt x="379849" y="496845"/>
                    <a:pt x="367703" y="557643"/>
                  </a:cubicBezTo>
                  <a:cubicBezTo>
                    <a:pt x="355556" y="618408"/>
                    <a:pt x="457327" y="682218"/>
                    <a:pt x="530272" y="691320"/>
                  </a:cubicBezTo>
                  <a:cubicBezTo>
                    <a:pt x="575102" y="696902"/>
                    <a:pt x="581462" y="742070"/>
                    <a:pt x="579737" y="776106"/>
                  </a:cubicBezTo>
                  <a:close/>
                </a:path>
              </a:pathLst>
            </a:custGeom>
            <a:solidFill>
              <a:srgbClr val="EA1149"/>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7" name="Freeform: Shape 156">
              <a:extLst>
                <a:ext uri="{FF2B5EF4-FFF2-40B4-BE49-F238E27FC236}">
                  <a16:creationId xmlns:a16="http://schemas.microsoft.com/office/drawing/2014/main" id="{ACA965AD-72C6-4B05-AA13-B2407CF08C4D}"/>
                </a:ext>
              </a:extLst>
            </p:cNvPr>
            <p:cNvSpPr/>
            <p:nvPr/>
          </p:nvSpPr>
          <p:spPr>
            <a:xfrm>
              <a:off x="17614320" y="6074992"/>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8" name="Freeform: Shape 157">
              <a:extLst>
                <a:ext uri="{FF2B5EF4-FFF2-40B4-BE49-F238E27FC236}">
                  <a16:creationId xmlns:a16="http://schemas.microsoft.com/office/drawing/2014/main" id="{B68D5516-924C-414E-83EB-662EF86FC7C1}"/>
                </a:ext>
              </a:extLst>
            </p:cNvPr>
            <p:cNvSpPr/>
            <p:nvPr/>
          </p:nvSpPr>
          <p:spPr>
            <a:xfrm>
              <a:off x="17646461" y="5682050"/>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9" name="Freeform: Shape 158">
              <a:extLst>
                <a:ext uri="{FF2B5EF4-FFF2-40B4-BE49-F238E27FC236}">
                  <a16:creationId xmlns:a16="http://schemas.microsoft.com/office/drawing/2014/main" id="{14F0358B-6CB6-4FA3-8847-B26A962E06F7}"/>
                </a:ext>
              </a:extLst>
            </p:cNvPr>
            <p:cNvSpPr/>
            <p:nvPr/>
          </p:nvSpPr>
          <p:spPr>
            <a:xfrm>
              <a:off x="17447724" y="5885389"/>
              <a:ext cx="165784" cy="142101"/>
            </a:xfrm>
            <a:custGeom>
              <a:avLst/>
              <a:gdLst>
                <a:gd name="connsiteX0" fmla="*/ 166597 w 165784"/>
                <a:gd name="connsiteY0" fmla="*/ 71964 h 142100"/>
                <a:gd name="connsiteX1" fmla="*/ 83298 w 165784"/>
                <a:gd name="connsiteY1" fmla="*/ 143928 h 142100"/>
                <a:gd name="connsiteX2" fmla="*/ 0 w 165784"/>
                <a:gd name="connsiteY2" fmla="*/ 71964 h 142100"/>
                <a:gd name="connsiteX3" fmla="*/ 83298 w 165784"/>
                <a:gd name="connsiteY3" fmla="*/ 0 h 142100"/>
                <a:gd name="connsiteX4" fmla="*/ 166597 w 165784"/>
                <a:gd name="connsiteY4" fmla="*/ 71964 h 14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4" h="142100">
                  <a:moveTo>
                    <a:pt x="166597" y="71964"/>
                  </a:moveTo>
                  <a:cubicBezTo>
                    <a:pt x="166597" y="111708"/>
                    <a:pt x="129302" y="143928"/>
                    <a:pt x="83298" y="143928"/>
                  </a:cubicBezTo>
                  <a:cubicBezTo>
                    <a:pt x="37294" y="143928"/>
                    <a:pt x="0" y="111708"/>
                    <a:pt x="0" y="71964"/>
                  </a:cubicBezTo>
                  <a:cubicBezTo>
                    <a:pt x="0" y="32219"/>
                    <a:pt x="37294" y="0"/>
                    <a:pt x="83298" y="0"/>
                  </a:cubicBezTo>
                  <a:cubicBezTo>
                    <a:pt x="129302" y="0"/>
                    <a:pt x="166597" y="32219"/>
                    <a:pt x="166597" y="71964"/>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0" name="Freeform: Shape 159">
              <a:extLst>
                <a:ext uri="{FF2B5EF4-FFF2-40B4-BE49-F238E27FC236}">
                  <a16:creationId xmlns:a16="http://schemas.microsoft.com/office/drawing/2014/main" id="{3AC7BFDF-1940-47F5-AE4C-D314832FF427}"/>
                </a:ext>
              </a:extLst>
            </p:cNvPr>
            <p:cNvSpPr/>
            <p:nvPr/>
          </p:nvSpPr>
          <p:spPr>
            <a:xfrm>
              <a:off x="17359655" y="6144317"/>
              <a:ext cx="71050" cy="60900"/>
            </a:xfrm>
            <a:custGeom>
              <a:avLst/>
              <a:gdLst>
                <a:gd name="connsiteX0" fmla="*/ 72472 w 71050"/>
                <a:gd name="connsiteY0" fmla="*/ 31296 h 60900"/>
                <a:gd name="connsiteX1" fmla="*/ 36236 w 71050"/>
                <a:gd name="connsiteY1" fmla="*/ 62592 h 60900"/>
                <a:gd name="connsiteX2" fmla="*/ 1 w 71050"/>
                <a:gd name="connsiteY2" fmla="*/ 31296 h 60900"/>
                <a:gd name="connsiteX3" fmla="*/ 36236 w 71050"/>
                <a:gd name="connsiteY3" fmla="*/ 0 h 60900"/>
                <a:gd name="connsiteX4" fmla="*/ 72472 w 71050"/>
                <a:gd name="connsiteY4" fmla="*/ 31296 h 6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50" h="60900">
                  <a:moveTo>
                    <a:pt x="72472" y="31296"/>
                  </a:moveTo>
                  <a:cubicBezTo>
                    <a:pt x="72472" y="48580"/>
                    <a:pt x="56249" y="62592"/>
                    <a:pt x="36236" y="62592"/>
                  </a:cubicBezTo>
                  <a:cubicBezTo>
                    <a:pt x="16223" y="62592"/>
                    <a:pt x="1" y="48580"/>
                    <a:pt x="1" y="31296"/>
                  </a:cubicBezTo>
                  <a:cubicBezTo>
                    <a:pt x="1" y="14012"/>
                    <a:pt x="16223" y="0"/>
                    <a:pt x="36236" y="0"/>
                  </a:cubicBezTo>
                  <a:cubicBezTo>
                    <a:pt x="56249" y="0"/>
                    <a:pt x="72472" y="14012"/>
                    <a:pt x="72472" y="31296"/>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1" name="Freeform: Shape 160">
              <a:extLst>
                <a:ext uri="{FF2B5EF4-FFF2-40B4-BE49-F238E27FC236}">
                  <a16:creationId xmlns:a16="http://schemas.microsoft.com/office/drawing/2014/main" id="{16060D4A-3460-4F11-9481-9F1FCCB29665}"/>
                </a:ext>
              </a:extLst>
            </p:cNvPr>
            <p:cNvSpPr/>
            <p:nvPr/>
          </p:nvSpPr>
          <p:spPr>
            <a:xfrm>
              <a:off x="17308668" y="5712364"/>
              <a:ext cx="101500" cy="87967"/>
            </a:xfrm>
            <a:custGeom>
              <a:avLst/>
              <a:gdLst>
                <a:gd name="connsiteX0" fmla="*/ 101974 w 101500"/>
                <a:gd name="connsiteY0" fmla="*/ 44051 h 87967"/>
                <a:gd name="connsiteX1" fmla="*/ 50988 w 101500"/>
                <a:gd name="connsiteY1" fmla="*/ 88102 h 87967"/>
                <a:gd name="connsiteX2" fmla="*/ 1 w 101500"/>
                <a:gd name="connsiteY2" fmla="*/ 44051 h 87967"/>
                <a:gd name="connsiteX3" fmla="*/ 50988 w 101500"/>
                <a:gd name="connsiteY3" fmla="*/ 0 h 87967"/>
                <a:gd name="connsiteX4" fmla="*/ 101974 w 101500"/>
                <a:gd name="connsiteY4" fmla="*/ 44051 h 8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 h="87967">
                  <a:moveTo>
                    <a:pt x="101974" y="44051"/>
                  </a:moveTo>
                  <a:cubicBezTo>
                    <a:pt x="101974" y="68380"/>
                    <a:pt x="79146" y="88102"/>
                    <a:pt x="50988" y="88102"/>
                  </a:cubicBezTo>
                  <a:cubicBezTo>
                    <a:pt x="22829" y="88102"/>
                    <a:pt x="1" y="68380"/>
                    <a:pt x="1" y="44051"/>
                  </a:cubicBezTo>
                  <a:cubicBezTo>
                    <a:pt x="1" y="19722"/>
                    <a:pt x="22829" y="0"/>
                    <a:pt x="50988" y="0"/>
                  </a:cubicBezTo>
                  <a:cubicBezTo>
                    <a:pt x="79146" y="0"/>
                    <a:pt x="101974" y="19722"/>
                    <a:pt x="101974" y="44051"/>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2" name="Freeform: Shape 161">
              <a:extLst>
                <a:ext uri="{FF2B5EF4-FFF2-40B4-BE49-F238E27FC236}">
                  <a16:creationId xmlns:a16="http://schemas.microsoft.com/office/drawing/2014/main" id="{416797D1-FD2E-479A-ADB2-3AC98D13DA76}"/>
                </a:ext>
              </a:extLst>
            </p:cNvPr>
            <p:cNvSpPr/>
            <p:nvPr/>
          </p:nvSpPr>
          <p:spPr>
            <a:xfrm>
              <a:off x="17029828" y="5658977"/>
              <a:ext cx="1150338" cy="568402"/>
            </a:xfrm>
            <a:custGeom>
              <a:avLst/>
              <a:gdLst>
                <a:gd name="connsiteX0" fmla="*/ 1017527 w 1150338"/>
                <a:gd name="connsiteY0" fmla="*/ 252531 h 568402"/>
                <a:gd name="connsiteX1" fmla="*/ 956288 w 1150338"/>
                <a:gd name="connsiteY1" fmla="*/ 211254 h 568402"/>
                <a:gd name="connsiteX2" fmla="*/ 967487 w 1150338"/>
                <a:gd name="connsiteY2" fmla="*/ 299763 h 568402"/>
                <a:gd name="connsiteX3" fmla="*/ 977230 w 1150338"/>
                <a:gd name="connsiteY3" fmla="*/ 306868 h 568402"/>
                <a:gd name="connsiteX4" fmla="*/ 1082859 w 1150338"/>
                <a:gd name="connsiteY4" fmla="*/ 438311 h 568402"/>
                <a:gd name="connsiteX5" fmla="*/ 1081336 w 1150338"/>
                <a:gd name="connsiteY5" fmla="*/ 448630 h 568402"/>
                <a:gd name="connsiteX6" fmla="*/ 917482 w 1150338"/>
                <a:gd name="connsiteY6" fmla="*/ 502628 h 568402"/>
                <a:gd name="connsiteX7" fmla="*/ 913996 w 1150338"/>
                <a:gd name="connsiteY7" fmla="*/ 502696 h 568402"/>
                <a:gd name="connsiteX8" fmla="*/ 531408 w 1150338"/>
                <a:gd name="connsiteY8" fmla="*/ 435976 h 568402"/>
                <a:gd name="connsiteX9" fmla="*/ 527111 w 1150338"/>
                <a:gd name="connsiteY9" fmla="*/ 434623 h 568402"/>
                <a:gd name="connsiteX10" fmla="*/ 173484 w 1150338"/>
                <a:gd name="connsiteY10" fmla="*/ 263527 h 568402"/>
                <a:gd name="connsiteX11" fmla="*/ 157006 w 1150338"/>
                <a:gd name="connsiteY11" fmla="*/ 250907 h 568402"/>
                <a:gd name="connsiteX12" fmla="*/ 69378 w 1150338"/>
                <a:gd name="connsiteY12" fmla="*/ 121799 h 568402"/>
                <a:gd name="connsiteX13" fmla="*/ 230627 w 1150338"/>
                <a:gd name="connsiteY13" fmla="*/ 67868 h 568402"/>
                <a:gd name="connsiteX14" fmla="*/ 291223 w 1150338"/>
                <a:gd name="connsiteY14" fmla="*/ 1250 h 568402"/>
                <a:gd name="connsiteX15" fmla="*/ 235838 w 1150338"/>
                <a:gd name="connsiteY15" fmla="*/ 66 h 568402"/>
                <a:gd name="connsiteX16" fmla="*/ 4992 w 1150338"/>
                <a:gd name="connsiteY16" fmla="*/ 100991 h 568402"/>
                <a:gd name="connsiteX17" fmla="*/ 133187 w 1150338"/>
                <a:gd name="connsiteY17" fmla="*/ 317897 h 568402"/>
                <a:gd name="connsiteX18" fmla="*/ 153995 w 1150338"/>
                <a:gd name="connsiteY18" fmla="*/ 332784 h 568402"/>
                <a:gd name="connsiteX19" fmla="*/ 506302 w 1150338"/>
                <a:gd name="connsiteY19" fmla="*/ 499008 h 568402"/>
                <a:gd name="connsiteX20" fmla="*/ 534385 w 1150338"/>
                <a:gd name="connsiteY20" fmla="*/ 507805 h 568402"/>
                <a:gd name="connsiteX21" fmla="*/ 871332 w 1150338"/>
                <a:gd name="connsiteY21" fmla="*/ 569720 h 568402"/>
                <a:gd name="connsiteX22" fmla="*/ 904895 w 1150338"/>
                <a:gd name="connsiteY22" fmla="*/ 570430 h 568402"/>
                <a:gd name="connsiteX23" fmla="*/ 914876 w 1150338"/>
                <a:gd name="connsiteY23" fmla="*/ 570363 h 568402"/>
                <a:gd name="connsiteX24" fmla="*/ 1071356 w 1150338"/>
                <a:gd name="connsiteY24" fmla="*/ 543398 h 568402"/>
                <a:gd name="connsiteX25" fmla="*/ 1145722 w 1150338"/>
                <a:gd name="connsiteY25" fmla="*/ 469438 h 568402"/>
                <a:gd name="connsiteX26" fmla="*/ 1017527 w 1150338"/>
                <a:gd name="connsiteY26" fmla="*/ 252531 h 5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38" h="568402">
                  <a:moveTo>
                    <a:pt x="1017527" y="252531"/>
                  </a:moveTo>
                  <a:cubicBezTo>
                    <a:pt x="998647" y="238524"/>
                    <a:pt x="978179" y="224720"/>
                    <a:pt x="956288" y="211254"/>
                  </a:cubicBezTo>
                  <a:cubicBezTo>
                    <a:pt x="963122" y="239708"/>
                    <a:pt x="966980" y="269346"/>
                    <a:pt x="967487" y="299763"/>
                  </a:cubicBezTo>
                  <a:cubicBezTo>
                    <a:pt x="970802" y="302131"/>
                    <a:pt x="974050" y="304499"/>
                    <a:pt x="977230" y="306868"/>
                  </a:cubicBezTo>
                  <a:cubicBezTo>
                    <a:pt x="1055522" y="364926"/>
                    <a:pt x="1082859" y="410939"/>
                    <a:pt x="1082859" y="438311"/>
                  </a:cubicBezTo>
                  <a:cubicBezTo>
                    <a:pt x="1082859" y="442134"/>
                    <a:pt x="1082317" y="445551"/>
                    <a:pt x="1081336" y="448630"/>
                  </a:cubicBezTo>
                  <a:cubicBezTo>
                    <a:pt x="1073284" y="473565"/>
                    <a:pt x="1025985" y="500700"/>
                    <a:pt x="917482" y="502628"/>
                  </a:cubicBezTo>
                  <a:cubicBezTo>
                    <a:pt x="916330" y="502662"/>
                    <a:pt x="915180" y="502696"/>
                    <a:pt x="913996" y="502696"/>
                  </a:cubicBezTo>
                  <a:cubicBezTo>
                    <a:pt x="806034" y="504083"/>
                    <a:pt x="670259" y="480433"/>
                    <a:pt x="531408" y="435976"/>
                  </a:cubicBezTo>
                  <a:cubicBezTo>
                    <a:pt x="529986" y="435536"/>
                    <a:pt x="528532" y="435097"/>
                    <a:pt x="527111" y="434623"/>
                  </a:cubicBezTo>
                  <a:cubicBezTo>
                    <a:pt x="386735" y="389286"/>
                    <a:pt x="261180" y="328555"/>
                    <a:pt x="173484" y="263527"/>
                  </a:cubicBezTo>
                  <a:cubicBezTo>
                    <a:pt x="167698" y="259264"/>
                    <a:pt x="162217" y="255035"/>
                    <a:pt x="157006" y="250907"/>
                  </a:cubicBezTo>
                  <a:cubicBezTo>
                    <a:pt x="81456" y="191022"/>
                    <a:pt x="61765" y="145347"/>
                    <a:pt x="69378" y="121799"/>
                  </a:cubicBezTo>
                  <a:cubicBezTo>
                    <a:pt x="77362" y="97066"/>
                    <a:pt x="123984" y="70169"/>
                    <a:pt x="230627" y="67868"/>
                  </a:cubicBezTo>
                  <a:cubicBezTo>
                    <a:pt x="248322" y="43474"/>
                    <a:pt x="268657" y="21110"/>
                    <a:pt x="291223" y="1250"/>
                  </a:cubicBezTo>
                  <a:cubicBezTo>
                    <a:pt x="272141" y="235"/>
                    <a:pt x="253668" y="-171"/>
                    <a:pt x="235838" y="66"/>
                  </a:cubicBezTo>
                  <a:cubicBezTo>
                    <a:pt x="105579" y="1757"/>
                    <a:pt x="25766" y="36673"/>
                    <a:pt x="4992" y="100991"/>
                  </a:cubicBezTo>
                  <a:cubicBezTo>
                    <a:pt x="-15782" y="165342"/>
                    <a:pt x="28540" y="240317"/>
                    <a:pt x="133187" y="317897"/>
                  </a:cubicBezTo>
                  <a:cubicBezTo>
                    <a:pt x="139919" y="322905"/>
                    <a:pt x="146856" y="327844"/>
                    <a:pt x="153995" y="332784"/>
                  </a:cubicBezTo>
                  <a:cubicBezTo>
                    <a:pt x="245819" y="396357"/>
                    <a:pt x="369751" y="454923"/>
                    <a:pt x="506302" y="499008"/>
                  </a:cubicBezTo>
                  <a:cubicBezTo>
                    <a:pt x="515674" y="502019"/>
                    <a:pt x="525013" y="504963"/>
                    <a:pt x="534385" y="507805"/>
                  </a:cubicBezTo>
                  <a:cubicBezTo>
                    <a:pt x="654020" y="544243"/>
                    <a:pt x="771152" y="565728"/>
                    <a:pt x="871332" y="569720"/>
                  </a:cubicBezTo>
                  <a:cubicBezTo>
                    <a:pt x="882735" y="570194"/>
                    <a:pt x="893934" y="570430"/>
                    <a:pt x="904895" y="570430"/>
                  </a:cubicBezTo>
                  <a:cubicBezTo>
                    <a:pt x="908245" y="570430"/>
                    <a:pt x="911561" y="570397"/>
                    <a:pt x="914876" y="570363"/>
                  </a:cubicBezTo>
                  <a:cubicBezTo>
                    <a:pt x="979971" y="569517"/>
                    <a:pt x="1032515" y="560348"/>
                    <a:pt x="1071356" y="543398"/>
                  </a:cubicBezTo>
                  <a:cubicBezTo>
                    <a:pt x="1110162" y="526413"/>
                    <a:pt x="1135336" y="501613"/>
                    <a:pt x="1145722" y="469438"/>
                  </a:cubicBezTo>
                  <a:cubicBezTo>
                    <a:pt x="1166496" y="405086"/>
                    <a:pt x="1122174" y="330077"/>
                    <a:pt x="1017527" y="25253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188" name="Group 187">
            <a:extLst>
              <a:ext uri="{FF2B5EF4-FFF2-40B4-BE49-F238E27FC236}">
                <a16:creationId xmlns:a16="http://schemas.microsoft.com/office/drawing/2014/main" id="{61342B1A-2D45-458D-BDC0-E5FA2121DDC9}"/>
              </a:ext>
            </a:extLst>
          </p:cNvPr>
          <p:cNvGrpSpPr/>
          <p:nvPr/>
        </p:nvGrpSpPr>
        <p:grpSpPr>
          <a:xfrm>
            <a:off x="5426633" y="2166843"/>
            <a:ext cx="1638969" cy="1642717"/>
            <a:chOff x="11460990" y="6356825"/>
            <a:chExt cx="804547" cy="806387"/>
          </a:xfrm>
          <a:effectLst>
            <a:outerShdw blurRad="1181100" sx="102000" sy="102000" algn="ctr" rotWithShape="0">
              <a:schemeClr val="accent3">
                <a:alpha val="95000"/>
              </a:schemeClr>
            </a:outerShdw>
          </a:effectLst>
        </p:grpSpPr>
        <p:sp>
          <p:nvSpPr>
            <p:cNvPr id="189" name="Freeform: Shape 188">
              <a:extLst>
                <a:ext uri="{FF2B5EF4-FFF2-40B4-BE49-F238E27FC236}">
                  <a16:creationId xmlns:a16="http://schemas.microsoft.com/office/drawing/2014/main" id="{9E753755-9AE7-4C2A-A2B8-77E63FD16938}"/>
                </a:ext>
              </a:extLst>
            </p:cNvPr>
            <p:cNvSpPr/>
            <p:nvPr/>
          </p:nvSpPr>
          <p:spPr>
            <a:xfrm>
              <a:off x="11483219" y="6892211"/>
              <a:ext cx="389085" cy="98117"/>
            </a:xfrm>
            <a:custGeom>
              <a:avLst/>
              <a:gdLst>
                <a:gd name="connsiteX0" fmla="*/ 385702 w 389085"/>
                <a:gd name="connsiteY0" fmla="*/ 1246 h 98117"/>
                <a:gd name="connsiteX1" fmla="*/ 392333 w 389085"/>
                <a:gd name="connsiteY1" fmla="*/ 99262 h 98117"/>
                <a:gd name="connsiteX2" fmla="*/ 209226 w 389085"/>
                <a:gd name="connsiteY2" fmla="*/ 96589 h 98117"/>
                <a:gd name="connsiteX3" fmla="*/ 120921 w 389085"/>
                <a:gd name="connsiteY3" fmla="*/ 80958 h 98117"/>
                <a:gd name="connsiteX4" fmla="*/ 35762 w 389085"/>
                <a:gd name="connsiteY4" fmla="*/ 76323 h 98117"/>
                <a:gd name="connsiteX5" fmla="*/ 0 w 389085"/>
                <a:gd name="connsiteY5" fmla="*/ 163 h 98117"/>
                <a:gd name="connsiteX6" fmla="*/ 67971 w 389085"/>
                <a:gd name="connsiteY6" fmla="*/ 15152 h 98117"/>
                <a:gd name="connsiteX7" fmla="*/ 247593 w 389085"/>
                <a:gd name="connsiteY7" fmla="*/ 7370 h 98117"/>
                <a:gd name="connsiteX8" fmla="*/ 385702 w 389085"/>
                <a:gd name="connsiteY8" fmla="*/ 1246 h 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085" h="98117">
                  <a:moveTo>
                    <a:pt x="385702" y="1246"/>
                  </a:moveTo>
                  <a:cubicBezTo>
                    <a:pt x="390472" y="37042"/>
                    <a:pt x="392638" y="69488"/>
                    <a:pt x="392333" y="99262"/>
                  </a:cubicBezTo>
                  <a:cubicBezTo>
                    <a:pt x="331297" y="100345"/>
                    <a:pt x="270025" y="103288"/>
                    <a:pt x="209226" y="96589"/>
                  </a:cubicBezTo>
                  <a:cubicBezTo>
                    <a:pt x="179453" y="93273"/>
                    <a:pt x="150559" y="85221"/>
                    <a:pt x="120921" y="80958"/>
                  </a:cubicBezTo>
                  <a:cubicBezTo>
                    <a:pt x="92636" y="76864"/>
                    <a:pt x="64080" y="78996"/>
                    <a:pt x="35762" y="76323"/>
                  </a:cubicBezTo>
                  <a:cubicBezTo>
                    <a:pt x="21315" y="52436"/>
                    <a:pt x="9270" y="26960"/>
                    <a:pt x="0" y="163"/>
                  </a:cubicBezTo>
                  <a:cubicBezTo>
                    <a:pt x="21822" y="7945"/>
                    <a:pt x="44017" y="12411"/>
                    <a:pt x="67971" y="15152"/>
                  </a:cubicBezTo>
                  <a:cubicBezTo>
                    <a:pt x="127891" y="22020"/>
                    <a:pt x="188080" y="14001"/>
                    <a:pt x="247593" y="7370"/>
                  </a:cubicBezTo>
                  <a:cubicBezTo>
                    <a:pt x="293404" y="2261"/>
                    <a:pt x="339722" y="-2272"/>
                    <a:pt x="385702" y="1246"/>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0" name="Freeform: Shape 189">
              <a:extLst>
                <a:ext uri="{FF2B5EF4-FFF2-40B4-BE49-F238E27FC236}">
                  <a16:creationId xmlns:a16="http://schemas.microsoft.com/office/drawing/2014/main" id="{052A6BCC-44CE-48D3-A453-05DC78ABB6B3}"/>
                </a:ext>
              </a:extLst>
            </p:cNvPr>
            <p:cNvSpPr/>
            <p:nvPr/>
          </p:nvSpPr>
          <p:spPr>
            <a:xfrm>
              <a:off x="11460990" y="6737282"/>
              <a:ext cx="389085" cy="81200"/>
            </a:xfrm>
            <a:custGeom>
              <a:avLst/>
              <a:gdLst>
                <a:gd name="connsiteX0" fmla="*/ 381371 w 389085"/>
                <a:gd name="connsiteY0" fmla="*/ 21484 h 81200"/>
                <a:gd name="connsiteX1" fmla="*/ 391521 w 389085"/>
                <a:gd name="connsiteY1" fmla="*/ 64825 h 81200"/>
                <a:gd name="connsiteX2" fmla="*/ 288803 w 389085"/>
                <a:gd name="connsiteY2" fmla="*/ 68885 h 81200"/>
                <a:gd name="connsiteX3" fmla="*/ 118451 w 389085"/>
                <a:gd name="connsiteY3" fmla="*/ 80930 h 81200"/>
                <a:gd name="connsiteX4" fmla="*/ 42698 w 389085"/>
                <a:gd name="connsiteY4" fmla="*/ 65468 h 81200"/>
                <a:gd name="connsiteX5" fmla="*/ 575 w 389085"/>
                <a:gd name="connsiteY5" fmla="*/ 44288 h 81200"/>
                <a:gd name="connsiteX6" fmla="*/ 0 w 389085"/>
                <a:gd name="connsiteY6" fmla="*/ 22804 h 81200"/>
                <a:gd name="connsiteX7" fmla="*/ 677 w 389085"/>
                <a:gd name="connsiteY7" fmla="*/ 0 h 81200"/>
                <a:gd name="connsiteX8" fmla="*/ 23853 w 389085"/>
                <a:gd name="connsiteY8" fmla="*/ 6868 h 81200"/>
                <a:gd name="connsiteX9" fmla="*/ 114391 w 389085"/>
                <a:gd name="connsiteY9" fmla="*/ 3722 h 81200"/>
                <a:gd name="connsiteX10" fmla="*/ 121090 w 389085"/>
                <a:gd name="connsiteY10" fmla="*/ 2707 h 81200"/>
                <a:gd name="connsiteX11" fmla="*/ 125015 w 389085"/>
                <a:gd name="connsiteY11" fmla="*/ 2538 h 81200"/>
                <a:gd name="connsiteX12" fmla="*/ 141864 w 389085"/>
                <a:gd name="connsiteY12" fmla="*/ 3248 h 81200"/>
                <a:gd name="connsiteX13" fmla="*/ 143758 w 389085"/>
                <a:gd name="connsiteY13" fmla="*/ 3586 h 81200"/>
                <a:gd name="connsiteX14" fmla="*/ 156243 w 389085"/>
                <a:gd name="connsiteY14" fmla="*/ 6124 h 81200"/>
                <a:gd name="connsiteX15" fmla="*/ 178066 w 389085"/>
                <a:gd name="connsiteY15" fmla="*/ 11334 h 81200"/>
                <a:gd name="connsiteX16" fmla="*/ 271446 w 389085"/>
                <a:gd name="connsiteY16" fmla="*/ 27338 h 81200"/>
                <a:gd name="connsiteX17" fmla="*/ 353391 w 389085"/>
                <a:gd name="connsiteY17" fmla="*/ 25274 h 81200"/>
                <a:gd name="connsiteX18" fmla="*/ 381371 w 389085"/>
                <a:gd name="connsiteY18" fmla="*/ 21484 h 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085" h="81200">
                  <a:moveTo>
                    <a:pt x="381371" y="21484"/>
                  </a:moveTo>
                  <a:cubicBezTo>
                    <a:pt x="385093" y="36405"/>
                    <a:pt x="388476" y="50818"/>
                    <a:pt x="391521" y="64825"/>
                  </a:cubicBezTo>
                  <a:cubicBezTo>
                    <a:pt x="357484" y="63607"/>
                    <a:pt x="323482" y="65231"/>
                    <a:pt x="288803" y="68885"/>
                  </a:cubicBezTo>
                  <a:cubicBezTo>
                    <a:pt x="232200" y="74806"/>
                    <a:pt x="175495" y="83399"/>
                    <a:pt x="118451" y="80930"/>
                  </a:cubicBezTo>
                  <a:cubicBezTo>
                    <a:pt x="92771" y="79813"/>
                    <a:pt x="63336" y="75618"/>
                    <a:pt x="42698" y="65468"/>
                  </a:cubicBezTo>
                  <a:cubicBezTo>
                    <a:pt x="28657" y="58600"/>
                    <a:pt x="14819" y="50885"/>
                    <a:pt x="575" y="44288"/>
                  </a:cubicBezTo>
                  <a:cubicBezTo>
                    <a:pt x="203" y="37183"/>
                    <a:pt x="0" y="30010"/>
                    <a:pt x="0" y="22804"/>
                  </a:cubicBezTo>
                  <a:cubicBezTo>
                    <a:pt x="0" y="15157"/>
                    <a:pt x="203" y="7545"/>
                    <a:pt x="677" y="0"/>
                  </a:cubicBezTo>
                  <a:cubicBezTo>
                    <a:pt x="8154" y="2943"/>
                    <a:pt x="15902" y="5244"/>
                    <a:pt x="23853" y="6868"/>
                  </a:cubicBezTo>
                  <a:cubicBezTo>
                    <a:pt x="55115" y="13195"/>
                    <a:pt x="83467" y="9913"/>
                    <a:pt x="114391" y="3722"/>
                  </a:cubicBezTo>
                  <a:cubicBezTo>
                    <a:pt x="115169" y="3552"/>
                    <a:pt x="118891" y="3045"/>
                    <a:pt x="121090" y="2707"/>
                  </a:cubicBezTo>
                  <a:cubicBezTo>
                    <a:pt x="122850" y="2639"/>
                    <a:pt x="124947" y="2538"/>
                    <a:pt x="125015" y="2538"/>
                  </a:cubicBezTo>
                  <a:cubicBezTo>
                    <a:pt x="130665" y="2639"/>
                    <a:pt x="136281" y="2707"/>
                    <a:pt x="141864" y="3248"/>
                  </a:cubicBezTo>
                  <a:cubicBezTo>
                    <a:pt x="142372" y="3316"/>
                    <a:pt x="142980" y="3451"/>
                    <a:pt x="143758" y="3586"/>
                  </a:cubicBezTo>
                  <a:cubicBezTo>
                    <a:pt x="147954" y="4364"/>
                    <a:pt x="152115" y="5210"/>
                    <a:pt x="156243" y="6124"/>
                  </a:cubicBezTo>
                  <a:cubicBezTo>
                    <a:pt x="163551" y="7714"/>
                    <a:pt x="170825" y="9541"/>
                    <a:pt x="178066" y="11334"/>
                  </a:cubicBezTo>
                  <a:cubicBezTo>
                    <a:pt x="208820" y="19014"/>
                    <a:pt x="239778" y="24800"/>
                    <a:pt x="271446" y="27338"/>
                  </a:cubicBezTo>
                  <a:cubicBezTo>
                    <a:pt x="298784" y="29537"/>
                    <a:pt x="326188" y="28657"/>
                    <a:pt x="353391" y="25274"/>
                  </a:cubicBezTo>
                  <a:cubicBezTo>
                    <a:pt x="362729" y="24123"/>
                    <a:pt x="372067" y="22838"/>
                    <a:pt x="381371" y="2148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1" name="Freeform: Shape 190">
              <a:extLst>
                <a:ext uri="{FF2B5EF4-FFF2-40B4-BE49-F238E27FC236}">
                  <a16:creationId xmlns:a16="http://schemas.microsoft.com/office/drawing/2014/main" id="{5AED60CE-8FB3-4AFF-9332-50B6A4311549}"/>
                </a:ext>
              </a:extLst>
            </p:cNvPr>
            <p:cNvSpPr/>
            <p:nvPr/>
          </p:nvSpPr>
          <p:spPr>
            <a:xfrm>
              <a:off x="11487313" y="6554311"/>
              <a:ext cx="324801" cy="91350"/>
            </a:xfrm>
            <a:custGeom>
              <a:avLst/>
              <a:gdLst>
                <a:gd name="connsiteX0" fmla="*/ 327948 w 324801"/>
                <a:gd name="connsiteY0" fmla="*/ 89659 h 91350"/>
                <a:gd name="connsiteX1" fmla="*/ 322737 w 324801"/>
                <a:gd name="connsiteY1" fmla="*/ 90403 h 91350"/>
                <a:gd name="connsiteX2" fmla="*/ 310997 w 324801"/>
                <a:gd name="connsiteY2" fmla="*/ 91621 h 91350"/>
                <a:gd name="connsiteX3" fmla="*/ 289039 w 324801"/>
                <a:gd name="connsiteY3" fmla="*/ 92941 h 91350"/>
                <a:gd name="connsiteX4" fmla="*/ 251383 w 324801"/>
                <a:gd name="connsiteY4" fmla="*/ 92365 h 91350"/>
                <a:gd name="connsiteX5" fmla="*/ 232605 w 324801"/>
                <a:gd name="connsiteY5" fmla="*/ 90708 h 91350"/>
                <a:gd name="connsiteX6" fmla="*/ 232064 w 324801"/>
                <a:gd name="connsiteY6" fmla="*/ 90640 h 91350"/>
                <a:gd name="connsiteX7" fmla="*/ 220391 w 324801"/>
                <a:gd name="connsiteY7" fmla="*/ 88644 h 91350"/>
                <a:gd name="connsiteX8" fmla="*/ 139529 w 324801"/>
                <a:gd name="connsiteY8" fmla="*/ 70847 h 91350"/>
                <a:gd name="connsiteX9" fmla="*/ 86106 w 324801"/>
                <a:gd name="connsiteY9" fmla="*/ 68005 h 91350"/>
                <a:gd name="connsiteX10" fmla="*/ 40499 w 324801"/>
                <a:gd name="connsiteY10" fmla="*/ 75889 h 91350"/>
                <a:gd name="connsiteX11" fmla="*/ 36980 w 324801"/>
                <a:gd name="connsiteY11" fmla="*/ 75753 h 91350"/>
                <a:gd name="connsiteX12" fmla="*/ 28386 w 324801"/>
                <a:gd name="connsiteY12" fmla="*/ 75482 h 91350"/>
                <a:gd name="connsiteX13" fmla="*/ 18710 w 324801"/>
                <a:gd name="connsiteY13" fmla="*/ 73080 h 91350"/>
                <a:gd name="connsiteX14" fmla="*/ 13533 w 324801"/>
                <a:gd name="connsiteY14" fmla="*/ 71321 h 91350"/>
                <a:gd name="connsiteX15" fmla="*/ 10894 w 324801"/>
                <a:gd name="connsiteY15" fmla="*/ 69798 h 91350"/>
                <a:gd name="connsiteX16" fmla="*/ 4128 w 324801"/>
                <a:gd name="connsiteY16" fmla="*/ 65671 h 91350"/>
                <a:gd name="connsiteX17" fmla="*/ 3587 w 324801"/>
                <a:gd name="connsiteY17" fmla="*/ 65434 h 91350"/>
                <a:gd name="connsiteX18" fmla="*/ 1488 w 324801"/>
                <a:gd name="connsiteY18" fmla="*/ 63506 h 91350"/>
                <a:gd name="connsiteX19" fmla="*/ 0 w 324801"/>
                <a:gd name="connsiteY19" fmla="*/ 62254 h 91350"/>
                <a:gd name="connsiteX20" fmla="*/ 30111 w 324801"/>
                <a:gd name="connsiteY20" fmla="*/ 0 h 91350"/>
                <a:gd name="connsiteX21" fmla="*/ 71084 w 324801"/>
                <a:gd name="connsiteY21" fmla="*/ 12552 h 91350"/>
                <a:gd name="connsiteX22" fmla="*/ 127349 w 324801"/>
                <a:gd name="connsiteY22" fmla="*/ 8628 h 91350"/>
                <a:gd name="connsiteX23" fmla="*/ 193663 w 324801"/>
                <a:gd name="connsiteY23" fmla="*/ 35153 h 91350"/>
                <a:gd name="connsiteX24" fmla="*/ 231929 w 324801"/>
                <a:gd name="connsiteY24" fmla="*/ 23345 h 91350"/>
                <a:gd name="connsiteX25" fmla="*/ 235210 w 324801"/>
                <a:gd name="connsiteY25" fmla="*/ 21755 h 91350"/>
                <a:gd name="connsiteX26" fmla="*/ 248507 w 324801"/>
                <a:gd name="connsiteY26" fmla="*/ 31736 h 91350"/>
                <a:gd name="connsiteX27" fmla="*/ 296077 w 324801"/>
                <a:gd name="connsiteY27" fmla="*/ 34984 h 91350"/>
                <a:gd name="connsiteX28" fmla="*/ 325715 w 324801"/>
                <a:gd name="connsiteY28" fmla="*/ 19725 h 91350"/>
                <a:gd name="connsiteX29" fmla="*/ 327948 w 324801"/>
                <a:gd name="connsiteY29" fmla="*/ 89659 h 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801" h="91350">
                  <a:moveTo>
                    <a:pt x="327948" y="89659"/>
                  </a:moveTo>
                  <a:cubicBezTo>
                    <a:pt x="326222" y="89929"/>
                    <a:pt x="324463" y="90166"/>
                    <a:pt x="322737" y="90403"/>
                  </a:cubicBezTo>
                  <a:cubicBezTo>
                    <a:pt x="324125" y="90166"/>
                    <a:pt x="312790" y="91452"/>
                    <a:pt x="310997" y="91621"/>
                  </a:cubicBezTo>
                  <a:cubicBezTo>
                    <a:pt x="303689" y="92264"/>
                    <a:pt x="296382" y="92704"/>
                    <a:pt x="289039" y="92941"/>
                  </a:cubicBezTo>
                  <a:cubicBezTo>
                    <a:pt x="276487" y="93347"/>
                    <a:pt x="263935" y="93144"/>
                    <a:pt x="251383" y="92365"/>
                  </a:cubicBezTo>
                  <a:cubicBezTo>
                    <a:pt x="245123" y="91959"/>
                    <a:pt x="238865" y="91384"/>
                    <a:pt x="232605" y="90708"/>
                  </a:cubicBezTo>
                  <a:cubicBezTo>
                    <a:pt x="232402" y="90674"/>
                    <a:pt x="232267" y="90640"/>
                    <a:pt x="232064" y="90640"/>
                  </a:cubicBezTo>
                  <a:cubicBezTo>
                    <a:pt x="228173" y="90031"/>
                    <a:pt x="224282" y="89388"/>
                    <a:pt x="220391" y="88644"/>
                  </a:cubicBezTo>
                  <a:cubicBezTo>
                    <a:pt x="193257" y="83569"/>
                    <a:pt x="166901" y="74874"/>
                    <a:pt x="139529" y="70847"/>
                  </a:cubicBezTo>
                  <a:cubicBezTo>
                    <a:pt x="121699" y="68242"/>
                    <a:pt x="104106" y="66043"/>
                    <a:pt x="86106" y="68005"/>
                  </a:cubicBezTo>
                  <a:cubicBezTo>
                    <a:pt x="70678" y="69697"/>
                    <a:pt x="55758" y="73588"/>
                    <a:pt x="40499" y="75889"/>
                  </a:cubicBezTo>
                  <a:cubicBezTo>
                    <a:pt x="39653" y="75855"/>
                    <a:pt x="38502" y="75821"/>
                    <a:pt x="36980" y="75753"/>
                  </a:cubicBezTo>
                  <a:cubicBezTo>
                    <a:pt x="34138" y="75652"/>
                    <a:pt x="31228" y="75550"/>
                    <a:pt x="28386" y="75482"/>
                  </a:cubicBezTo>
                  <a:cubicBezTo>
                    <a:pt x="25206" y="74569"/>
                    <a:pt x="21890" y="74028"/>
                    <a:pt x="18710" y="73080"/>
                  </a:cubicBezTo>
                  <a:cubicBezTo>
                    <a:pt x="16984" y="72539"/>
                    <a:pt x="15259" y="71930"/>
                    <a:pt x="13533" y="71321"/>
                  </a:cubicBezTo>
                  <a:cubicBezTo>
                    <a:pt x="12857" y="70949"/>
                    <a:pt x="11977" y="70441"/>
                    <a:pt x="10894" y="69798"/>
                  </a:cubicBezTo>
                  <a:cubicBezTo>
                    <a:pt x="8763" y="68445"/>
                    <a:pt x="6394" y="66754"/>
                    <a:pt x="4128" y="65671"/>
                  </a:cubicBezTo>
                  <a:cubicBezTo>
                    <a:pt x="3891" y="65569"/>
                    <a:pt x="3790" y="65502"/>
                    <a:pt x="3587" y="65434"/>
                  </a:cubicBezTo>
                  <a:cubicBezTo>
                    <a:pt x="3045" y="64893"/>
                    <a:pt x="2368" y="64284"/>
                    <a:pt x="1488" y="63506"/>
                  </a:cubicBezTo>
                  <a:cubicBezTo>
                    <a:pt x="1015" y="63066"/>
                    <a:pt x="507" y="62660"/>
                    <a:pt x="0" y="62254"/>
                  </a:cubicBezTo>
                  <a:cubicBezTo>
                    <a:pt x="8221" y="40533"/>
                    <a:pt x="18337" y="19725"/>
                    <a:pt x="30111" y="0"/>
                  </a:cubicBezTo>
                  <a:cubicBezTo>
                    <a:pt x="40295" y="11436"/>
                    <a:pt x="56671" y="18541"/>
                    <a:pt x="71084" y="12552"/>
                  </a:cubicBezTo>
                  <a:cubicBezTo>
                    <a:pt x="90098" y="4601"/>
                    <a:pt x="107962" y="1929"/>
                    <a:pt x="127349" y="8628"/>
                  </a:cubicBezTo>
                  <a:cubicBezTo>
                    <a:pt x="150661" y="16680"/>
                    <a:pt x="166833" y="35694"/>
                    <a:pt x="193663" y="35153"/>
                  </a:cubicBezTo>
                  <a:cubicBezTo>
                    <a:pt x="207332" y="34882"/>
                    <a:pt x="220121" y="29807"/>
                    <a:pt x="231929" y="23345"/>
                  </a:cubicBezTo>
                  <a:cubicBezTo>
                    <a:pt x="232673" y="22939"/>
                    <a:pt x="233890" y="22364"/>
                    <a:pt x="235210" y="21755"/>
                  </a:cubicBezTo>
                  <a:cubicBezTo>
                    <a:pt x="241165" y="26593"/>
                    <a:pt x="247559" y="31228"/>
                    <a:pt x="248507" y="31736"/>
                  </a:cubicBezTo>
                  <a:cubicBezTo>
                    <a:pt x="263259" y="39551"/>
                    <a:pt x="280412" y="40363"/>
                    <a:pt x="296077" y="34984"/>
                  </a:cubicBezTo>
                  <a:cubicBezTo>
                    <a:pt x="306971" y="31262"/>
                    <a:pt x="316309" y="25375"/>
                    <a:pt x="325715" y="19725"/>
                  </a:cubicBezTo>
                  <a:cubicBezTo>
                    <a:pt x="324125" y="41345"/>
                    <a:pt x="324666" y="64656"/>
                    <a:pt x="327948" y="89659"/>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2" name="Freeform: Shape 191">
              <a:extLst>
                <a:ext uri="{FF2B5EF4-FFF2-40B4-BE49-F238E27FC236}">
                  <a16:creationId xmlns:a16="http://schemas.microsoft.com/office/drawing/2014/main" id="{6E64B846-A6D5-4CD0-9999-377FD286ABE1}"/>
                </a:ext>
              </a:extLst>
            </p:cNvPr>
            <p:cNvSpPr/>
            <p:nvPr/>
          </p:nvSpPr>
          <p:spPr>
            <a:xfrm>
              <a:off x="11575246" y="6356825"/>
              <a:ext cx="348485" cy="148867"/>
            </a:xfrm>
            <a:custGeom>
              <a:avLst/>
              <a:gdLst>
                <a:gd name="connsiteX0" fmla="*/ 349568 w 348484"/>
                <a:gd name="connsiteY0" fmla="*/ 4534 h 148867"/>
                <a:gd name="connsiteX1" fmla="*/ 260315 w 348484"/>
                <a:gd name="connsiteY1" fmla="*/ 122004 h 148867"/>
                <a:gd name="connsiteX2" fmla="*/ 229628 w 348484"/>
                <a:gd name="connsiteY2" fmla="*/ 130056 h 148867"/>
                <a:gd name="connsiteX3" fmla="*/ 199787 w 348484"/>
                <a:gd name="connsiteY3" fmla="*/ 143758 h 148867"/>
                <a:gd name="connsiteX4" fmla="*/ 192140 w 348484"/>
                <a:gd name="connsiteY4" fmla="*/ 148935 h 148867"/>
                <a:gd name="connsiteX5" fmla="*/ 182735 w 348484"/>
                <a:gd name="connsiteY5" fmla="*/ 141661 h 148867"/>
                <a:gd name="connsiteX6" fmla="*/ 147683 w 348484"/>
                <a:gd name="connsiteY6" fmla="*/ 132966 h 148867"/>
                <a:gd name="connsiteX7" fmla="*/ 110568 w 348484"/>
                <a:gd name="connsiteY7" fmla="*/ 146194 h 148867"/>
                <a:gd name="connsiteX8" fmla="*/ 104748 w 348484"/>
                <a:gd name="connsiteY8" fmla="*/ 149104 h 148867"/>
                <a:gd name="connsiteX9" fmla="*/ 0 w 348484"/>
                <a:gd name="connsiteY9" fmla="*/ 122071 h 148867"/>
                <a:gd name="connsiteX10" fmla="*/ 289005 w 348484"/>
                <a:gd name="connsiteY10" fmla="*/ 0 h 148867"/>
                <a:gd name="connsiteX11" fmla="*/ 349568 w 348484"/>
                <a:gd name="connsiteY11" fmla="*/ 4534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484" h="148867">
                  <a:moveTo>
                    <a:pt x="349568" y="4534"/>
                  </a:moveTo>
                  <a:cubicBezTo>
                    <a:pt x="349568" y="4534"/>
                    <a:pt x="293268" y="43205"/>
                    <a:pt x="260315" y="122004"/>
                  </a:cubicBezTo>
                  <a:cubicBezTo>
                    <a:pt x="249793" y="123695"/>
                    <a:pt x="239406" y="126402"/>
                    <a:pt x="229628" y="130056"/>
                  </a:cubicBezTo>
                  <a:cubicBezTo>
                    <a:pt x="219410" y="133879"/>
                    <a:pt x="209227" y="138277"/>
                    <a:pt x="199787" y="143758"/>
                  </a:cubicBezTo>
                  <a:cubicBezTo>
                    <a:pt x="197182" y="145281"/>
                    <a:pt x="194678" y="147142"/>
                    <a:pt x="192140" y="148935"/>
                  </a:cubicBezTo>
                  <a:cubicBezTo>
                    <a:pt x="189163" y="146194"/>
                    <a:pt x="185915" y="143657"/>
                    <a:pt x="182735" y="141661"/>
                  </a:cubicBezTo>
                  <a:cubicBezTo>
                    <a:pt x="172145" y="134962"/>
                    <a:pt x="159999" y="132323"/>
                    <a:pt x="147683" y="132966"/>
                  </a:cubicBezTo>
                  <a:cubicBezTo>
                    <a:pt x="134015" y="133676"/>
                    <a:pt x="122207" y="139495"/>
                    <a:pt x="110568" y="146194"/>
                  </a:cubicBezTo>
                  <a:cubicBezTo>
                    <a:pt x="109654" y="146736"/>
                    <a:pt x="106914" y="147954"/>
                    <a:pt x="104748" y="149104"/>
                  </a:cubicBezTo>
                  <a:cubicBezTo>
                    <a:pt x="76971" y="126639"/>
                    <a:pt x="36710" y="118011"/>
                    <a:pt x="0" y="122071"/>
                  </a:cubicBezTo>
                  <a:cubicBezTo>
                    <a:pt x="73215" y="46792"/>
                    <a:pt x="175629" y="0"/>
                    <a:pt x="289005" y="0"/>
                  </a:cubicBezTo>
                  <a:cubicBezTo>
                    <a:pt x="309576" y="0"/>
                    <a:pt x="329809" y="1556"/>
                    <a:pt x="349568" y="453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3" name="Freeform: Shape 192">
              <a:extLst>
                <a:ext uri="{FF2B5EF4-FFF2-40B4-BE49-F238E27FC236}">
                  <a16:creationId xmlns:a16="http://schemas.microsoft.com/office/drawing/2014/main" id="{DC96710B-DD8D-45AF-9BB8-31D5FE6EDFE1}"/>
                </a:ext>
              </a:extLst>
            </p:cNvPr>
            <p:cNvSpPr/>
            <p:nvPr/>
          </p:nvSpPr>
          <p:spPr>
            <a:xfrm>
              <a:off x="11564690" y="7030043"/>
              <a:ext cx="304501" cy="67667"/>
            </a:xfrm>
            <a:custGeom>
              <a:avLst/>
              <a:gdLst>
                <a:gd name="connsiteX0" fmla="*/ 306395 w 304501"/>
                <a:gd name="connsiteY0" fmla="*/ 22398 h 67666"/>
                <a:gd name="connsiteX1" fmla="*/ 300610 w 304501"/>
                <a:gd name="connsiteY1" fmla="*/ 53863 h 67666"/>
                <a:gd name="connsiteX2" fmla="*/ 270600 w 304501"/>
                <a:gd name="connsiteY2" fmla="*/ 49938 h 67666"/>
                <a:gd name="connsiteX3" fmla="*/ 89659 w 304501"/>
                <a:gd name="connsiteY3" fmla="*/ 63539 h 67666"/>
                <a:gd name="connsiteX4" fmla="*/ 79441 w 304501"/>
                <a:gd name="connsiteY4" fmla="*/ 67938 h 67666"/>
                <a:gd name="connsiteX5" fmla="*/ 0 w 304501"/>
                <a:gd name="connsiteY5" fmla="*/ 0 h 67666"/>
                <a:gd name="connsiteX6" fmla="*/ 25206 w 304501"/>
                <a:gd name="connsiteY6" fmla="*/ 2132 h 67666"/>
                <a:gd name="connsiteX7" fmla="*/ 118079 w 304501"/>
                <a:gd name="connsiteY7" fmla="*/ 18507 h 67666"/>
                <a:gd name="connsiteX8" fmla="*/ 306395 w 304501"/>
                <a:gd name="connsiteY8" fmla="*/ 22398 h 6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01" h="67666">
                  <a:moveTo>
                    <a:pt x="306395" y="22398"/>
                  </a:moveTo>
                  <a:cubicBezTo>
                    <a:pt x="304873" y="33258"/>
                    <a:pt x="302944" y="43713"/>
                    <a:pt x="300610" y="53863"/>
                  </a:cubicBezTo>
                  <a:cubicBezTo>
                    <a:pt x="290629" y="52341"/>
                    <a:pt x="280649" y="51021"/>
                    <a:pt x="270600" y="49938"/>
                  </a:cubicBezTo>
                  <a:cubicBezTo>
                    <a:pt x="209327" y="43239"/>
                    <a:pt x="150119" y="54810"/>
                    <a:pt x="89659" y="63539"/>
                  </a:cubicBezTo>
                  <a:cubicBezTo>
                    <a:pt x="85835" y="64114"/>
                    <a:pt x="82384" y="65671"/>
                    <a:pt x="79441" y="67938"/>
                  </a:cubicBezTo>
                  <a:cubicBezTo>
                    <a:pt x="50073" y="48822"/>
                    <a:pt x="23379" y="25950"/>
                    <a:pt x="0" y="0"/>
                  </a:cubicBezTo>
                  <a:cubicBezTo>
                    <a:pt x="8425" y="406"/>
                    <a:pt x="16815" y="1015"/>
                    <a:pt x="25206" y="2132"/>
                  </a:cubicBezTo>
                  <a:cubicBezTo>
                    <a:pt x="56400" y="6192"/>
                    <a:pt x="86816" y="14582"/>
                    <a:pt x="118079" y="18507"/>
                  </a:cubicBezTo>
                  <a:cubicBezTo>
                    <a:pt x="180603" y="26323"/>
                    <a:pt x="243567" y="23582"/>
                    <a:pt x="306395" y="22398"/>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4" name="Freeform: Shape 193">
              <a:extLst>
                <a:ext uri="{FF2B5EF4-FFF2-40B4-BE49-F238E27FC236}">
                  <a16:creationId xmlns:a16="http://schemas.microsoft.com/office/drawing/2014/main" id="{D8166216-043B-430F-92DB-2CF86CED3BDB}"/>
                </a:ext>
              </a:extLst>
            </p:cNvPr>
            <p:cNvSpPr/>
            <p:nvPr/>
          </p:nvSpPr>
          <p:spPr>
            <a:xfrm>
              <a:off x="11737308" y="7138921"/>
              <a:ext cx="108267" cy="20300"/>
            </a:xfrm>
            <a:custGeom>
              <a:avLst/>
              <a:gdLst>
                <a:gd name="connsiteX0" fmla="*/ 97982 w 108267"/>
                <a:gd name="connsiteY0" fmla="*/ 1961 h 20300"/>
                <a:gd name="connsiteX1" fmla="*/ 109079 w 108267"/>
                <a:gd name="connsiteY1" fmla="*/ 3314 h 20300"/>
                <a:gd name="connsiteX2" fmla="*/ 99674 w 108267"/>
                <a:gd name="connsiteY2" fmla="*/ 23513 h 20300"/>
                <a:gd name="connsiteX3" fmla="*/ 0 w 108267"/>
                <a:gd name="connsiteY3" fmla="*/ 4025 h 20300"/>
                <a:gd name="connsiteX4" fmla="*/ 97982 w 108267"/>
                <a:gd name="connsiteY4" fmla="*/ 1961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20300">
                  <a:moveTo>
                    <a:pt x="97982" y="1961"/>
                  </a:moveTo>
                  <a:cubicBezTo>
                    <a:pt x="101704" y="2367"/>
                    <a:pt x="105392" y="2807"/>
                    <a:pt x="109079" y="3314"/>
                  </a:cubicBezTo>
                  <a:cubicBezTo>
                    <a:pt x="106136" y="10182"/>
                    <a:pt x="103024" y="16915"/>
                    <a:pt x="99674" y="23513"/>
                  </a:cubicBezTo>
                  <a:cubicBezTo>
                    <a:pt x="65063" y="21212"/>
                    <a:pt x="31635" y="14513"/>
                    <a:pt x="0" y="4025"/>
                  </a:cubicBezTo>
                  <a:cubicBezTo>
                    <a:pt x="32345" y="202"/>
                    <a:pt x="64690" y="-1693"/>
                    <a:pt x="97982" y="1961"/>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7" name="Freeform: Shape 256">
              <a:extLst>
                <a:ext uri="{FF2B5EF4-FFF2-40B4-BE49-F238E27FC236}">
                  <a16:creationId xmlns:a16="http://schemas.microsoft.com/office/drawing/2014/main" id="{02502548-27CA-4BA7-A2DE-5D2C47AC118D}"/>
                </a:ext>
              </a:extLst>
            </p:cNvPr>
            <p:cNvSpPr/>
            <p:nvPr/>
          </p:nvSpPr>
          <p:spPr>
            <a:xfrm>
              <a:off x="11812168" y="6361358"/>
              <a:ext cx="453369" cy="801854"/>
            </a:xfrm>
            <a:custGeom>
              <a:avLst/>
              <a:gdLst>
                <a:gd name="connsiteX0" fmla="*/ 455345 w 453368"/>
                <a:gd name="connsiteY0" fmla="*/ 398728 h 801853"/>
                <a:gd name="connsiteX1" fmla="*/ 455108 w 453368"/>
                <a:gd name="connsiteY1" fmla="*/ 411855 h 801853"/>
                <a:gd name="connsiteX2" fmla="*/ 438293 w 453368"/>
                <a:gd name="connsiteY2" fmla="*/ 515047 h 801853"/>
                <a:gd name="connsiteX3" fmla="*/ 411631 w 453368"/>
                <a:gd name="connsiteY3" fmla="*/ 581496 h 801853"/>
                <a:gd name="connsiteX4" fmla="*/ 367614 w 453368"/>
                <a:gd name="connsiteY4" fmla="*/ 649840 h 801853"/>
                <a:gd name="connsiteX5" fmla="*/ 217665 w 453368"/>
                <a:gd name="connsiteY5" fmla="*/ 766531 h 801853"/>
                <a:gd name="connsiteX6" fmla="*/ 117856 w 453368"/>
                <a:gd name="connsiteY6" fmla="*/ 796643 h 801853"/>
                <a:gd name="connsiteX7" fmla="*/ 52083 w 453368"/>
                <a:gd name="connsiteY7" fmla="*/ 801989 h 801853"/>
                <a:gd name="connsiteX8" fmla="*/ 24814 w 453368"/>
                <a:gd name="connsiteY8" fmla="*/ 801075 h 801853"/>
                <a:gd name="connsiteX9" fmla="*/ 15273 w 453368"/>
                <a:gd name="connsiteY9" fmla="*/ 341278 h 801853"/>
                <a:gd name="connsiteX10" fmla="*/ 112645 w 453368"/>
                <a:gd name="connsiteY10" fmla="*/ 0 h 801853"/>
                <a:gd name="connsiteX11" fmla="*/ 341427 w 453368"/>
                <a:gd name="connsiteY11" fmla="*/ 117876 h 801853"/>
                <a:gd name="connsiteX12" fmla="*/ 402091 w 453368"/>
                <a:gd name="connsiteY12" fmla="*/ 198264 h 801853"/>
                <a:gd name="connsiteX13" fmla="*/ 426316 w 453368"/>
                <a:gd name="connsiteY13" fmla="*/ 248304 h 801853"/>
                <a:gd name="connsiteX14" fmla="*/ 453518 w 453368"/>
                <a:gd name="connsiteY14" fmla="*/ 360631 h 801853"/>
                <a:gd name="connsiteX15" fmla="*/ 455345 w 453368"/>
                <a:gd name="connsiteY15" fmla="*/ 398728 h 8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368" h="801853">
                  <a:moveTo>
                    <a:pt x="455345" y="398728"/>
                  </a:moveTo>
                  <a:cubicBezTo>
                    <a:pt x="455345" y="403126"/>
                    <a:pt x="455277" y="407491"/>
                    <a:pt x="455108" y="411855"/>
                  </a:cubicBezTo>
                  <a:cubicBezTo>
                    <a:pt x="453991" y="447617"/>
                    <a:pt x="448206" y="482229"/>
                    <a:pt x="438293" y="515047"/>
                  </a:cubicBezTo>
                  <a:cubicBezTo>
                    <a:pt x="431357" y="538155"/>
                    <a:pt x="422425" y="560350"/>
                    <a:pt x="411631" y="581496"/>
                  </a:cubicBezTo>
                  <a:cubicBezTo>
                    <a:pt x="399249" y="605822"/>
                    <a:pt x="384497" y="628694"/>
                    <a:pt x="367614" y="649840"/>
                  </a:cubicBezTo>
                  <a:cubicBezTo>
                    <a:pt x="327894" y="699744"/>
                    <a:pt x="276535" y="740006"/>
                    <a:pt x="217665" y="766531"/>
                  </a:cubicBezTo>
                  <a:cubicBezTo>
                    <a:pt x="186335" y="780674"/>
                    <a:pt x="152839" y="790925"/>
                    <a:pt x="117856" y="796643"/>
                  </a:cubicBezTo>
                  <a:cubicBezTo>
                    <a:pt x="96439" y="800162"/>
                    <a:pt x="74481" y="801989"/>
                    <a:pt x="52083" y="801989"/>
                  </a:cubicBezTo>
                  <a:cubicBezTo>
                    <a:pt x="42914" y="801989"/>
                    <a:pt x="33813" y="801684"/>
                    <a:pt x="24814" y="801075"/>
                  </a:cubicBezTo>
                  <a:cubicBezTo>
                    <a:pt x="75665" y="700556"/>
                    <a:pt x="79996" y="571211"/>
                    <a:pt x="15273" y="341278"/>
                  </a:cubicBezTo>
                  <a:cubicBezTo>
                    <a:pt x="-49485" y="111380"/>
                    <a:pt x="112645" y="0"/>
                    <a:pt x="112645" y="0"/>
                  </a:cubicBezTo>
                  <a:cubicBezTo>
                    <a:pt x="201864" y="13432"/>
                    <a:pt x="281440" y="56062"/>
                    <a:pt x="341427" y="117876"/>
                  </a:cubicBezTo>
                  <a:cubicBezTo>
                    <a:pt x="364840" y="141965"/>
                    <a:pt x="385241" y="168964"/>
                    <a:pt x="402091" y="198264"/>
                  </a:cubicBezTo>
                  <a:cubicBezTo>
                    <a:pt x="411260" y="214301"/>
                    <a:pt x="419379" y="231015"/>
                    <a:pt x="426316" y="248304"/>
                  </a:cubicBezTo>
                  <a:cubicBezTo>
                    <a:pt x="440525" y="283558"/>
                    <a:pt x="449863" y="321283"/>
                    <a:pt x="453518" y="360631"/>
                  </a:cubicBezTo>
                  <a:cubicBezTo>
                    <a:pt x="454735" y="373183"/>
                    <a:pt x="455345" y="385871"/>
                    <a:pt x="455345" y="398728"/>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8" name="Freeform: Shape 257">
              <a:extLst>
                <a:ext uri="{FF2B5EF4-FFF2-40B4-BE49-F238E27FC236}">
                  <a16:creationId xmlns:a16="http://schemas.microsoft.com/office/drawing/2014/main" id="{F30877AE-20BB-4D69-BF61-31AECF6C60F6}"/>
                </a:ext>
              </a:extLst>
            </p:cNvPr>
            <p:cNvSpPr/>
            <p:nvPr/>
          </p:nvSpPr>
          <p:spPr>
            <a:xfrm>
              <a:off x="11517424" y="6477926"/>
              <a:ext cx="318035" cy="111650"/>
            </a:xfrm>
            <a:custGeom>
              <a:avLst/>
              <a:gdLst>
                <a:gd name="connsiteX0" fmla="*/ 318136 w 318034"/>
                <a:gd name="connsiteY0" fmla="*/ 902 h 111650"/>
                <a:gd name="connsiteX1" fmla="*/ 295604 w 318034"/>
                <a:gd name="connsiteY1" fmla="*/ 96109 h 111650"/>
                <a:gd name="connsiteX2" fmla="*/ 265965 w 318034"/>
                <a:gd name="connsiteY2" fmla="*/ 111368 h 111650"/>
                <a:gd name="connsiteX3" fmla="*/ 218395 w 318034"/>
                <a:gd name="connsiteY3" fmla="*/ 108120 h 111650"/>
                <a:gd name="connsiteX4" fmla="*/ 205099 w 318034"/>
                <a:gd name="connsiteY4" fmla="*/ 98140 h 111650"/>
                <a:gd name="connsiteX5" fmla="*/ 201817 w 318034"/>
                <a:gd name="connsiteY5" fmla="*/ 99730 h 111650"/>
                <a:gd name="connsiteX6" fmla="*/ 163551 w 318034"/>
                <a:gd name="connsiteY6" fmla="*/ 111538 h 111650"/>
                <a:gd name="connsiteX7" fmla="*/ 97237 w 318034"/>
                <a:gd name="connsiteY7" fmla="*/ 85012 h 111650"/>
                <a:gd name="connsiteX8" fmla="*/ 40973 w 318034"/>
                <a:gd name="connsiteY8" fmla="*/ 88937 h 111650"/>
                <a:gd name="connsiteX9" fmla="*/ 0 w 318034"/>
                <a:gd name="connsiteY9" fmla="*/ 76385 h 111650"/>
                <a:gd name="connsiteX10" fmla="*/ 57822 w 318034"/>
                <a:gd name="connsiteY10" fmla="*/ 970 h 111650"/>
                <a:gd name="connsiteX11" fmla="*/ 162570 w 318034"/>
                <a:gd name="connsiteY11" fmla="*/ 28003 h 111650"/>
                <a:gd name="connsiteX12" fmla="*/ 168389 w 318034"/>
                <a:gd name="connsiteY12" fmla="*/ 25093 h 111650"/>
                <a:gd name="connsiteX13" fmla="*/ 205505 w 318034"/>
                <a:gd name="connsiteY13" fmla="*/ 11864 h 111650"/>
                <a:gd name="connsiteX14" fmla="*/ 240556 w 318034"/>
                <a:gd name="connsiteY14" fmla="*/ 20559 h 111650"/>
                <a:gd name="connsiteX15" fmla="*/ 249962 w 318034"/>
                <a:gd name="connsiteY15" fmla="*/ 27834 h 111650"/>
                <a:gd name="connsiteX16" fmla="*/ 257609 w 318034"/>
                <a:gd name="connsiteY16" fmla="*/ 22657 h 111650"/>
                <a:gd name="connsiteX17" fmla="*/ 287450 w 318034"/>
                <a:gd name="connsiteY17" fmla="*/ 8954 h 111650"/>
                <a:gd name="connsiteX18" fmla="*/ 318136 w 318034"/>
                <a:gd name="connsiteY18" fmla="*/ 902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034" h="111650">
                  <a:moveTo>
                    <a:pt x="318136" y="902"/>
                  </a:moveTo>
                  <a:cubicBezTo>
                    <a:pt x="306803" y="27901"/>
                    <a:pt x="298243" y="59603"/>
                    <a:pt x="295604" y="96109"/>
                  </a:cubicBezTo>
                  <a:cubicBezTo>
                    <a:pt x="286198" y="101760"/>
                    <a:pt x="276860" y="107647"/>
                    <a:pt x="265965" y="111368"/>
                  </a:cubicBezTo>
                  <a:cubicBezTo>
                    <a:pt x="250300" y="116748"/>
                    <a:pt x="233147" y="115936"/>
                    <a:pt x="218395" y="108120"/>
                  </a:cubicBezTo>
                  <a:cubicBezTo>
                    <a:pt x="217448" y="107613"/>
                    <a:pt x="211054" y="102978"/>
                    <a:pt x="205099" y="98140"/>
                  </a:cubicBezTo>
                  <a:cubicBezTo>
                    <a:pt x="203779" y="98749"/>
                    <a:pt x="202561" y="99324"/>
                    <a:pt x="201817" y="99730"/>
                  </a:cubicBezTo>
                  <a:cubicBezTo>
                    <a:pt x="190009" y="106192"/>
                    <a:pt x="177220" y="111267"/>
                    <a:pt x="163551" y="111538"/>
                  </a:cubicBezTo>
                  <a:cubicBezTo>
                    <a:pt x="136722" y="112079"/>
                    <a:pt x="120549" y="93065"/>
                    <a:pt x="97237" y="85012"/>
                  </a:cubicBezTo>
                  <a:cubicBezTo>
                    <a:pt x="77851" y="78313"/>
                    <a:pt x="59987" y="80986"/>
                    <a:pt x="40973" y="88937"/>
                  </a:cubicBezTo>
                  <a:cubicBezTo>
                    <a:pt x="26560" y="94925"/>
                    <a:pt x="10184" y="87820"/>
                    <a:pt x="0" y="76385"/>
                  </a:cubicBezTo>
                  <a:cubicBezTo>
                    <a:pt x="16240" y="48979"/>
                    <a:pt x="35694" y="23672"/>
                    <a:pt x="57822" y="970"/>
                  </a:cubicBezTo>
                  <a:cubicBezTo>
                    <a:pt x="94531" y="-3090"/>
                    <a:pt x="134793" y="5537"/>
                    <a:pt x="162570" y="28003"/>
                  </a:cubicBezTo>
                  <a:cubicBezTo>
                    <a:pt x="164736" y="26852"/>
                    <a:pt x="167476" y="25634"/>
                    <a:pt x="168389" y="25093"/>
                  </a:cubicBezTo>
                  <a:cubicBezTo>
                    <a:pt x="180029" y="18394"/>
                    <a:pt x="191837" y="12575"/>
                    <a:pt x="205505" y="11864"/>
                  </a:cubicBezTo>
                  <a:cubicBezTo>
                    <a:pt x="217820" y="11221"/>
                    <a:pt x="229967" y="13860"/>
                    <a:pt x="240556" y="20559"/>
                  </a:cubicBezTo>
                  <a:cubicBezTo>
                    <a:pt x="243737" y="22555"/>
                    <a:pt x="246984" y="25093"/>
                    <a:pt x="249962" y="27834"/>
                  </a:cubicBezTo>
                  <a:cubicBezTo>
                    <a:pt x="252500" y="26040"/>
                    <a:pt x="255003" y="24179"/>
                    <a:pt x="257609" y="22657"/>
                  </a:cubicBezTo>
                  <a:cubicBezTo>
                    <a:pt x="267048" y="17176"/>
                    <a:pt x="277232" y="12778"/>
                    <a:pt x="287450" y="8954"/>
                  </a:cubicBezTo>
                  <a:cubicBezTo>
                    <a:pt x="297227" y="5300"/>
                    <a:pt x="307615" y="2594"/>
                    <a:pt x="318136" y="9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9" name="Freeform: Shape 258">
              <a:extLst>
                <a:ext uri="{FF2B5EF4-FFF2-40B4-BE49-F238E27FC236}">
                  <a16:creationId xmlns:a16="http://schemas.microsoft.com/office/drawing/2014/main" id="{393D808A-DE54-4689-88AA-1CC1CBF434C0}"/>
                </a:ext>
              </a:extLst>
            </p:cNvPr>
            <p:cNvSpPr/>
            <p:nvPr/>
          </p:nvSpPr>
          <p:spPr>
            <a:xfrm>
              <a:off x="11813028" y="6473742"/>
              <a:ext cx="399235" cy="108267"/>
            </a:xfrm>
            <a:custGeom>
              <a:avLst/>
              <a:gdLst>
                <a:gd name="connsiteX0" fmla="*/ 401232 w 399235"/>
                <a:gd name="connsiteY0" fmla="*/ 85880 h 108267"/>
                <a:gd name="connsiteX1" fmla="*/ 340534 w 399235"/>
                <a:gd name="connsiteY1" fmla="*/ 87065 h 108267"/>
                <a:gd name="connsiteX2" fmla="*/ 293945 w 399235"/>
                <a:gd name="connsiteY2" fmla="*/ 81313 h 108267"/>
                <a:gd name="connsiteX3" fmla="*/ 267623 w 399235"/>
                <a:gd name="connsiteY3" fmla="*/ 90042 h 108267"/>
                <a:gd name="connsiteX4" fmla="*/ 185949 w 399235"/>
                <a:gd name="connsiteY4" fmla="*/ 109598 h 108267"/>
                <a:gd name="connsiteX5" fmla="*/ 100621 w 399235"/>
                <a:gd name="connsiteY5" fmla="*/ 92613 h 108267"/>
                <a:gd name="connsiteX6" fmla="*/ 34883 w 399235"/>
                <a:gd name="connsiteY6" fmla="*/ 85238 h 108267"/>
                <a:gd name="connsiteX7" fmla="*/ 0 w 399235"/>
                <a:gd name="connsiteY7" fmla="*/ 100293 h 108267"/>
                <a:gd name="connsiteX8" fmla="*/ 22533 w 399235"/>
                <a:gd name="connsiteY8" fmla="*/ 5086 h 108267"/>
                <a:gd name="connsiteX9" fmla="*/ 54878 w 399235"/>
                <a:gd name="connsiteY9" fmla="*/ 2853 h 108267"/>
                <a:gd name="connsiteX10" fmla="*/ 176814 w 399235"/>
                <a:gd name="connsiteY10" fmla="*/ 27721 h 108267"/>
                <a:gd name="connsiteX11" fmla="*/ 226650 w 399235"/>
                <a:gd name="connsiteY11" fmla="*/ 19905 h 108267"/>
                <a:gd name="connsiteX12" fmla="*/ 290866 w 399235"/>
                <a:gd name="connsiteY12" fmla="*/ 11 h 108267"/>
                <a:gd name="connsiteX13" fmla="*/ 340568 w 399235"/>
                <a:gd name="connsiteY13" fmla="*/ 5492 h 108267"/>
                <a:gd name="connsiteX14" fmla="*/ 401232 w 399235"/>
                <a:gd name="connsiteY14" fmla="*/ 85880 h 1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235" h="108267">
                  <a:moveTo>
                    <a:pt x="401232" y="85880"/>
                  </a:moveTo>
                  <a:cubicBezTo>
                    <a:pt x="381100" y="88384"/>
                    <a:pt x="360698" y="88993"/>
                    <a:pt x="340534" y="87065"/>
                  </a:cubicBezTo>
                  <a:cubicBezTo>
                    <a:pt x="325072" y="85610"/>
                    <a:pt x="309509" y="81245"/>
                    <a:pt x="293945" y="81313"/>
                  </a:cubicBezTo>
                  <a:cubicBezTo>
                    <a:pt x="283761" y="81347"/>
                    <a:pt x="276589" y="85441"/>
                    <a:pt x="267623" y="90042"/>
                  </a:cubicBezTo>
                  <a:cubicBezTo>
                    <a:pt x="241808" y="103305"/>
                    <a:pt x="215214" y="111019"/>
                    <a:pt x="185949" y="109598"/>
                  </a:cubicBezTo>
                  <a:cubicBezTo>
                    <a:pt x="156649" y="108177"/>
                    <a:pt x="128737" y="100192"/>
                    <a:pt x="100621" y="92613"/>
                  </a:cubicBezTo>
                  <a:cubicBezTo>
                    <a:pt x="79204" y="86862"/>
                    <a:pt x="57077" y="81211"/>
                    <a:pt x="34883" y="85238"/>
                  </a:cubicBezTo>
                  <a:cubicBezTo>
                    <a:pt x="21552" y="87640"/>
                    <a:pt x="10725" y="93831"/>
                    <a:pt x="0" y="100293"/>
                  </a:cubicBezTo>
                  <a:cubicBezTo>
                    <a:pt x="2639" y="63787"/>
                    <a:pt x="11199" y="32085"/>
                    <a:pt x="22533" y="5086"/>
                  </a:cubicBezTo>
                  <a:cubicBezTo>
                    <a:pt x="33292" y="3293"/>
                    <a:pt x="44221" y="2548"/>
                    <a:pt x="54878" y="2853"/>
                  </a:cubicBezTo>
                  <a:cubicBezTo>
                    <a:pt x="97237" y="4037"/>
                    <a:pt x="135402" y="22240"/>
                    <a:pt x="176814" y="27721"/>
                  </a:cubicBezTo>
                  <a:cubicBezTo>
                    <a:pt x="194780" y="30089"/>
                    <a:pt x="210749" y="28093"/>
                    <a:pt x="226650" y="19905"/>
                  </a:cubicBezTo>
                  <a:cubicBezTo>
                    <a:pt x="247188" y="9349"/>
                    <a:pt x="267285" y="349"/>
                    <a:pt x="290866" y="11"/>
                  </a:cubicBezTo>
                  <a:cubicBezTo>
                    <a:pt x="307512" y="-226"/>
                    <a:pt x="323989" y="3428"/>
                    <a:pt x="340568" y="5492"/>
                  </a:cubicBezTo>
                  <a:cubicBezTo>
                    <a:pt x="363981" y="29582"/>
                    <a:pt x="384382" y="56581"/>
                    <a:pt x="401232" y="8588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0" name="Freeform: Shape 259">
              <a:extLst>
                <a:ext uri="{FF2B5EF4-FFF2-40B4-BE49-F238E27FC236}">
                  <a16:creationId xmlns:a16="http://schemas.microsoft.com/office/drawing/2014/main" id="{AC4ADCCD-8D6B-4D99-AFDC-1FDCABE18C95}"/>
                </a:ext>
              </a:extLst>
            </p:cNvPr>
            <p:cNvSpPr/>
            <p:nvPr/>
          </p:nvSpPr>
          <p:spPr>
            <a:xfrm>
              <a:off x="11461666" y="6616564"/>
              <a:ext cx="378935" cy="148867"/>
            </a:xfrm>
            <a:custGeom>
              <a:avLst/>
              <a:gdLst>
                <a:gd name="connsiteX0" fmla="*/ 380694 w 378935"/>
                <a:gd name="connsiteY0" fmla="*/ 142202 h 148867"/>
                <a:gd name="connsiteX1" fmla="*/ 352714 w 378935"/>
                <a:gd name="connsiteY1" fmla="*/ 145991 h 148867"/>
                <a:gd name="connsiteX2" fmla="*/ 270769 w 378935"/>
                <a:gd name="connsiteY2" fmla="*/ 148055 h 148867"/>
                <a:gd name="connsiteX3" fmla="*/ 177390 w 378935"/>
                <a:gd name="connsiteY3" fmla="*/ 132052 h 148867"/>
                <a:gd name="connsiteX4" fmla="*/ 155566 w 378935"/>
                <a:gd name="connsiteY4" fmla="*/ 126842 h 148867"/>
                <a:gd name="connsiteX5" fmla="*/ 143082 w 378935"/>
                <a:gd name="connsiteY5" fmla="*/ 124304 h 148867"/>
                <a:gd name="connsiteX6" fmla="*/ 141187 w 378935"/>
                <a:gd name="connsiteY6" fmla="*/ 123966 h 148867"/>
                <a:gd name="connsiteX7" fmla="*/ 124338 w 378935"/>
                <a:gd name="connsiteY7" fmla="*/ 123255 h 148867"/>
                <a:gd name="connsiteX8" fmla="*/ 120414 w 378935"/>
                <a:gd name="connsiteY8" fmla="*/ 123424 h 148867"/>
                <a:gd name="connsiteX9" fmla="*/ 113715 w 378935"/>
                <a:gd name="connsiteY9" fmla="*/ 124440 h 148867"/>
                <a:gd name="connsiteX10" fmla="*/ 23176 w 378935"/>
                <a:gd name="connsiteY10" fmla="*/ 127586 h 148867"/>
                <a:gd name="connsiteX11" fmla="*/ 0 w 378935"/>
                <a:gd name="connsiteY11" fmla="*/ 120718 h 148867"/>
                <a:gd name="connsiteX12" fmla="*/ 25646 w 378935"/>
                <a:gd name="connsiteY12" fmla="*/ 0 h 148867"/>
                <a:gd name="connsiteX13" fmla="*/ 27135 w 378935"/>
                <a:gd name="connsiteY13" fmla="*/ 1252 h 148867"/>
                <a:gd name="connsiteX14" fmla="*/ 29233 w 378935"/>
                <a:gd name="connsiteY14" fmla="*/ 3180 h 148867"/>
                <a:gd name="connsiteX15" fmla="*/ 29774 w 378935"/>
                <a:gd name="connsiteY15" fmla="*/ 3417 h 148867"/>
                <a:gd name="connsiteX16" fmla="*/ 36540 w 378935"/>
                <a:gd name="connsiteY16" fmla="*/ 7545 h 148867"/>
                <a:gd name="connsiteX17" fmla="*/ 39179 w 378935"/>
                <a:gd name="connsiteY17" fmla="*/ 9067 h 148867"/>
                <a:gd name="connsiteX18" fmla="*/ 44356 w 378935"/>
                <a:gd name="connsiteY18" fmla="*/ 10827 h 148867"/>
                <a:gd name="connsiteX19" fmla="*/ 54032 w 378935"/>
                <a:gd name="connsiteY19" fmla="*/ 13229 h 148867"/>
                <a:gd name="connsiteX20" fmla="*/ 62626 w 378935"/>
                <a:gd name="connsiteY20" fmla="*/ 13500 h 148867"/>
                <a:gd name="connsiteX21" fmla="*/ 66145 w 378935"/>
                <a:gd name="connsiteY21" fmla="*/ 13635 h 148867"/>
                <a:gd name="connsiteX22" fmla="*/ 111752 w 378935"/>
                <a:gd name="connsiteY22" fmla="*/ 5752 h 148867"/>
                <a:gd name="connsiteX23" fmla="*/ 165175 w 378935"/>
                <a:gd name="connsiteY23" fmla="*/ 8594 h 148867"/>
                <a:gd name="connsiteX24" fmla="*/ 246037 w 378935"/>
                <a:gd name="connsiteY24" fmla="*/ 26390 h 148867"/>
                <a:gd name="connsiteX25" fmla="*/ 257710 w 378935"/>
                <a:gd name="connsiteY25" fmla="*/ 28386 h 148867"/>
                <a:gd name="connsiteX26" fmla="*/ 258251 w 378935"/>
                <a:gd name="connsiteY26" fmla="*/ 28454 h 148867"/>
                <a:gd name="connsiteX27" fmla="*/ 277029 w 378935"/>
                <a:gd name="connsiteY27" fmla="*/ 30112 h 148867"/>
                <a:gd name="connsiteX28" fmla="*/ 314685 w 378935"/>
                <a:gd name="connsiteY28" fmla="*/ 30687 h 148867"/>
                <a:gd name="connsiteX29" fmla="*/ 336643 w 378935"/>
                <a:gd name="connsiteY29" fmla="*/ 29367 h 148867"/>
                <a:gd name="connsiteX30" fmla="*/ 348383 w 378935"/>
                <a:gd name="connsiteY30" fmla="*/ 28149 h 148867"/>
                <a:gd name="connsiteX31" fmla="*/ 353594 w 378935"/>
                <a:gd name="connsiteY31" fmla="*/ 27405 h 148867"/>
                <a:gd name="connsiteX32" fmla="*/ 365774 w 378935"/>
                <a:gd name="connsiteY32" fmla="*/ 86072 h 148867"/>
                <a:gd name="connsiteX33" fmla="*/ 380694 w 378935"/>
                <a:gd name="connsiteY33" fmla="*/ 142202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8935" h="148867">
                  <a:moveTo>
                    <a:pt x="380694" y="142202"/>
                  </a:moveTo>
                  <a:cubicBezTo>
                    <a:pt x="371390" y="143555"/>
                    <a:pt x="362052" y="144841"/>
                    <a:pt x="352714" y="145991"/>
                  </a:cubicBezTo>
                  <a:cubicBezTo>
                    <a:pt x="325512" y="149375"/>
                    <a:pt x="298107" y="150254"/>
                    <a:pt x="270769" y="148055"/>
                  </a:cubicBezTo>
                  <a:cubicBezTo>
                    <a:pt x="239102" y="145518"/>
                    <a:pt x="208144" y="139732"/>
                    <a:pt x="177390" y="132052"/>
                  </a:cubicBezTo>
                  <a:cubicBezTo>
                    <a:pt x="170149" y="130259"/>
                    <a:pt x="162875" y="128432"/>
                    <a:pt x="155566" y="126842"/>
                  </a:cubicBezTo>
                  <a:cubicBezTo>
                    <a:pt x="151439" y="125928"/>
                    <a:pt x="147277" y="125082"/>
                    <a:pt x="143082" y="124304"/>
                  </a:cubicBezTo>
                  <a:cubicBezTo>
                    <a:pt x="142304" y="124169"/>
                    <a:pt x="141695" y="124033"/>
                    <a:pt x="141187" y="123966"/>
                  </a:cubicBezTo>
                  <a:cubicBezTo>
                    <a:pt x="135605" y="123424"/>
                    <a:pt x="129989" y="123357"/>
                    <a:pt x="124338" y="123255"/>
                  </a:cubicBezTo>
                  <a:cubicBezTo>
                    <a:pt x="124270" y="123255"/>
                    <a:pt x="122173" y="123357"/>
                    <a:pt x="120414" y="123424"/>
                  </a:cubicBezTo>
                  <a:cubicBezTo>
                    <a:pt x="118215" y="123763"/>
                    <a:pt x="114493" y="124270"/>
                    <a:pt x="113715" y="124440"/>
                  </a:cubicBezTo>
                  <a:cubicBezTo>
                    <a:pt x="82790" y="130631"/>
                    <a:pt x="54438" y="133913"/>
                    <a:pt x="23176" y="127586"/>
                  </a:cubicBezTo>
                  <a:cubicBezTo>
                    <a:pt x="15225" y="125962"/>
                    <a:pt x="7477" y="123661"/>
                    <a:pt x="0" y="120718"/>
                  </a:cubicBezTo>
                  <a:cubicBezTo>
                    <a:pt x="2335" y="78392"/>
                    <a:pt x="11199" y="37826"/>
                    <a:pt x="25646" y="0"/>
                  </a:cubicBezTo>
                  <a:cubicBezTo>
                    <a:pt x="26153" y="406"/>
                    <a:pt x="26661" y="812"/>
                    <a:pt x="27135" y="1252"/>
                  </a:cubicBezTo>
                  <a:cubicBezTo>
                    <a:pt x="28014" y="2030"/>
                    <a:pt x="28691" y="2639"/>
                    <a:pt x="29233" y="3180"/>
                  </a:cubicBezTo>
                  <a:cubicBezTo>
                    <a:pt x="29436" y="3248"/>
                    <a:pt x="29537" y="3316"/>
                    <a:pt x="29774" y="3417"/>
                  </a:cubicBezTo>
                  <a:cubicBezTo>
                    <a:pt x="32040" y="4500"/>
                    <a:pt x="34409" y="6191"/>
                    <a:pt x="36540" y="7545"/>
                  </a:cubicBezTo>
                  <a:cubicBezTo>
                    <a:pt x="37623" y="8188"/>
                    <a:pt x="38503" y="8695"/>
                    <a:pt x="39179" y="9067"/>
                  </a:cubicBezTo>
                  <a:cubicBezTo>
                    <a:pt x="40905" y="9676"/>
                    <a:pt x="42631" y="10285"/>
                    <a:pt x="44356" y="10827"/>
                  </a:cubicBezTo>
                  <a:cubicBezTo>
                    <a:pt x="47536" y="11774"/>
                    <a:pt x="50852" y="12315"/>
                    <a:pt x="54032" y="13229"/>
                  </a:cubicBezTo>
                  <a:cubicBezTo>
                    <a:pt x="56874" y="13297"/>
                    <a:pt x="59784" y="13398"/>
                    <a:pt x="62626" y="13500"/>
                  </a:cubicBezTo>
                  <a:cubicBezTo>
                    <a:pt x="64148" y="13567"/>
                    <a:pt x="65299" y="13601"/>
                    <a:pt x="66145" y="13635"/>
                  </a:cubicBezTo>
                  <a:cubicBezTo>
                    <a:pt x="81404" y="11334"/>
                    <a:pt x="96324" y="7443"/>
                    <a:pt x="111752" y="5752"/>
                  </a:cubicBezTo>
                  <a:cubicBezTo>
                    <a:pt x="129752" y="3789"/>
                    <a:pt x="147345" y="5988"/>
                    <a:pt x="165175" y="8594"/>
                  </a:cubicBezTo>
                  <a:cubicBezTo>
                    <a:pt x="192547" y="12620"/>
                    <a:pt x="218903" y="21315"/>
                    <a:pt x="246037" y="26390"/>
                  </a:cubicBezTo>
                  <a:cubicBezTo>
                    <a:pt x="249928" y="27134"/>
                    <a:pt x="253819" y="27777"/>
                    <a:pt x="257710" y="28386"/>
                  </a:cubicBezTo>
                  <a:cubicBezTo>
                    <a:pt x="257913" y="28386"/>
                    <a:pt x="258048" y="28420"/>
                    <a:pt x="258251" y="28454"/>
                  </a:cubicBezTo>
                  <a:cubicBezTo>
                    <a:pt x="264511" y="29131"/>
                    <a:pt x="270769" y="29706"/>
                    <a:pt x="277029" y="30112"/>
                  </a:cubicBezTo>
                  <a:cubicBezTo>
                    <a:pt x="289581" y="30890"/>
                    <a:pt x="302133" y="31093"/>
                    <a:pt x="314685" y="30687"/>
                  </a:cubicBezTo>
                  <a:cubicBezTo>
                    <a:pt x="322028" y="30450"/>
                    <a:pt x="329335" y="30010"/>
                    <a:pt x="336643" y="29367"/>
                  </a:cubicBezTo>
                  <a:cubicBezTo>
                    <a:pt x="338436" y="29198"/>
                    <a:pt x="349771" y="27913"/>
                    <a:pt x="348383" y="28149"/>
                  </a:cubicBezTo>
                  <a:cubicBezTo>
                    <a:pt x="350109" y="27913"/>
                    <a:pt x="351868" y="27676"/>
                    <a:pt x="353594" y="27405"/>
                  </a:cubicBezTo>
                  <a:cubicBezTo>
                    <a:pt x="356030" y="46013"/>
                    <a:pt x="359989" y="65569"/>
                    <a:pt x="365774" y="86072"/>
                  </a:cubicBezTo>
                  <a:cubicBezTo>
                    <a:pt x="371255" y="105493"/>
                    <a:pt x="376195" y="124203"/>
                    <a:pt x="380694" y="1422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1" name="Freeform: Shape 260">
              <a:extLst>
                <a:ext uri="{FF2B5EF4-FFF2-40B4-BE49-F238E27FC236}">
                  <a16:creationId xmlns:a16="http://schemas.microsoft.com/office/drawing/2014/main" id="{58104707-ABF3-4AFA-930D-A3F2CF35BC27}"/>
                </a:ext>
              </a:extLst>
            </p:cNvPr>
            <p:cNvSpPr/>
            <p:nvPr/>
          </p:nvSpPr>
          <p:spPr>
            <a:xfrm>
              <a:off x="11815260" y="6609662"/>
              <a:ext cx="449985" cy="155634"/>
            </a:xfrm>
            <a:custGeom>
              <a:avLst/>
              <a:gdLst>
                <a:gd name="connsiteX0" fmla="*/ 429076 w 449985"/>
                <a:gd name="connsiteY0" fmla="*/ 117876 h 155634"/>
                <a:gd name="connsiteX1" fmla="*/ 431512 w 449985"/>
                <a:gd name="connsiteY1" fmla="*/ 117707 h 155634"/>
                <a:gd name="connsiteX2" fmla="*/ 424340 w 449985"/>
                <a:gd name="connsiteY2" fmla="*/ 118688 h 155634"/>
                <a:gd name="connsiteX3" fmla="*/ 416186 w 449985"/>
                <a:gd name="connsiteY3" fmla="*/ 120650 h 155634"/>
                <a:gd name="connsiteX4" fmla="*/ 394770 w 449985"/>
                <a:gd name="connsiteY4" fmla="*/ 127620 h 155634"/>
                <a:gd name="connsiteX5" fmla="*/ 355049 w 449985"/>
                <a:gd name="connsiteY5" fmla="*/ 142980 h 155634"/>
                <a:gd name="connsiteX6" fmla="*/ 259638 w 449985"/>
                <a:gd name="connsiteY6" fmla="*/ 155871 h 155634"/>
                <a:gd name="connsiteX7" fmla="*/ 87494 w 449985"/>
                <a:gd name="connsiteY7" fmla="*/ 142337 h 155634"/>
                <a:gd name="connsiteX8" fmla="*/ 61205 w 449985"/>
                <a:gd name="connsiteY8" fmla="*/ 144131 h 155634"/>
                <a:gd name="connsiteX9" fmla="*/ 55961 w 449985"/>
                <a:gd name="connsiteY9" fmla="*/ 144740 h 155634"/>
                <a:gd name="connsiteX10" fmla="*/ 50784 w 449985"/>
                <a:gd name="connsiteY10" fmla="*/ 145518 h 155634"/>
                <a:gd name="connsiteX11" fmla="*/ 27101 w 449985"/>
                <a:gd name="connsiteY11" fmla="*/ 149104 h 155634"/>
                <a:gd name="connsiteX12" fmla="*/ 12180 w 449985"/>
                <a:gd name="connsiteY12" fmla="*/ 92974 h 155634"/>
                <a:gd name="connsiteX13" fmla="*/ 0 w 449985"/>
                <a:gd name="connsiteY13" fmla="*/ 34307 h 155634"/>
                <a:gd name="connsiteX14" fmla="*/ 40262 w 449985"/>
                <a:gd name="connsiteY14" fmla="*/ 28386 h 155634"/>
                <a:gd name="connsiteX15" fmla="*/ 126977 w 449985"/>
                <a:gd name="connsiteY15" fmla="*/ 25240 h 155634"/>
                <a:gd name="connsiteX16" fmla="*/ 212035 w 449985"/>
                <a:gd name="connsiteY16" fmla="*/ 33089 h 155634"/>
                <a:gd name="connsiteX17" fmla="*/ 289547 w 449985"/>
                <a:gd name="connsiteY17" fmla="*/ 38096 h 155634"/>
                <a:gd name="connsiteX18" fmla="*/ 290732 w 449985"/>
                <a:gd name="connsiteY18" fmla="*/ 38198 h 155634"/>
                <a:gd name="connsiteX19" fmla="*/ 291103 w 449985"/>
                <a:gd name="connsiteY19" fmla="*/ 38096 h 155634"/>
                <a:gd name="connsiteX20" fmla="*/ 299325 w 449985"/>
                <a:gd name="connsiteY20" fmla="*/ 36337 h 155634"/>
                <a:gd name="connsiteX21" fmla="*/ 315565 w 449985"/>
                <a:gd name="connsiteY21" fmla="*/ 31634 h 155634"/>
                <a:gd name="connsiteX22" fmla="*/ 347403 w 449985"/>
                <a:gd name="connsiteY22" fmla="*/ 19556 h 155634"/>
                <a:gd name="connsiteX23" fmla="*/ 423223 w 449985"/>
                <a:gd name="connsiteY23" fmla="*/ 0 h 155634"/>
                <a:gd name="connsiteX24" fmla="*/ 450426 w 449985"/>
                <a:gd name="connsiteY24" fmla="*/ 112327 h 155634"/>
                <a:gd name="connsiteX25" fmla="*/ 429076 w 449985"/>
                <a:gd name="connsiteY25" fmla="*/ 117876 h 15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9985" h="155634">
                  <a:moveTo>
                    <a:pt x="429076" y="117876"/>
                  </a:moveTo>
                  <a:cubicBezTo>
                    <a:pt x="430193" y="117808"/>
                    <a:pt x="430971" y="117740"/>
                    <a:pt x="431512" y="117707"/>
                  </a:cubicBezTo>
                  <a:cubicBezTo>
                    <a:pt x="429651" y="117943"/>
                    <a:pt x="425625" y="118417"/>
                    <a:pt x="424340" y="118688"/>
                  </a:cubicBezTo>
                  <a:cubicBezTo>
                    <a:pt x="421599" y="119263"/>
                    <a:pt x="418893" y="119906"/>
                    <a:pt x="416186" y="120650"/>
                  </a:cubicBezTo>
                  <a:cubicBezTo>
                    <a:pt x="408912" y="122613"/>
                    <a:pt x="401807" y="125049"/>
                    <a:pt x="394770" y="127620"/>
                  </a:cubicBezTo>
                  <a:cubicBezTo>
                    <a:pt x="381439" y="132492"/>
                    <a:pt x="368379" y="138142"/>
                    <a:pt x="355049" y="142980"/>
                  </a:cubicBezTo>
                  <a:cubicBezTo>
                    <a:pt x="324362" y="154112"/>
                    <a:pt x="292152" y="158341"/>
                    <a:pt x="259638" y="155871"/>
                  </a:cubicBezTo>
                  <a:cubicBezTo>
                    <a:pt x="202561" y="151608"/>
                    <a:pt x="144841" y="141018"/>
                    <a:pt x="87494" y="142337"/>
                  </a:cubicBezTo>
                  <a:cubicBezTo>
                    <a:pt x="78697" y="142507"/>
                    <a:pt x="69968" y="143217"/>
                    <a:pt x="61205" y="144131"/>
                  </a:cubicBezTo>
                  <a:cubicBezTo>
                    <a:pt x="61205" y="144131"/>
                    <a:pt x="57889" y="144537"/>
                    <a:pt x="55961" y="144740"/>
                  </a:cubicBezTo>
                  <a:cubicBezTo>
                    <a:pt x="54032" y="145044"/>
                    <a:pt x="50784" y="145518"/>
                    <a:pt x="50784" y="145518"/>
                  </a:cubicBezTo>
                  <a:cubicBezTo>
                    <a:pt x="42901" y="146736"/>
                    <a:pt x="34984" y="147920"/>
                    <a:pt x="27101" y="149104"/>
                  </a:cubicBezTo>
                  <a:cubicBezTo>
                    <a:pt x="22601" y="131105"/>
                    <a:pt x="17661" y="112395"/>
                    <a:pt x="12180" y="92974"/>
                  </a:cubicBezTo>
                  <a:cubicBezTo>
                    <a:pt x="6395" y="72471"/>
                    <a:pt x="2436" y="52916"/>
                    <a:pt x="0" y="34307"/>
                  </a:cubicBezTo>
                  <a:cubicBezTo>
                    <a:pt x="13432" y="32412"/>
                    <a:pt x="26797" y="30179"/>
                    <a:pt x="40262" y="28386"/>
                  </a:cubicBezTo>
                  <a:cubicBezTo>
                    <a:pt x="69359" y="24462"/>
                    <a:pt x="97678" y="23074"/>
                    <a:pt x="126977" y="25240"/>
                  </a:cubicBezTo>
                  <a:cubicBezTo>
                    <a:pt x="155364" y="27337"/>
                    <a:pt x="183682" y="30416"/>
                    <a:pt x="212035" y="33089"/>
                  </a:cubicBezTo>
                  <a:cubicBezTo>
                    <a:pt x="237883" y="35525"/>
                    <a:pt x="263800" y="36067"/>
                    <a:pt x="289547" y="38096"/>
                  </a:cubicBezTo>
                  <a:cubicBezTo>
                    <a:pt x="290021" y="38130"/>
                    <a:pt x="290393" y="38164"/>
                    <a:pt x="290732" y="38198"/>
                  </a:cubicBezTo>
                  <a:cubicBezTo>
                    <a:pt x="290866" y="38164"/>
                    <a:pt x="290934" y="38164"/>
                    <a:pt x="291103" y="38096"/>
                  </a:cubicBezTo>
                  <a:cubicBezTo>
                    <a:pt x="293810" y="37454"/>
                    <a:pt x="296585" y="37014"/>
                    <a:pt x="299325" y="36337"/>
                  </a:cubicBezTo>
                  <a:cubicBezTo>
                    <a:pt x="304806" y="35018"/>
                    <a:pt x="310220" y="33394"/>
                    <a:pt x="315565" y="31634"/>
                  </a:cubicBezTo>
                  <a:cubicBezTo>
                    <a:pt x="326324" y="28048"/>
                    <a:pt x="336846" y="23717"/>
                    <a:pt x="347403" y="19556"/>
                  </a:cubicBezTo>
                  <a:cubicBezTo>
                    <a:pt x="372439" y="9676"/>
                    <a:pt x="396528" y="2876"/>
                    <a:pt x="423223" y="0"/>
                  </a:cubicBezTo>
                  <a:cubicBezTo>
                    <a:pt x="437433" y="35254"/>
                    <a:pt x="446771" y="72979"/>
                    <a:pt x="450426" y="112327"/>
                  </a:cubicBezTo>
                  <a:cubicBezTo>
                    <a:pt x="443659" y="115237"/>
                    <a:pt x="436384" y="117132"/>
                    <a:pt x="429076" y="117876"/>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2" name="Freeform: Shape 261">
              <a:extLst>
                <a:ext uri="{FF2B5EF4-FFF2-40B4-BE49-F238E27FC236}">
                  <a16:creationId xmlns:a16="http://schemas.microsoft.com/office/drawing/2014/main" id="{D2A1005F-8F45-4C1C-9144-4C65F3245871}"/>
                </a:ext>
              </a:extLst>
            </p:cNvPr>
            <p:cNvSpPr/>
            <p:nvPr/>
          </p:nvSpPr>
          <p:spPr>
            <a:xfrm>
              <a:off x="11461565" y="6781570"/>
              <a:ext cx="406002" cy="125184"/>
            </a:xfrm>
            <a:custGeom>
              <a:avLst/>
              <a:gdLst>
                <a:gd name="connsiteX0" fmla="*/ 407356 w 406001"/>
                <a:gd name="connsiteY0" fmla="*/ 111887 h 125183"/>
                <a:gd name="connsiteX1" fmla="*/ 269247 w 406001"/>
                <a:gd name="connsiteY1" fmla="*/ 118011 h 125183"/>
                <a:gd name="connsiteX2" fmla="*/ 89625 w 406001"/>
                <a:gd name="connsiteY2" fmla="*/ 125793 h 125183"/>
                <a:gd name="connsiteX3" fmla="*/ 21654 w 406001"/>
                <a:gd name="connsiteY3" fmla="*/ 110805 h 125183"/>
                <a:gd name="connsiteX4" fmla="*/ 0 w 406001"/>
                <a:gd name="connsiteY4" fmla="*/ 0 h 125183"/>
                <a:gd name="connsiteX5" fmla="*/ 42123 w 406001"/>
                <a:gd name="connsiteY5" fmla="*/ 21180 h 125183"/>
                <a:gd name="connsiteX6" fmla="*/ 117876 w 406001"/>
                <a:gd name="connsiteY6" fmla="*/ 36642 h 125183"/>
                <a:gd name="connsiteX7" fmla="*/ 288228 w 406001"/>
                <a:gd name="connsiteY7" fmla="*/ 24597 h 125183"/>
                <a:gd name="connsiteX8" fmla="*/ 390946 w 406001"/>
                <a:gd name="connsiteY8" fmla="*/ 20537 h 125183"/>
                <a:gd name="connsiteX9" fmla="*/ 407356 w 406001"/>
                <a:gd name="connsiteY9" fmla="*/ 111887 h 12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001" h="125183">
                  <a:moveTo>
                    <a:pt x="407356" y="111887"/>
                  </a:moveTo>
                  <a:cubicBezTo>
                    <a:pt x="361376" y="108369"/>
                    <a:pt x="315058" y="112903"/>
                    <a:pt x="269247" y="118011"/>
                  </a:cubicBezTo>
                  <a:cubicBezTo>
                    <a:pt x="209734" y="124643"/>
                    <a:pt x="149545" y="132661"/>
                    <a:pt x="89625" y="125793"/>
                  </a:cubicBezTo>
                  <a:cubicBezTo>
                    <a:pt x="65671" y="123053"/>
                    <a:pt x="43476" y="118587"/>
                    <a:pt x="21654" y="110805"/>
                  </a:cubicBezTo>
                  <a:cubicBezTo>
                    <a:pt x="9474" y="75821"/>
                    <a:pt x="2030" y="38638"/>
                    <a:pt x="0" y="0"/>
                  </a:cubicBezTo>
                  <a:cubicBezTo>
                    <a:pt x="14245" y="6598"/>
                    <a:pt x="28082" y="14312"/>
                    <a:pt x="42123" y="21180"/>
                  </a:cubicBezTo>
                  <a:cubicBezTo>
                    <a:pt x="62761" y="31330"/>
                    <a:pt x="92196" y="35525"/>
                    <a:pt x="117876" y="36642"/>
                  </a:cubicBezTo>
                  <a:cubicBezTo>
                    <a:pt x="174920" y="39111"/>
                    <a:pt x="231625" y="30518"/>
                    <a:pt x="288228" y="24597"/>
                  </a:cubicBezTo>
                  <a:cubicBezTo>
                    <a:pt x="322907" y="20943"/>
                    <a:pt x="356909" y="19319"/>
                    <a:pt x="390946" y="20537"/>
                  </a:cubicBezTo>
                  <a:cubicBezTo>
                    <a:pt x="398153" y="53254"/>
                    <a:pt x="403566" y="83603"/>
                    <a:pt x="407356" y="111887"/>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3" name="Freeform: Shape 262">
              <a:extLst>
                <a:ext uri="{FF2B5EF4-FFF2-40B4-BE49-F238E27FC236}">
                  <a16:creationId xmlns:a16="http://schemas.microsoft.com/office/drawing/2014/main" id="{8DF40CF7-A038-4C0E-84A7-A81D545BB1F5}"/>
                </a:ext>
              </a:extLst>
            </p:cNvPr>
            <p:cNvSpPr/>
            <p:nvPr/>
          </p:nvSpPr>
          <p:spPr>
            <a:xfrm>
              <a:off x="11852511" y="6773213"/>
              <a:ext cx="412769" cy="135334"/>
            </a:xfrm>
            <a:custGeom>
              <a:avLst/>
              <a:gdLst>
                <a:gd name="connsiteX0" fmla="*/ 414765 w 412768"/>
                <a:gd name="connsiteY0" fmla="*/ 0 h 135333"/>
                <a:gd name="connsiteX1" fmla="*/ 397950 w 412768"/>
                <a:gd name="connsiteY1" fmla="*/ 103192 h 135333"/>
                <a:gd name="connsiteX2" fmla="*/ 234669 w 412768"/>
                <a:gd name="connsiteY2" fmla="*/ 135842 h 135333"/>
                <a:gd name="connsiteX3" fmla="*/ 48348 w 412768"/>
                <a:gd name="connsiteY3" fmla="*/ 124067 h 135333"/>
                <a:gd name="connsiteX4" fmla="*/ 16410 w 412768"/>
                <a:gd name="connsiteY4" fmla="*/ 120244 h 135333"/>
                <a:gd name="connsiteX5" fmla="*/ 0 w 412768"/>
                <a:gd name="connsiteY5" fmla="*/ 28894 h 135333"/>
                <a:gd name="connsiteX6" fmla="*/ 75686 w 412768"/>
                <a:gd name="connsiteY6" fmla="*/ 36506 h 135333"/>
                <a:gd name="connsiteX7" fmla="*/ 241131 w 412768"/>
                <a:gd name="connsiteY7" fmla="*/ 43781 h 135333"/>
                <a:gd name="connsiteX8" fmla="*/ 398592 w 412768"/>
                <a:gd name="connsiteY8" fmla="*/ 5041 h 135333"/>
                <a:gd name="connsiteX9" fmla="*/ 414765 w 412768"/>
                <a:gd name="connsiteY9"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68" h="135333">
                  <a:moveTo>
                    <a:pt x="414765" y="0"/>
                  </a:moveTo>
                  <a:cubicBezTo>
                    <a:pt x="413648" y="35762"/>
                    <a:pt x="407863" y="70374"/>
                    <a:pt x="397950" y="103192"/>
                  </a:cubicBezTo>
                  <a:cubicBezTo>
                    <a:pt x="345474" y="121293"/>
                    <a:pt x="289547" y="129988"/>
                    <a:pt x="234669" y="135842"/>
                  </a:cubicBezTo>
                  <a:cubicBezTo>
                    <a:pt x="170995" y="142608"/>
                    <a:pt x="111042" y="134488"/>
                    <a:pt x="48348" y="124067"/>
                  </a:cubicBezTo>
                  <a:cubicBezTo>
                    <a:pt x="37725" y="122308"/>
                    <a:pt x="27067" y="121056"/>
                    <a:pt x="16410" y="120244"/>
                  </a:cubicBezTo>
                  <a:cubicBezTo>
                    <a:pt x="12620" y="91959"/>
                    <a:pt x="7207" y="61611"/>
                    <a:pt x="0" y="28894"/>
                  </a:cubicBezTo>
                  <a:cubicBezTo>
                    <a:pt x="25105" y="29740"/>
                    <a:pt x="50243" y="32176"/>
                    <a:pt x="75686" y="36506"/>
                  </a:cubicBezTo>
                  <a:cubicBezTo>
                    <a:pt x="131579" y="45980"/>
                    <a:pt x="184426" y="50344"/>
                    <a:pt x="241131" y="43781"/>
                  </a:cubicBezTo>
                  <a:cubicBezTo>
                    <a:pt x="293472" y="37724"/>
                    <a:pt x="350887" y="28319"/>
                    <a:pt x="398592" y="5041"/>
                  </a:cubicBezTo>
                  <a:cubicBezTo>
                    <a:pt x="403803" y="2470"/>
                    <a:pt x="409284" y="778"/>
                    <a:pt x="414765" y="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4" name="Freeform: Shape 263">
              <a:extLst>
                <a:ext uri="{FF2B5EF4-FFF2-40B4-BE49-F238E27FC236}">
                  <a16:creationId xmlns:a16="http://schemas.microsoft.com/office/drawing/2014/main" id="{67A8EF45-060A-47A0-AF36-DAD5882C207B}"/>
                </a:ext>
              </a:extLst>
            </p:cNvPr>
            <p:cNvSpPr/>
            <p:nvPr/>
          </p:nvSpPr>
          <p:spPr>
            <a:xfrm>
              <a:off x="11518981" y="6968534"/>
              <a:ext cx="355252" cy="84584"/>
            </a:xfrm>
            <a:custGeom>
              <a:avLst/>
              <a:gdLst>
                <a:gd name="connsiteX0" fmla="*/ 356571 w 355251"/>
                <a:gd name="connsiteY0" fmla="*/ 22939 h 84583"/>
                <a:gd name="connsiteX1" fmla="*/ 352104 w 355251"/>
                <a:gd name="connsiteY1" fmla="*/ 83907 h 84583"/>
                <a:gd name="connsiteX2" fmla="*/ 163788 w 355251"/>
                <a:gd name="connsiteY2" fmla="*/ 80016 h 84583"/>
                <a:gd name="connsiteX3" fmla="*/ 70915 w 355251"/>
                <a:gd name="connsiteY3" fmla="*/ 63641 h 84583"/>
                <a:gd name="connsiteX4" fmla="*/ 45709 w 355251"/>
                <a:gd name="connsiteY4" fmla="*/ 61509 h 84583"/>
                <a:gd name="connsiteX5" fmla="*/ 0 w 355251"/>
                <a:gd name="connsiteY5" fmla="*/ 0 h 84583"/>
                <a:gd name="connsiteX6" fmla="*/ 85159 w 355251"/>
                <a:gd name="connsiteY6" fmla="*/ 4635 h 84583"/>
                <a:gd name="connsiteX7" fmla="*/ 173464 w 355251"/>
                <a:gd name="connsiteY7" fmla="*/ 20266 h 84583"/>
                <a:gd name="connsiteX8" fmla="*/ 356571 w 355251"/>
                <a:gd name="connsiteY8" fmla="*/ 22939 h 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51" h="84583">
                  <a:moveTo>
                    <a:pt x="356571" y="22939"/>
                  </a:moveTo>
                  <a:cubicBezTo>
                    <a:pt x="356368" y="44626"/>
                    <a:pt x="354845" y="64859"/>
                    <a:pt x="352104" y="83907"/>
                  </a:cubicBezTo>
                  <a:cubicBezTo>
                    <a:pt x="289276" y="85091"/>
                    <a:pt x="226312" y="87832"/>
                    <a:pt x="163788" y="80016"/>
                  </a:cubicBezTo>
                  <a:cubicBezTo>
                    <a:pt x="132525" y="76091"/>
                    <a:pt x="102109" y="67701"/>
                    <a:pt x="70915" y="63641"/>
                  </a:cubicBezTo>
                  <a:cubicBezTo>
                    <a:pt x="62524" y="62524"/>
                    <a:pt x="54134" y="61915"/>
                    <a:pt x="45709" y="61509"/>
                  </a:cubicBezTo>
                  <a:cubicBezTo>
                    <a:pt x="28589" y="42563"/>
                    <a:pt x="13262" y="21958"/>
                    <a:pt x="0" y="0"/>
                  </a:cubicBezTo>
                  <a:cubicBezTo>
                    <a:pt x="28318" y="2673"/>
                    <a:pt x="56873" y="541"/>
                    <a:pt x="85159" y="4635"/>
                  </a:cubicBezTo>
                  <a:cubicBezTo>
                    <a:pt x="114797" y="8898"/>
                    <a:pt x="143691" y="16951"/>
                    <a:pt x="173464" y="20266"/>
                  </a:cubicBezTo>
                  <a:cubicBezTo>
                    <a:pt x="234263" y="26965"/>
                    <a:pt x="295535" y="24022"/>
                    <a:pt x="356571" y="22939"/>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5" name="Freeform: Shape 264">
              <a:extLst>
                <a:ext uri="{FF2B5EF4-FFF2-40B4-BE49-F238E27FC236}">
                  <a16:creationId xmlns:a16="http://schemas.microsoft.com/office/drawing/2014/main" id="{EC40214A-C1B0-4E1C-AFCD-96DC6DF588F7}"/>
                </a:ext>
              </a:extLst>
            </p:cNvPr>
            <p:cNvSpPr/>
            <p:nvPr/>
          </p:nvSpPr>
          <p:spPr>
            <a:xfrm>
              <a:off x="11871086" y="6942854"/>
              <a:ext cx="351868" cy="111650"/>
            </a:xfrm>
            <a:custGeom>
              <a:avLst/>
              <a:gdLst>
                <a:gd name="connsiteX0" fmla="*/ 352714 w 351868"/>
                <a:gd name="connsiteY0" fmla="*/ 0 h 111650"/>
                <a:gd name="connsiteX1" fmla="*/ 308697 w 351868"/>
                <a:gd name="connsiteY1" fmla="*/ 68344 h 111650"/>
                <a:gd name="connsiteX2" fmla="*/ 282408 w 351868"/>
                <a:gd name="connsiteY2" fmla="*/ 72539 h 111650"/>
                <a:gd name="connsiteX3" fmla="*/ 232842 w 351868"/>
                <a:gd name="connsiteY3" fmla="*/ 80456 h 111650"/>
                <a:gd name="connsiteX4" fmla="*/ 192547 w 351868"/>
                <a:gd name="connsiteY4" fmla="*/ 89117 h 111650"/>
                <a:gd name="connsiteX5" fmla="*/ 154924 w 351868"/>
                <a:gd name="connsiteY5" fmla="*/ 110636 h 111650"/>
                <a:gd name="connsiteX6" fmla="*/ 107692 w 351868"/>
                <a:gd name="connsiteY6" fmla="*/ 111414 h 111650"/>
                <a:gd name="connsiteX7" fmla="*/ 9981 w 351868"/>
                <a:gd name="connsiteY7" fmla="*/ 109417 h 111650"/>
                <a:gd name="connsiteX8" fmla="*/ 0 w 351868"/>
                <a:gd name="connsiteY8" fmla="*/ 109586 h 111650"/>
                <a:gd name="connsiteX9" fmla="*/ 4466 w 351868"/>
                <a:gd name="connsiteY9" fmla="*/ 48619 h 111650"/>
                <a:gd name="connsiteX10" fmla="*/ 9981 w 351868"/>
                <a:gd name="connsiteY10" fmla="*/ 48517 h 111650"/>
                <a:gd name="connsiteX11" fmla="*/ 104444 w 351868"/>
                <a:gd name="connsiteY11" fmla="*/ 50277 h 111650"/>
                <a:gd name="connsiteX12" fmla="*/ 141763 w 351868"/>
                <a:gd name="connsiteY12" fmla="*/ 50547 h 111650"/>
                <a:gd name="connsiteX13" fmla="*/ 159390 w 351868"/>
                <a:gd name="connsiteY13" fmla="*/ 37826 h 111650"/>
                <a:gd name="connsiteX14" fmla="*/ 181753 w 351868"/>
                <a:gd name="connsiteY14" fmla="*/ 28285 h 111650"/>
                <a:gd name="connsiteX15" fmla="*/ 269552 w 351868"/>
                <a:gd name="connsiteY15" fmla="*/ 13297 h 111650"/>
                <a:gd name="connsiteX16" fmla="*/ 352714 w 351868"/>
                <a:gd name="connsiteY16" fmla="*/ 0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868" h="111650">
                  <a:moveTo>
                    <a:pt x="352714" y="0"/>
                  </a:moveTo>
                  <a:cubicBezTo>
                    <a:pt x="340331" y="24326"/>
                    <a:pt x="325580" y="47198"/>
                    <a:pt x="308697" y="68344"/>
                  </a:cubicBezTo>
                  <a:cubicBezTo>
                    <a:pt x="299934" y="69731"/>
                    <a:pt x="291171" y="71152"/>
                    <a:pt x="282408" y="72539"/>
                  </a:cubicBezTo>
                  <a:cubicBezTo>
                    <a:pt x="265898" y="75178"/>
                    <a:pt x="249353" y="77817"/>
                    <a:pt x="232842" y="80456"/>
                  </a:cubicBezTo>
                  <a:cubicBezTo>
                    <a:pt x="219816" y="82554"/>
                    <a:pt x="204490" y="83196"/>
                    <a:pt x="192547" y="89117"/>
                  </a:cubicBezTo>
                  <a:cubicBezTo>
                    <a:pt x="179148" y="95783"/>
                    <a:pt x="170047" y="106542"/>
                    <a:pt x="154924" y="110636"/>
                  </a:cubicBezTo>
                  <a:cubicBezTo>
                    <a:pt x="139361" y="114831"/>
                    <a:pt x="123424" y="112598"/>
                    <a:pt x="107692" y="111414"/>
                  </a:cubicBezTo>
                  <a:cubicBezTo>
                    <a:pt x="75178" y="108978"/>
                    <a:pt x="42529" y="108876"/>
                    <a:pt x="9981" y="109417"/>
                  </a:cubicBezTo>
                  <a:cubicBezTo>
                    <a:pt x="6665" y="109485"/>
                    <a:pt x="3316" y="109519"/>
                    <a:pt x="0" y="109586"/>
                  </a:cubicBezTo>
                  <a:cubicBezTo>
                    <a:pt x="2741" y="90538"/>
                    <a:pt x="4263" y="70306"/>
                    <a:pt x="4466" y="48619"/>
                  </a:cubicBezTo>
                  <a:cubicBezTo>
                    <a:pt x="6293" y="48585"/>
                    <a:pt x="8154" y="48551"/>
                    <a:pt x="9981" y="48517"/>
                  </a:cubicBezTo>
                  <a:cubicBezTo>
                    <a:pt x="41446" y="48010"/>
                    <a:pt x="73013" y="48044"/>
                    <a:pt x="104444" y="50277"/>
                  </a:cubicBezTo>
                  <a:cubicBezTo>
                    <a:pt x="115981" y="51088"/>
                    <a:pt x="130801" y="55284"/>
                    <a:pt x="141763" y="50547"/>
                  </a:cubicBezTo>
                  <a:cubicBezTo>
                    <a:pt x="148225" y="47739"/>
                    <a:pt x="153367" y="41446"/>
                    <a:pt x="159390" y="37826"/>
                  </a:cubicBezTo>
                  <a:cubicBezTo>
                    <a:pt x="166258" y="33766"/>
                    <a:pt x="174107" y="30619"/>
                    <a:pt x="181753" y="28285"/>
                  </a:cubicBezTo>
                  <a:cubicBezTo>
                    <a:pt x="209666" y="19826"/>
                    <a:pt x="240726" y="17898"/>
                    <a:pt x="269552" y="13297"/>
                  </a:cubicBezTo>
                  <a:lnTo>
                    <a:pt x="352714" y="0"/>
                  </a:ln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6" name="Freeform: Shape 265">
              <a:extLst>
                <a:ext uri="{FF2B5EF4-FFF2-40B4-BE49-F238E27FC236}">
                  <a16:creationId xmlns:a16="http://schemas.microsoft.com/office/drawing/2014/main" id="{1963E87B-B1E4-4432-BC47-936687156560}"/>
                </a:ext>
              </a:extLst>
            </p:cNvPr>
            <p:cNvSpPr/>
            <p:nvPr/>
          </p:nvSpPr>
          <p:spPr>
            <a:xfrm>
              <a:off x="11644131" y="7077983"/>
              <a:ext cx="219918" cy="64284"/>
            </a:xfrm>
            <a:custGeom>
              <a:avLst/>
              <a:gdLst>
                <a:gd name="connsiteX0" fmla="*/ 221169 w 219917"/>
                <a:gd name="connsiteY0" fmla="*/ 5924 h 64283"/>
                <a:gd name="connsiteX1" fmla="*/ 202256 w 219917"/>
                <a:gd name="connsiteY1" fmla="*/ 64253 h 64283"/>
                <a:gd name="connsiteX2" fmla="*/ 191159 w 219917"/>
                <a:gd name="connsiteY2" fmla="*/ 62899 h 64283"/>
                <a:gd name="connsiteX3" fmla="*/ 93177 w 219917"/>
                <a:gd name="connsiteY3" fmla="*/ 64963 h 64283"/>
                <a:gd name="connsiteX4" fmla="*/ 0 w 219917"/>
                <a:gd name="connsiteY4" fmla="*/ 19998 h 64283"/>
                <a:gd name="connsiteX5" fmla="*/ 10218 w 219917"/>
                <a:gd name="connsiteY5" fmla="*/ 15600 h 64283"/>
                <a:gd name="connsiteX6" fmla="*/ 191159 w 219917"/>
                <a:gd name="connsiteY6" fmla="*/ 1999 h 64283"/>
                <a:gd name="connsiteX7" fmla="*/ 221169 w 219917"/>
                <a:gd name="connsiteY7" fmla="*/ 5924 h 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917" h="64283">
                  <a:moveTo>
                    <a:pt x="221169" y="5924"/>
                  </a:moveTo>
                  <a:cubicBezTo>
                    <a:pt x="216433" y="26664"/>
                    <a:pt x="210072" y="45982"/>
                    <a:pt x="202256" y="64253"/>
                  </a:cubicBezTo>
                  <a:cubicBezTo>
                    <a:pt x="198569" y="63745"/>
                    <a:pt x="194880" y="63305"/>
                    <a:pt x="191159" y="62899"/>
                  </a:cubicBezTo>
                  <a:cubicBezTo>
                    <a:pt x="157867" y="59245"/>
                    <a:pt x="125522" y="61140"/>
                    <a:pt x="93177" y="64963"/>
                  </a:cubicBezTo>
                  <a:cubicBezTo>
                    <a:pt x="59987" y="54001"/>
                    <a:pt x="28725" y="38810"/>
                    <a:pt x="0" y="19998"/>
                  </a:cubicBezTo>
                  <a:cubicBezTo>
                    <a:pt x="2943" y="17732"/>
                    <a:pt x="6394" y="16175"/>
                    <a:pt x="10218" y="15600"/>
                  </a:cubicBezTo>
                  <a:cubicBezTo>
                    <a:pt x="70678" y="6871"/>
                    <a:pt x="129886" y="-4700"/>
                    <a:pt x="191159" y="1999"/>
                  </a:cubicBezTo>
                  <a:cubicBezTo>
                    <a:pt x="201208" y="3082"/>
                    <a:pt x="211188" y="4401"/>
                    <a:pt x="221169" y="5924"/>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7" name="Freeform: Shape 266">
              <a:extLst>
                <a:ext uri="{FF2B5EF4-FFF2-40B4-BE49-F238E27FC236}">
                  <a16:creationId xmlns:a16="http://schemas.microsoft.com/office/drawing/2014/main" id="{418ADEBD-11A2-4630-B84A-8356DDA43A1C}"/>
                </a:ext>
              </a:extLst>
            </p:cNvPr>
            <p:cNvSpPr/>
            <p:nvPr/>
          </p:nvSpPr>
          <p:spPr>
            <a:xfrm>
              <a:off x="11846387" y="7083906"/>
              <a:ext cx="182701" cy="71050"/>
            </a:xfrm>
            <a:custGeom>
              <a:avLst/>
              <a:gdLst>
                <a:gd name="connsiteX0" fmla="*/ 183446 w 182700"/>
                <a:gd name="connsiteY0" fmla="*/ 43984 h 71050"/>
                <a:gd name="connsiteX1" fmla="*/ 83637 w 182700"/>
                <a:gd name="connsiteY1" fmla="*/ 74095 h 71050"/>
                <a:gd name="connsiteX2" fmla="*/ 0 w 182700"/>
                <a:gd name="connsiteY2" fmla="*/ 58329 h 71050"/>
                <a:gd name="connsiteX3" fmla="*/ 18913 w 182700"/>
                <a:gd name="connsiteY3" fmla="*/ 0 h 71050"/>
                <a:gd name="connsiteX4" fmla="*/ 165852 w 182700"/>
                <a:gd name="connsiteY4" fmla="*/ 31702 h 71050"/>
                <a:gd name="connsiteX5" fmla="*/ 183446 w 182700"/>
                <a:gd name="connsiteY5" fmla="*/ 43984 h 7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00" h="71050">
                  <a:moveTo>
                    <a:pt x="183446" y="43984"/>
                  </a:moveTo>
                  <a:cubicBezTo>
                    <a:pt x="152116" y="58126"/>
                    <a:pt x="118620" y="68377"/>
                    <a:pt x="83637" y="74095"/>
                  </a:cubicBezTo>
                  <a:cubicBezTo>
                    <a:pt x="55961" y="67633"/>
                    <a:pt x="28116" y="61983"/>
                    <a:pt x="0" y="58329"/>
                  </a:cubicBezTo>
                  <a:cubicBezTo>
                    <a:pt x="7816" y="40059"/>
                    <a:pt x="14177" y="20740"/>
                    <a:pt x="18913" y="0"/>
                  </a:cubicBezTo>
                  <a:cubicBezTo>
                    <a:pt x="68513" y="7443"/>
                    <a:pt x="117200" y="19387"/>
                    <a:pt x="165852" y="31702"/>
                  </a:cubicBezTo>
                  <a:cubicBezTo>
                    <a:pt x="174209" y="33833"/>
                    <a:pt x="179961" y="38333"/>
                    <a:pt x="183446" y="43984"/>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gr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536" y="589712"/>
            <a:ext cx="6858000" cy="6858000"/>
          </a:xfrm>
          <a:prstGeom prst="rect">
            <a:avLst/>
          </a:prstGeom>
        </p:spPr>
      </p:pic>
    </p:spTree>
    <p:extLst>
      <p:ext uri="{BB962C8B-B14F-4D97-AF65-F5344CB8AC3E}">
        <p14:creationId xmlns:p14="http://schemas.microsoft.com/office/powerpoint/2010/main" val="3323888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1500" fill="hold"/>
                                        <p:tgtEl>
                                          <p:spTgt spid="275"/>
                                        </p:tgtEl>
                                        <p:attrNameLst>
                                          <p:attrName>ppt_x</p:attrName>
                                        </p:attrNameLst>
                                      </p:cBhvr>
                                      <p:tavLst>
                                        <p:tav tm="0">
                                          <p:val>
                                            <p:strVal val="0-#ppt_w/2"/>
                                          </p:val>
                                        </p:tav>
                                        <p:tav tm="100000">
                                          <p:val>
                                            <p:strVal val="#ppt_x"/>
                                          </p:val>
                                        </p:tav>
                                      </p:tavLst>
                                    </p:anim>
                                    <p:anim calcmode="lin" valueType="num">
                                      <p:cBhvr additive="base">
                                        <p:cTn id="8" dur="1500" fill="hold"/>
                                        <p:tgtEl>
                                          <p:spTgt spid="27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90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1500" fill="hold"/>
                                        <p:tgtEl>
                                          <p:spTgt spid="119"/>
                                        </p:tgtEl>
                                        <p:attrNameLst>
                                          <p:attrName>ppt_x</p:attrName>
                                        </p:attrNameLst>
                                      </p:cBhvr>
                                      <p:tavLst>
                                        <p:tav tm="0">
                                          <p:val>
                                            <p:strVal val="0-#ppt_w/2"/>
                                          </p:val>
                                        </p:tav>
                                        <p:tav tm="100000">
                                          <p:val>
                                            <p:strVal val="#ppt_x"/>
                                          </p:val>
                                        </p:tav>
                                      </p:tavLst>
                                    </p:anim>
                                    <p:anim calcmode="lin" valueType="num">
                                      <p:cBhvr additive="base">
                                        <p:cTn id="12" dur="1500" fill="hold"/>
                                        <p:tgtEl>
                                          <p:spTgt spid="11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88"/>
                                        </p:tgtEl>
                                        <p:attrNameLst>
                                          <p:attrName>style.visibility</p:attrName>
                                        </p:attrNameLst>
                                      </p:cBhvr>
                                      <p:to>
                                        <p:strVal val="visible"/>
                                      </p:to>
                                    </p:set>
                                    <p:anim calcmode="lin" valueType="num">
                                      <p:cBhvr additive="base">
                                        <p:cTn id="15" dur="1500" fill="hold"/>
                                        <p:tgtEl>
                                          <p:spTgt spid="188"/>
                                        </p:tgtEl>
                                        <p:attrNameLst>
                                          <p:attrName>ppt_x</p:attrName>
                                        </p:attrNameLst>
                                      </p:cBhvr>
                                      <p:tavLst>
                                        <p:tav tm="0">
                                          <p:val>
                                            <p:strVal val="0-#ppt_w/2"/>
                                          </p:val>
                                        </p:tav>
                                        <p:tav tm="100000">
                                          <p:val>
                                            <p:strVal val="#ppt_x"/>
                                          </p:val>
                                        </p:tav>
                                      </p:tavLst>
                                    </p:anim>
                                    <p:anim calcmode="lin" valueType="num">
                                      <p:cBhvr additive="base">
                                        <p:cTn id="16" dur="1500" fill="hold"/>
                                        <p:tgtEl>
                                          <p:spTgt spid="18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100"/>
                                  </p:stCondLst>
                                  <p:childTnLst>
                                    <p:set>
                                      <p:cBhvr>
                                        <p:cTn id="18" dur="1" fill="hold">
                                          <p:stCondLst>
                                            <p:cond delay="0"/>
                                          </p:stCondLst>
                                        </p:cTn>
                                        <p:tgtEl>
                                          <p:spTgt spid="163"/>
                                        </p:tgtEl>
                                        <p:attrNameLst>
                                          <p:attrName>style.visibility</p:attrName>
                                        </p:attrNameLst>
                                      </p:cBhvr>
                                      <p:to>
                                        <p:strVal val="visible"/>
                                      </p:to>
                                    </p:set>
                                    <p:anim calcmode="lin" valueType="num">
                                      <p:cBhvr additive="base">
                                        <p:cTn id="19" dur="1500" fill="hold"/>
                                        <p:tgtEl>
                                          <p:spTgt spid="163"/>
                                        </p:tgtEl>
                                        <p:attrNameLst>
                                          <p:attrName>ppt_x</p:attrName>
                                        </p:attrNameLst>
                                      </p:cBhvr>
                                      <p:tavLst>
                                        <p:tav tm="0">
                                          <p:val>
                                            <p:strVal val="0-#ppt_w/2"/>
                                          </p:val>
                                        </p:tav>
                                        <p:tav tm="100000">
                                          <p:val>
                                            <p:strVal val="#ppt_x"/>
                                          </p:val>
                                        </p:tav>
                                      </p:tavLst>
                                    </p:anim>
                                    <p:anim calcmode="lin" valueType="num">
                                      <p:cBhvr additive="base">
                                        <p:cTn id="20" dur="1500" fill="hold"/>
                                        <p:tgtEl>
                                          <p:spTgt spid="16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200"/>
                                  </p:stCondLst>
                                  <p:childTnLst>
                                    <p:set>
                                      <p:cBhvr>
                                        <p:cTn id="22" dur="1" fill="hold">
                                          <p:stCondLst>
                                            <p:cond delay="0"/>
                                          </p:stCondLst>
                                        </p:cTn>
                                        <p:tgtEl>
                                          <p:spTgt spid="268"/>
                                        </p:tgtEl>
                                        <p:attrNameLst>
                                          <p:attrName>style.visibility</p:attrName>
                                        </p:attrNameLst>
                                      </p:cBhvr>
                                      <p:to>
                                        <p:strVal val="visible"/>
                                      </p:to>
                                    </p:set>
                                    <p:anim calcmode="lin" valueType="num">
                                      <p:cBhvr additive="base">
                                        <p:cTn id="23" dur="1500" fill="hold"/>
                                        <p:tgtEl>
                                          <p:spTgt spid="268"/>
                                        </p:tgtEl>
                                        <p:attrNameLst>
                                          <p:attrName>ppt_x</p:attrName>
                                        </p:attrNameLst>
                                      </p:cBhvr>
                                      <p:tavLst>
                                        <p:tav tm="0">
                                          <p:val>
                                            <p:strVal val="0-#ppt_w/2"/>
                                          </p:val>
                                        </p:tav>
                                        <p:tav tm="100000">
                                          <p:val>
                                            <p:strVal val="#ppt_x"/>
                                          </p:val>
                                        </p:tav>
                                      </p:tavLst>
                                    </p:anim>
                                    <p:anim calcmode="lin" valueType="num">
                                      <p:cBhvr additive="base">
                                        <p:cTn id="24" dur="1500" fill="hold"/>
                                        <p:tgtEl>
                                          <p:spTgt spid="26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30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500" fill="hold"/>
                                        <p:tgtEl>
                                          <p:spTgt spid="154"/>
                                        </p:tgtEl>
                                        <p:attrNameLst>
                                          <p:attrName>ppt_x</p:attrName>
                                        </p:attrNameLst>
                                      </p:cBhvr>
                                      <p:tavLst>
                                        <p:tav tm="0">
                                          <p:val>
                                            <p:strVal val="0-#ppt_w/2"/>
                                          </p:val>
                                        </p:tav>
                                        <p:tav tm="100000">
                                          <p:val>
                                            <p:strVal val="#ppt_x"/>
                                          </p:val>
                                        </p:tav>
                                      </p:tavLst>
                                    </p:anim>
                                    <p:anim calcmode="lin" valueType="num">
                                      <p:cBhvr additive="base">
                                        <p:cTn id="28" dur="1500" fill="hold"/>
                                        <p:tgtEl>
                                          <p:spTgt spid="1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10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1500" fill="hold"/>
                                        <p:tgtEl>
                                          <p:spTgt spid="120"/>
                                        </p:tgtEl>
                                        <p:attrNameLst>
                                          <p:attrName>ppt_x</p:attrName>
                                        </p:attrNameLst>
                                      </p:cBhvr>
                                      <p:tavLst>
                                        <p:tav tm="0">
                                          <p:val>
                                            <p:strVal val="0-#ppt_w/2"/>
                                          </p:val>
                                        </p:tav>
                                        <p:tav tm="100000">
                                          <p:val>
                                            <p:strVal val="#ppt_x"/>
                                          </p:val>
                                        </p:tav>
                                      </p:tavLst>
                                    </p:anim>
                                    <p:anim calcmode="lin" valueType="num">
                                      <p:cBhvr additive="base">
                                        <p:cTn id="32" dur="1500" fill="hold"/>
                                        <p:tgtEl>
                                          <p:spTgt spid="120"/>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300"/>
                                  </p:stCondLst>
                                  <p:childTnLst>
                                    <p:set>
                                      <p:cBhvr>
                                        <p:cTn id="34" dur="1" fill="hold">
                                          <p:stCondLst>
                                            <p:cond delay="0"/>
                                          </p:stCondLst>
                                        </p:cTn>
                                        <p:tgtEl>
                                          <p:spTgt spid="293"/>
                                        </p:tgtEl>
                                        <p:attrNameLst>
                                          <p:attrName>style.visibility</p:attrName>
                                        </p:attrNameLst>
                                      </p:cBhvr>
                                      <p:to>
                                        <p:strVal val="visible"/>
                                      </p:to>
                                    </p:set>
                                    <p:anim calcmode="lin" valueType="num">
                                      <p:cBhvr additive="base">
                                        <p:cTn id="35" dur="1500" fill="hold"/>
                                        <p:tgtEl>
                                          <p:spTgt spid="293"/>
                                        </p:tgtEl>
                                        <p:attrNameLst>
                                          <p:attrName>ppt_x</p:attrName>
                                        </p:attrNameLst>
                                      </p:cBhvr>
                                      <p:tavLst>
                                        <p:tav tm="0">
                                          <p:val>
                                            <p:strVal val="0-#ppt_w/2"/>
                                          </p:val>
                                        </p:tav>
                                        <p:tav tm="100000">
                                          <p:val>
                                            <p:strVal val="#ppt_x"/>
                                          </p:val>
                                        </p:tav>
                                      </p:tavLst>
                                    </p:anim>
                                    <p:anim calcmode="lin" valueType="num">
                                      <p:cBhvr additive="base">
                                        <p:cTn id="36" dur="1500" fill="hold"/>
                                        <p:tgtEl>
                                          <p:spTgt spid="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2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3E4414D0-F7FB-4D51-9F95-F27EDB270F15}"/>
              </a:ext>
            </a:extLst>
          </p:cNvPr>
          <p:cNvGrpSpPr/>
          <p:nvPr/>
        </p:nvGrpSpPr>
        <p:grpSpPr>
          <a:xfrm>
            <a:off x="7475394" y="3637049"/>
            <a:ext cx="6325364" cy="3804742"/>
            <a:chOff x="5868988" y="4160838"/>
            <a:chExt cx="12652375" cy="7610475"/>
          </a:xfrm>
        </p:grpSpPr>
        <p:sp>
          <p:nvSpPr>
            <p:cNvPr id="6" name="Freeform 5">
              <a:extLst>
                <a:ext uri="{FF2B5EF4-FFF2-40B4-BE49-F238E27FC236}">
                  <a16:creationId xmlns:a16="http://schemas.microsoft.com/office/drawing/2014/main" id="{BC535A71-3851-44DC-9D49-AB9E011E8ABB}"/>
                </a:ext>
              </a:extLst>
            </p:cNvPr>
            <p:cNvSpPr>
              <a:spLocks/>
            </p:cNvSpPr>
            <p:nvPr/>
          </p:nvSpPr>
          <p:spPr bwMode="auto">
            <a:xfrm>
              <a:off x="6045200" y="4662488"/>
              <a:ext cx="12301538" cy="7108825"/>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 name="Freeform 6">
              <a:extLst>
                <a:ext uri="{FF2B5EF4-FFF2-40B4-BE49-F238E27FC236}">
                  <a16:creationId xmlns:a16="http://schemas.microsoft.com/office/drawing/2014/main" id="{CECEFC92-2A50-48BA-9CF9-D0E2E38CCB63}"/>
                </a:ext>
              </a:extLst>
            </p:cNvPr>
            <p:cNvSpPr>
              <a:spLocks/>
            </p:cNvSpPr>
            <p:nvPr/>
          </p:nvSpPr>
          <p:spPr bwMode="auto">
            <a:xfrm>
              <a:off x="5868988" y="4160838"/>
              <a:ext cx="12652375" cy="7308850"/>
            </a:xfrm>
            <a:custGeom>
              <a:avLst/>
              <a:gdLst>
                <a:gd name="T0" fmla="*/ 3768 w 4583"/>
                <a:gd name="T1" fmla="*/ 2175 h 2646"/>
                <a:gd name="T2" fmla="*/ 816 w 4583"/>
                <a:gd name="T3" fmla="*/ 2175 h 2646"/>
                <a:gd name="T4" fmla="*/ 816 w 4583"/>
                <a:gd name="T5" fmla="*/ 470 h 2646"/>
                <a:gd name="T6" fmla="*/ 3768 w 4583"/>
                <a:gd name="T7" fmla="*/ 470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3" y="2646"/>
                    <a:pt x="1631" y="2646"/>
                    <a:pt x="816" y="2175"/>
                  </a:cubicBezTo>
                  <a:cubicBezTo>
                    <a:pt x="0" y="1704"/>
                    <a:pt x="0" y="941"/>
                    <a:pt x="816" y="470"/>
                  </a:cubicBezTo>
                  <a:cubicBezTo>
                    <a:pt x="1631" y="0"/>
                    <a:pt x="2953" y="0"/>
                    <a:pt x="3768" y="470"/>
                  </a:cubicBezTo>
                  <a:cubicBezTo>
                    <a:pt x="4583" y="941"/>
                    <a:pt x="4583" y="1704"/>
                    <a:pt x="3768" y="217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8" name="Freeform 7">
              <a:extLst>
                <a:ext uri="{FF2B5EF4-FFF2-40B4-BE49-F238E27FC236}">
                  <a16:creationId xmlns:a16="http://schemas.microsoft.com/office/drawing/2014/main" id="{29F837AE-8F2F-4E77-9B37-82F91D69BA01}"/>
                </a:ext>
              </a:extLst>
            </p:cNvPr>
            <p:cNvSpPr>
              <a:spLocks/>
            </p:cNvSpPr>
            <p:nvPr/>
          </p:nvSpPr>
          <p:spPr bwMode="auto">
            <a:xfrm>
              <a:off x="8005763" y="5392738"/>
              <a:ext cx="8380413" cy="4843463"/>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9" name="Group 148">
            <a:extLst>
              <a:ext uri="{FF2B5EF4-FFF2-40B4-BE49-F238E27FC236}">
                <a16:creationId xmlns:a16="http://schemas.microsoft.com/office/drawing/2014/main" id="{4F1D0D36-9B0D-4231-B813-6F5E80642577}"/>
              </a:ext>
            </a:extLst>
          </p:cNvPr>
          <p:cNvGrpSpPr/>
          <p:nvPr/>
        </p:nvGrpSpPr>
        <p:grpSpPr>
          <a:xfrm>
            <a:off x="8956339" y="3798159"/>
            <a:ext cx="3375379" cy="2650780"/>
            <a:chOff x="8831263" y="4483101"/>
            <a:chExt cx="6751638" cy="5302250"/>
          </a:xfrm>
        </p:grpSpPr>
        <p:sp>
          <p:nvSpPr>
            <p:cNvPr id="9" name="Rectangle 8">
              <a:extLst>
                <a:ext uri="{FF2B5EF4-FFF2-40B4-BE49-F238E27FC236}">
                  <a16:creationId xmlns:a16="http://schemas.microsoft.com/office/drawing/2014/main" id="{9242F9AD-E387-4222-92FA-32825B8547F3}"/>
                </a:ext>
              </a:extLst>
            </p:cNvPr>
            <p:cNvSpPr>
              <a:spLocks noChangeArrowheads="1"/>
            </p:cNvSpPr>
            <p:nvPr/>
          </p:nvSpPr>
          <p:spPr bwMode="auto">
            <a:xfrm>
              <a:off x="9123363" y="78105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9">
              <a:extLst>
                <a:ext uri="{FF2B5EF4-FFF2-40B4-BE49-F238E27FC236}">
                  <a16:creationId xmlns:a16="http://schemas.microsoft.com/office/drawing/2014/main" id="{2AAB330F-0EC5-48FF-B0F5-B76C30815C46}"/>
                </a:ext>
              </a:extLst>
            </p:cNvPr>
            <p:cNvSpPr>
              <a:spLocks/>
            </p:cNvSpPr>
            <p:nvPr/>
          </p:nvSpPr>
          <p:spPr bwMode="auto">
            <a:xfrm>
              <a:off x="9123363" y="78105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 name="Freeform 10">
              <a:extLst>
                <a:ext uri="{FF2B5EF4-FFF2-40B4-BE49-F238E27FC236}">
                  <a16:creationId xmlns:a16="http://schemas.microsoft.com/office/drawing/2014/main" id="{98091FD2-AA53-4CBF-8192-3558A95D0B3F}"/>
                </a:ext>
              </a:extLst>
            </p:cNvPr>
            <p:cNvSpPr>
              <a:spLocks/>
            </p:cNvSpPr>
            <p:nvPr/>
          </p:nvSpPr>
          <p:spPr bwMode="auto">
            <a:xfrm>
              <a:off x="8831263" y="5426076"/>
              <a:ext cx="6657975" cy="3844925"/>
            </a:xfrm>
            <a:custGeom>
              <a:avLst/>
              <a:gdLst>
                <a:gd name="T0" fmla="*/ 0 w 4194"/>
                <a:gd name="T1" fmla="*/ 1455 h 2422"/>
                <a:gd name="T2" fmla="*/ 2516 w 4194"/>
                <a:gd name="T3" fmla="*/ 0 h 2422"/>
                <a:gd name="T4" fmla="*/ 4194 w 4194"/>
                <a:gd name="T5" fmla="*/ 969 h 2422"/>
                <a:gd name="T6" fmla="*/ 1678 w 4194"/>
                <a:gd name="T7" fmla="*/ 2422 h 2422"/>
                <a:gd name="T8" fmla="*/ 0 w 4194"/>
                <a:gd name="T9" fmla="*/ 1455 h 2422"/>
              </a:gdLst>
              <a:ahLst/>
              <a:cxnLst>
                <a:cxn ang="0">
                  <a:pos x="T0" y="T1"/>
                </a:cxn>
                <a:cxn ang="0">
                  <a:pos x="T2" y="T3"/>
                </a:cxn>
                <a:cxn ang="0">
                  <a:pos x="T4" y="T5"/>
                </a:cxn>
                <a:cxn ang="0">
                  <a:pos x="T6" y="T7"/>
                </a:cxn>
                <a:cxn ang="0">
                  <a:pos x="T8" y="T9"/>
                </a:cxn>
              </a:cxnLst>
              <a:rect l="0" t="0" r="r" b="b"/>
              <a:pathLst>
                <a:path w="4194" h="2422">
                  <a:moveTo>
                    <a:pt x="0" y="1455"/>
                  </a:moveTo>
                  <a:lnTo>
                    <a:pt x="2516" y="0"/>
                  </a:lnTo>
                  <a:lnTo>
                    <a:pt x="4194" y="969"/>
                  </a:lnTo>
                  <a:lnTo>
                    <a:pt x="1678" y="2422"/>
                  </a:lnTo>
                  <a:lnTo>
                    <a:pt x="0" y="1455"/>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 name="Freeform 11">
              <a:extLst>
                <a:ext uri="{FF2B5EF4-FFF2-40B4-BE49-F238E27FC236}">
                  <a16:creationId xmlns:a16="http://schemas.microsoft.com/office/drawing/2014/main" id="{8D7EC53D-BCC7-4853-ACB6-16C77E365BD5}"/>
                </a:ext>
              </a:extLst>
            </p:cNvPr>
            <p:cNvSpPr>
              <a:spLocks/>
            </p:cNvSpPr>
            <p:nvPr/>
          </p:nvSpPr>
          <p:spPr bwMode="auto">
            <a:xfrm>
              <a:off x="11495088" y="6964363"/>
              <a:ext cx="4087813" cy="2820988"/>
            </a:xfrm>
            <a:custGeom>
              <a:avLst/>
              <a:gdLst>
                <a:gd name="T0" fmla="*/ 0 w 1481"/>
                <a:gd name="T1" fmla="*/ 835 h 1021"/>
                <a:gd name="T2" fmla="*/ 0 w 1481"/>
                <a:gd name="T3" fmla="*/ 1021 h 1021"/>
                <a:gd name="T4" fmla="*/ 1447 w 1481"/>
                <a:gd name="T5" fmla="*/ 186 h 1021"/>
                <a:gd name="T6" fmla="*/ 1447 w 1481"/>
                <a:gd name="T7" fmla="*/ 0 h 1021"/>
                <a:gd name="T8" fmla="*/ 0 w 1481"/>
                <a:gd name="T9" fmla="*/ 835 h 1021"/>
              </a:gdLst>
              <a:ahLst/>
              <a:cxnLst>
                <a:cxn ang="0">
                  <a:pos x="T0" y="T1"/>
                </a:cxn>
                <a:cxn ang="0">
                  <a:pos x="T2" y="T3"/>
                </a:cxn>
                <a:cxn ang="0">
                  <a:pos x="T4" y="T5"/>
                </a:cxn>
                <a:cxn ang="0">
                  <a:pos x="T6" y="T7"/>
                </a:cxn>
                <a:cxn ang="0">
                  <a:pos x="T8" y="T9"/>
                </a:cxn>
              </a:cxnLst>
              <a:rect l="0" t="0" r="r" b="b"/>
              <a:pathLst>
                <a:path w="1481" h="1021">
                  <a:moveTo>
                    <a:pt x="0" y="835"/>
                  </a:moveTo>
                  <a:cubicBezTo>
                    <a:pt x="34" y="897"/>
                    <a:pt x="34" y="959"/>
                    <a:pt x="0" y="1021"/>
                  </a:cubicBezTo>
                  <a:cubicBezTo>
                    <a:pt x="1447" y="186"/>
                    <a:pt x="1447" y="186"/>
                    <a:pt x="1447" y="186"/>
                  </a:cubicBezTo>
                  <a:cubicBezTo>
                    <a:pt x="1481" y="124"/>
                    <a:pt x="1481" y="62"/>
                    <a:pt x="1447" y="0"/>
                  </a:cubicBezTo>
                  <a:lnTo>
                    <a:pt x="0" y="835"/>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 name="Freeform 12">
              <a:extLst>
                <a:ext uri="{FF2B5EF4-FFF2-40B4-BE49-F238E27FC236}">
                  <a16:creationId xmlns:a16="http://schemas.microsoft.com/office/drawing/2014/main" id="{86DDD017-535A-4531-A496-050984E20659}"/>
                </a:ext>
              </a:extLst>
            </p:cNvPr>
            <p:cNvSpPr>
              <a:spLocks/>
            </p:cNvSpPr>
            <p:nvPr/>
          </p:nvSpPr>
          <p:spPr bwMode="auto">
            <a:xfrm>
              <a:off x="8831263" y="7732713"/>
              <a:ext cx="2757488" cy="2052638"/>
            </a:xfrm>
            <a:custGeom>
              <a:avLst/>
              <a:gdLst>
                <a:gd name="T0" fmla="*/ 965 w 999"/>
                <a:gd name="T1" fmla="*/ 743 h 743"/>
                <a:gd name="T2" fmla="*/ 0 w 999"/>
                <a:gd name="T3" fmla="*/ 186 h 743"/>
                <a:gd name="T4" fmla="*/ 0 w 999"/>
                <a:gd name="T5" fmla="*/ 174 h 743"/>
                <a:gd name="T6" fmla="*/ 15 w 999"/>
                <a:gd name="T7" fmla="*/ 183 h 743"/>
                <a:gd name="T8" fmla="*/ 957 w 999"/>
                <a:gd name="T9" fmla="*/ 729 h 743"/>
                <a:gd name="T10" fmla="*/ 955 w 999"/>
                <a:gd name="T11" fmla="*/ 565 h 743"/>
                <a:gd name="T12" fmla="*/ 15 w 999"/>
                <a:gd name="T13" fmla="*/ 21 h 743"/>
                <a:gd name="T14" fmla="*/ 15 w 999"/>
                <a:gd name="T15" fmla="*/ 21 h 743"/>
                <a:gd name="T16" fmla="*/ 0 w 999"/>
                <a:gd name="T17" fmla="*/ 13 h 743"/>
                <a:gd name="T18" fmla="*/ 0 w 999"/>
                <a:gd name="T19" fmla="*/ 0 h 743"/>
                <a:gd name="T20" fmla="*/ 965 w 999"/>
                <a:gd name="T21" fmla="*/ 557 h 743"/>
                <a:gd name="T22" fmla="*/ 965 w 999"/>
                <a:gd name="T23"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9" h="743">
                  <a:moveTo>
                    <a:pt x="965" y="743"/>
                  </a:moveTo>
                  <a:cubicBezTo>
                    <a:pt x="0" y="186"/>
                    <a:pt x="0" y="186"/>
                    <a:pt x="0" y="186"/>
                  </a:cubicBezTo>
                  <a:cubicBezTo>
                    <a:pt x="0" y="174"/>
                    <a:pt x="0" y="174"/>
                    <a:pt x="0" y="174"/>
                  </a:cubicBezTo>
                  <a:cubicBezTo>
                    <a:pt x="15" y="183"/>
                    <a:pt x="15" y="183"/>
                    <a:pt x="15" y="183"/>
                  </a:cubicBezTo>
                  <a:cubicBezTo>
                    <a:pt x="957" y="729"/>
                    <a:pt x="957" y="729"/>
                    <a:pt x="957" y="729"/>
                  </a:cubicBezTo>
                  <a:cubicBezTo>
                    <a:pt x="981" y="685"/>
                    <a:pt x="984" y="626"/>
                    <a:pt x="955" y="565"/>
                  </a:cubicBezTo>
                  <a:cubicBezTo>
                    <a:pt x="15" y="21"/>
                    <a:pt x="15" y="21"/>
                    <a:pt x="15" y="21"/>
                  </a:cubicBezTo>
                  <a:cubicBezTo>
                    <a:pt x="15" y="21"/>
                    <a:pt x="15" y="21"/>
                    <a:pt x="15" y="21"/>
                  </a:cubicBezTo>
                  <a:cubicBezTo>
                    <a:pt x="0" y="13"/>
                    <a:pt x="0" y="13"/>
                    <a:pt x="0" y="13"/>
                  </a:cubicBezTo>
                  <a:cubicBezTo>
                    <a:pt x="0" y="0"/>
                    <a:pt x="0" y="0"/>
                    <a:pt x="0" y="0"/>
                  </a:cubicBezTo>
                  <a:cubicBezTo>
                    <a:pt x="965" y="557"/>
                    <a:pt x="965" y="557"/>
                    <a:pt x="965" y="557"/>
                  </a:cubicBezTo>
                  <a:cubicBezTo>
                    <a:pt x="999" y="619"/>
                    <a:pt x="999" y="681"/>
                    <a:pt x="965" y="743"/>
                  </a:cubicBezTo>
                  <a:close/>
                </a:path>
              </a:pathLst>
            </a:custGeom>
            <a:solidFill>
              <a:srgbClr val="D35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13">
              <a:extLst>
                <a:ext uri="{FF2B5EF4-FFF2-40B4-BE49-F238E27FC236}">
                  <a16:creationId xmlns:a16="http://schemas.microsoft.com/office/drawing/2014/main" id="{5751C071-0D2E-466C-8F83-A3397D7043A5}"/>
                </a:ext>
              </a:extLst>
            </p:cNvPr>
            <p:cNvSpPr>
              <a:spLocks/>
            </p:cNvSpPr>
            <p:nvPr/>
          </p:nvSpPr>
          <p:spPr bwMode="auto">
            <a:xfrm>
              <a:off x="8872538" y="7789863"/>
              <a:ext cx="2652713" cy="1955800"/>
            </a:xfrm>
            <a:custGeom>
              <a:avLst/>
              <a:gdLst>
                <a:gd name="T0" fmla="*/ 961 w 961"/>
                <a:gd name="T1" fmla="*/ 642 h 708"/>
                <a:gd name="T2" fmla="*/ 956 w 961"/>
                <a:gd name="T3" fmla="*/ 673 h 708"/>
                <a:gd name="T4" fmla="*/ 952 w 961"/>
                <a:gd name="T5" fmla="*/ 685 h 708"/>
                <a:gd name="T6" fmla="*/ 942 w 961"/>
                <a:gd name="T7" fmla="*/ 708 h 708"/>
                <a:gd name="T8" fmla="*/ 0 w 961"/>
                <a:gd name="T9" fmla="*/ 162 h 708"/>
                <a:gd name="T10" fmla="*/ 0 w 961"/>
                <a:gd name="T11" fmla="*/ 0 h 708"/>
                <a:gd name="T12" fmla="*/ 940 w 961"/>
                <a:gd name="T13" fmla="*/ 544 h 708"/>
                <a:gd name="T14" fmla="*/ 952 w 961"/>
                <a:gd name="T15" fmla="*/ 575 h 708"/>
                <a:gd name="T16" fmla="*/ 957 w 961"/>
                <a:gd name="T17" fmla="*/ 592 h 708"/>
                <a:gd name="T18" fmla="*/ 961 w 961"/>
                <a:gd name="T19" fmla="*/ 628 h 708"/>
                <a:gd name="T20" fmla="*/ 961 w 961"/>
                <a:gd name="T21" fmla="*/ 64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1" h="708">
                  <a:moveTo>
                    <a:pt x="961" y="642"/>
                  </a:moveTo>
                  <a:cubicBezTo>
                    <a:pt x="960" y="653"/>
                    <a:pt x="959" y="663"/>
                    <a:pt x="956" y="673"/>
                  </a:cubicBezTo>
                  <a:cubicBezTo>
                    <a:pt x="955" y="677"/>
                    <a:pt x="954" y="681"/>
                    <a:pt x="952" y="685"/>
                  </a:cubicBezTo>
                  <a:cubicBezTo>
                    <a:pt x="950" y="693"/>
                    <a:pt x="946" y="701"/>
                    <a:pt x="942" y="708"/>
                  </a:cubicBezTo>
                  <a:cubicBezTo>
                    <a:pt x="0" y="162"/>
                    <a:pt x="0" y="162"/>
                    <a:pt x="0" y="162"/>
                  </a:cubicBezTo>
                  <a:cubicBezTo>
                    <a:pt x="0" y="0"/>
                    <a:pt x="0" y="0"/>
                    <a:pt x="0" y="0"/>
                  </a:cubicBezTo>
                  <a:cubicBezTo>
                    <a:pt x="940" y="544"/>
                    <a:pt x="940" y="544"/>
                    <a:pt x="940" y="544"/>
                  </a:cubicBezTo>
                  <a:cubicBezTo>
                    <a:pt x="945" y="554"/>
                    <a:pt x="949" y="565"/>
                    <a:pt x="952" y="575"/>
                  </a:cubicBezTo>
                  <a:cubicBezTo>
                    <a:pt x="954" y="581"/>
                    <a:pt x="956" y="586"/>
                    <a:pt x="957" y="592"/>
                  </a:cubicBezTo>
                  <a:cubicBezTo>
                    <a:pt x="959" y="604"/>
                    <a:pt x="961" y="616"/>
                    <a:pt x="961" y="628"/>
                  </a:cubicBezTo>
                  <a:cubicBezTo>
                    <a:pt x="961" y="633"/>
                    <a:pt x="961" y="637"/>
                    <a:pt x="961" y="642"/>
                  </a:cubicBez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 name="Freeform 14">
              <a:extLst>
                <a:ext uri="{FF2B5EF4-FFF2-40B4-BE49-F238E27FC236}">
                  <a16:creationId xmlns:a16="http://schemas.microsoft.com/office/drawing/2014/main" id="{07B2266E-40BA-4A92-BEEE-C28B1B846EBA}"/>
                </a:ext>
              </a:extLst>
            </p:cNvPr>
            <p:cNvSpPr>
              <a:spLocks/>
            </p:cNvSpPr>
            <p:nvPr/>
          </p:nvSpPr>
          <p:spPr bwMode="auto">
            <a:xfrm>
              <a:off x="8872538" y="7859713"/>
              <a:ext cx="2641600" cy="1566863"/>
            </a:xfrm>
            <a:custGeom>
              <a:avLst/>
              <a:gdLst>
                <a:gd name="T0" fmla="*/ 957 w 957"/>
                <a:gd name="T1" fmla="*/ 567 h 567"/>
                <a:gd name="T2" fmla="*/ 0 w 957"/>
                <a:gd name="T3" fmla="*/ 15 h 567"/>
                <a:gd name="T4" fmla="*/ 0 w 957"/>
                <a:gd name="T5" fmla="*/ 0 h 567"/>
                <a:gd name="T6" fmla="*/ 952 w 957"/>
                <a:gd name="T7" fmla="*/ 550 h 567"/>
                <a:gd name="T8" fmla="*/ 957 w 957"/>
                <a:gd name="T9" fmla="*/ 567 h 567"/>
              </a:gdLst>
              <a:ahLst/>
              <a:cxnLst>
                <a:cxn ang="0">
                  <a:pos x="T0" y="T1"/>
                </a:cxn>
                <a:cxn ang="0">
                  <a:pos x="T2" y="T3"/>
                </a:cxn>
                <a:cxn ang="0">
                  <a:pos x="T4" y="T5"/>
                </a:cxn>
                <a:cxn ang="0">
                  <a:pos x="T6" y="T7"/>
                </a:cxn>
                <a:cxn ang="0">
                  <a:pos x="T8" y="T9"/>
                </a:cxn>
              </a:cxnLst>
              <a:rect l="0" t="0" r="r" b="b"/>
              <a:pathLst>
                <a:path w="957" h="567">
                  <a:moveTo>
                    <a:pt x="957" y="567"/>
                  </a:moveTo>
                  <a:cubicBezTo>
                    <a:pt x="0" y="15"/>
                    <a:pt x="0" y="15"/>
                    <a:pt x="0" y="15"/>
                  </a:cubicBezTo>
                  <a:cubicBezTo>
                    <a:pt x="0" y="0"/>
                    <a:pt x="0" y="0"/>
                    <a:pt x="0" y="0"/>
                  </a:cubicBezTo>
                  <a:cubicBezTo>
                    <a:pt x="952" y="550"/>
                    <a:pt x="952" y="550"/>
                    <a:pt x="952" y="550"/>
                  </a:cubicBezTo>
                  <a:cubicBezTo>
                    <a:pt x="954" y="556"/>
                    <a:pt x="956" y="561"/>
                    <a:pt x="957" y="567"/>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15">
              <a:extLst>
                <a:ext uri="{FF2B5EF4-FFF2-40B4-BE49-F238E27FC236}">
                  <a16:creationId xmlns:a16="http://schemas.microsoft.com/office/drawing/2014/main" id="{2ABA8B66-AFC8-4B58-B4D9-11F6F9923CC2}"/>
                </a:ext>
              </a:extLst>
            </p:cNvPr>
            <p:cNvSpPr>
              <a:spLocks/>
            </p:cNvSpPr>
            <p:nvPr/>
          </p:nvSpPr>
          <p:spPr bwMode="auto">
            <a:xfrm>
              <a:off x="8872538" y="7991476"/>
              <a:ext cx="2652713" cy="1573213"/>
            </a:xfrm>
            <a:custGeom>
              <a:avLst/>
              <a:gdLst>
                <a:gd name="T0" fmla="*/ 961 w 961"/>
                <a:gd name="T1" fmla="*/ 569 h 569"/>
                <a:gd name="T2" fmla="*/ 0 w 961"/>
                <a:gd name="T3" fmla="*/ 15 h 569"/>
                <a:gd name="T4" fmla="*/ 0 w 961"/>
                <a:gd name="T5" fmla="*/ 0 h 569"/>
                <a:gd name="T6" fmla="*/ 961 w 961"/>
                <a:gd name="T7" fmla="*/ 555 h 569"/>
                <a:gd name="T8" fmla="*/ 961 w 961"/>
                <a:gd name="T9" fmla="*/ 569 h 569"/>
              </a:gdLst>
              <a:ahLst/>
              <a:cxnLst>
                <a:cxn ang="0">
                  <a:pos x="T0" y="T1"/>
                </a:cxn>
                <a:cxn ang="0">
                  <a:pos x="T2" y="T3"/>
                </a:cxn>
                <a:cxn ang="0">
                  <a:pos x="T4" y="T5"/>
                </a:cxn>
                <a:cxn ang="0">
                  <a:pos x="T6" y="T7"/>
                </a:cxn>
                <a:cxn ang="0">
                  <a:pos x="T8" y="T9"/>
                </a:cxn>
              </a:cxnLst>
              <a:rect l="0" t="0" r="r" b="b"/>
              <a:pathLst>
                <a:path w="961" h="569">
                  <a:moveTo>
                    <a:pt x="961" y="569"/>
                  </a:moveTo>
                  <a:cubicBezTo>
                    <a:pt x="0" y="15"/>
                    <a:pt x="0" y="15"/>
                    <a:pt x="0" y="15"/>
                  </a:cubicBezTo>
                  <a:cubicBezTo>
                    <a:pt x="0" y="0"/>
                    <a:pt x="0" y="0"/>
                    <a:pt x="0" y="0"/>
                  </a:cubicBezTo>
                  <a:cubicBezTo>
                    <a:pt x="961" y="555"/>
                    <a:pt x="961" y="555"/>
                    <a:pt x="961" y="555"/>
                  </a:cubicBezTo>
                  <a:cubicBezTo>
                    <a:pt x="961" y="560"/>
                    <a:pt x="961" y="564"/>
                    <a:pt x="961" y="569"/>
                  </a:cubicBez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16">
              <a:extLst>
                <a:ext uri="{FF2B5EF4-FFF2-40B4-BE49-F238E27FC236}">
                  <a16:creationId xmlns:a16="http://schemas.microsoft.com/office/drawing/2014/main" id="{C28327CA-71B1-4897-873E-9D09B9AA2DAF}"/>
                </a:ext>
              </a:extLst>
            </p:cNvPr>
            <p:cNvSpPr>
              <a:spLocks/>
            </p:cNvSpPr>
            <p:nvPr/>
          </p:nvSpPr>
          <p:spPr bwMode="auto">
            <a:xfrm>
              <a:off x="8872538" y="8124826"/>
              <a:ext cx="2638425" cy="1557338"/>
            </a:xfrm>
            <a:custGeom>
              <a:avLst/>
              <a:gdLst>
                <a:gd name="T0" fmla="*/ 956 w 956"/>
                <a:gd name="T1" fmla="*/ 552 h 564"/>
                <a:gd name="T2" fmla="*/ 952 w 956"/>
                <a:gd name="T3" fmla="*/ 564 h 564"/>
                <a:gd name="T4" fmla="*/ 0 w 956"/>
                <a:gd name="T5" fmla="*/ 15 h 564"/>
                <a:gd name="T6" fmla="*/ 0 w 956"/>
                <a:gd name="T7" fmla="*/ 0 h 564"/>
                <a:gd name="T8" fmla="*/ 956 w 956"/>
                <a:gd name="T9" fmla="*/ 552 h 564"/>
              </a:gdLst>
              <a:ahLst/>
              <a:cxnLst>
                <a:cxn ang="0">
                  <a:pos x="T0" y="T1"/>
                </a:cxn>
                <a:cxn ang="0">
                  <a:pos x="T2" y="T3"/>
                </a:cxn>
                <a:cxn ang="0">
                  <a:pos x="T4" y="T5"/>
                </a:cxn>
                <a:cxn ang="0">
                  <a:pos x="T6" y="T7"/>
                </a:cxn>
                <a:cxn ang="0">
                  <a:pos x="T8" y="T9"/>
                </a:cxn>
              </a:cxnLst>
              <a:rect l="0" t="0" r="r" b="b"/>
              <a:pathLst>
                <a:path w="956" h="564">
                  <a:moveTo>
                    <a:pt x="956" y="552"/>
                  </a:moveTo>
                  <a:cubicBezTo>
                    <a:pt x="955" y="556"/>
                    <a:pt x="954" y="560"/>
                    <a:pt x="952" y="564"/>
                  </a:cubicBezTo>
                  <a:cubicBezTo>
                    <a:pt x="0" y="15"/>
                    <a:pt x="0" y="15"/>
                    <a:pt x="0" y="15"/>
                  </a:cubicBezTo>
                  <a:cubicBezTo>
                    <a:pt x="0" y="0"/>
                    <a:pt x="0" y="0"/>
                    <a:pt x="0" y="0"/>
                  </a:cubicBezTo>
                  <a:lnTo>
                    <a:pt x="956" y="552"/>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17">
              <a:extLst>
                <a:ext uri="{FF2B5EF4-FFF2-40B4-BE49-F238E27FC236}">
                  <a16:creationId xmlns:a16="http://schemas.microsoft.com/office/drawing/2014/main" id="{2761E66B-99C8-4EFD-B81B-AB37E38DACB2}"/>
                </a:ext>
              </a:extLst>
            </p:cNvPr>
            <p:cNvSpPr>
              <a:spLocks/>
            </p:cNvSpPr>
            <p:nvPr/>
          </p:nvSpPr>
          <p:spPr bwMode="auto">
            <a:xfrm>
              <a:off x="8831263" y="8188326"/>
              <a:ext cx="2652713" cy="1557338"/>
            </a:xfrm>
            <a:custGeom>
              <a:avLst/>
              <a:gdLst>
                <a:gd name="T0" fmla="*/ 0 w 1671"/>
                <a:gd name="T1" fmla="*/ 16 h 981"/>
                <a:gd name="T2" fmla="*/ 26 w 1671"/>
                <a:gd name="T3" fmla="*/ 0 h 981"/>
                <a:gd name="T4" fmla="*/ 26 w 1671"/>
                <a:gd name="T5" fmla="*/ 19 h 981"/>
                <a:gd name="T6" fmla="*/ 1671 w 1671"/>
                <a:gd name="T7" fmla="*/ 969 h 981"/>
                <a:gd name="T8" fmla="*/ 1664 w 1671"/>
                <a:gd name="T9" fmla="*/ 981 h 981"/>
                <a:gd name="T10" fmla="*/ 0 w 1671"/>
                <a:gd name="T11" fmla="*/ 16 h 981"/>
              </a:gdLst>
              <a:ahLst/>
              <a:cxnLst>
                <a:cxn ang="0">
                  <a:pos x="T0" y="T1"/>
                </a:cxn>
                <a:cxn ang="0">
                  <a:pos x="T2" y="T3"/>
                </a:cxn>
                <a:cxn ang="0">
                  <a:pos x="T4" y="T5"/>
                </a:cxn>
                <a:cxn ang="0">
                  <a:pos x="T6" y="T7"/>
                </a:cxn>
                <a:cxn ang="0">
                  <a:pos x="T8" y="T9"/>
                </a:cxn>
                <a:cxn ang="0">
                  <a:pos x="T10" y="T11"/>
                </a:cxn>
              </a:cxnLst>
              <a:rect l="0" t="0" r="r" b="b"/>
              <a:pathLst>
                <a:path w="1671" h="981">
                  <a:moveTo>
                    <a:pt x="0" y="16"/>
                  </a:moveTo>
                  <a:lnTo>
                    <a:pt x="26" y="0"/>
                  </a:lnTo>
                  <a:lnTo>
                    <a:pt x="26" y="19"/>
                  </a:lnTo>
                  <a:lnTo>
                    <a:pt x="1671" y="969"/>
                  </a:lnTo>
                  <a:lnTo>
                    <a:pt x="1664" y="981"/>
                  </a:lnTo>
                  <a:lnTo>
                    <a:pt x="0" y="16"/>
                  </a:lnTo>
                  <a:close/>
                </a:path>
              </a:pathLst>
            </a:custGeom>
            <a:solidFill>
              <a:srgbClr val="FD7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18">
              <a:extLst>
                <a:ext uri="{FF2B5EF4-FFF2-40B4-BE49-F238E27FC236}">
                  <a16:creationId xmlns:a16="http://schemas.microsoft.com/office/drawing/2014/main" id="{F72F51CC-2E4A-4A74-9563-68C6802211A9}"/>
                </a:ext>
              </a:extLst>
            </p:cNvPr>
            <p:cNvSpPr>
              <a:spLocks/>
            </p:cNvSpPr>
            <p:nvPr/>
          </p:nvSpPr>
          <p:spPr bwMode="auto">
            <a:xfrm>
              <a:off x="11214100" y="6800851"/>
              <a:ext cx="4035425" cy="2332038"/>
            </a:xfrm>
            <a:custGeom>
              <a:avLst/>
              <a:gdLst>
                <a:gd name="T0" fmla="*/ 26 w 2542"/>
                <a:gd name="T1" fmla="*/ 1469 h 1469"/>
                <a:gd name="T2" fmla="*/ 2542 w 2542"/>
                <a:gd name="T3" fmla="*/ 16 h 1469"/>
                <a:gd name="T4" fmla="*/ 2516 w 2542"/>
                <a:gd name="T5" fmla="*/ 0 h 1469"/>
                <a:gd name="T6" fmla="*/ 0 w 2542"/>
                <a:gd name="T7" fmla="*/ 1455 h 1469"/>
                <a:gd name="T8" fmla="*/ 26 w 2542"/>
                <a:gd name="T9" fmla="*/ 1469 h 1469"/>
              </a:gdLst>
              <a:ahLst/>
              <a:cxnLst>
                <a:cxn ang="0">
                  <a:pos x="T0" y="T1"/>
                </a:cxn>
                <a:cxn ang="0">
                  <a:pos x="T2" y="T3"/>
                </a:cxn>
                <a:cxn ang="0">
                  <a:pos x="T4" y="T5"/>
                </a:cxn>
                <a:cxn ang="0">
                  <a:pos x="T6" y="T7"/>
                </a:cxn>
                <a:cxn ang="0">
                  <a:pos x="T8" y="T9"/>
                </a:cxn>
              </a:cxnLst>
              <a:rect l="0" t="0" r="r" b="b"/>
              <a:pathLst>
                <a:path w="2542" h="1469">
                  <a:moveTo>
                    <a:pt x="26" y="1469"/>
                  </a:moveTo>
                  <a:lnTo>
                    <a:pt x="2542" y="16"/>
                  </a:lnTo>
                  <a:lnTo>
                    <a:pt x="2516" y="0"/>
                  </a:lnTo>
                  <a:lnTo>
                    <a:pt x="0" y="1455"/>
                  </a:lnTo>
                  <a:lnTo>
                    <a:pt x="26" y="1469"/>
                  </a:lnTo>
                  <a:close/>
                </a:path>
              </a:pathLst>
            </a:custGeom>
            <a:solidFill>
              <a:srgbClr val="BA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Rectangle 19">
              <a:extLst>
                <a:ext uri="{FF2B5EF4-FFF2-40B4-BE49-F238E27FC236}">
                  <a16:creationId xmlns:a16="http://schemas.microsoft.com/office/drawing/2014/main" id="{7DC52F17-2B9A-44DD-8ED0-A5463809F5B3}"/>
                </a:ext>
              </a:extLst>
            </p:cNvPr>
            <p:cNvSpPr>
              <a:spLocks noChangeArrowheads="1"/>
            </p:cNvSpPr>
            <p:nvPr/>
          </p:nvSpPr>
          <p:spPr bwMode="auto">
            <a:xfrm>
              <a:off x="9123363" y="4483101"/>
              <a:ext cx="3175"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20">
              <a:extLst>
                <a:ext uri="{FF2B5EF4-FFF2-40B4-BE49-F238E27FC236}">
                  <a16:creationId xmlns:a16="http://schemas.microsoft.com/office/drawing/2014/main" id="{7708B616-359D-4575-A9A1-A5B69BD556EF}"/>
                </a:ext>
              </a:extLst>
            </p:cNvPr>
            <p:cNvSpPr>
              <a:spLocks/>
            </p:cNvSpPr>
            <p:nvPr/>
          </p:nvSpPr>
          <p:spPr bwMode="auto">
            <a:xfrm>
              <a:off x="9123363" y="4483101"/>
              <a:ext cx="3175" cy="0"/>
            </a:xfrm>
            <a:custGeom>
              <a:avLst/>
              <a:gdLst>
                <a:gd name="T0" fmla="*/ 2 w 2"/>
                <a:gd name="T1" fmla="*/ 2 w 2"/>
                <a:gd name="T2" fmla="*/ 0 w 2"/>
                <a:gd name="T3" fmla="*/ 0 w 2"/>
              </a:gdLst>
              <a:ahLst/>
              <a:cxnLst>
                <a:cxn ang="0">
                  <a:pos x="T0" y="0"/>
                </a:cxn>
                <a:cxn ang="0">
                  <a:pos x="T1" y="0"/>
                </a:cxn>
                <a:cxn ang="0">
                  <a:pos x="T2" y="0"/>
                </a:cxn>
                <a:cxn ang="0">
                  <a:pos x="T3" y="0"/>
                </a:cxn>
              </a:cxnLst>
              <a:rect l="0" t="0" r="r" b="b"/>
              <a:pathLst>
                <a:path w="2">
                  <a:moveTo>
                    <a:pt x="2" y="0"/>
                  </a:moveTo>
                  <a:lnTo>
                    <a:pt x="2"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3" name="Group 142">
            <a:extLst>
              <a:ext uri="{FF2B5EF4-FFF2-40B4-BE49-F238E27FC236}">
                <a16:creationId xmlns:a16="http://schemas.microsoft.com/office/drawing/2014/main" id="{94E808B9-D0E9-44DF-A650-389E05978BD7}"/>
              </a:ext>
            </a:extLst>
          </p:cNvPr>
          <p:cNvGrpSpPr/>
          <p:nvPr/>
        </p:nvGrpSpPr>
        <p:grpSpPr>
          <a:xfrm>
            <a:off x="12307115" y="5781482"/>
            <a:ext cx="480156" cy="334125"/>
            <a:chOff x="15533688" y="8450263"/>
            <a:chExt cx="960437" cy="668338"/>
          </a:xfrm>
        </p:grpSpPr>
        <p:sp>
          <p:nvSpPr>
            <p:cNvPr id="98" name="Freeform 97">
              <a:extLst>
                <a:ext uri="{FF2B5EF4-FFF2-40B4-BE49-F238E27FC236}">
                  <a16:creationId xmlns:a16="http://schemas.microsoft.com/office/drawing/2014/main" id="{1507C602-95E9-46EE-B3CF-32D65C108C45}"/>
                </a:ext>
              </a:extLst>
            </p:cNvPr>
            <p:cNvSpPr>
              <a:spLocks/>
            </p:cNvSpPr>
            <p:nvPr/>
          </p:nvSpPr>
          <p:spPr bwMode="auto">
            <a:xfrm>
              <a:off x="15533688" y="8450263"/>
              <a:ext cx="481013" cy="668338"/>
            </a:xfrm>
            <a:custGeom>
              <a:avLst/>
              <a:gdLst>
                <a:gd name="T0" fmla="*/ 303 w 303"/>
                <a:gd name="T1" fmla="*/ 0 h 421"/>
                <a:gd name="T2" fmla="*/ 0 w 303"/>
                <a:gd name="T3" fmla="*/ 246 h 421"/>
                <a:gd name="T4" fmla="*/ 303 w 303"/>
                <a:gd name="T5" fmla="*/ 421 h 421"/>
                <a:gd name="T6" fmla="*/ 303 w 303"/>
                <a:gd name="T7" fmla="*/ 0 h 421"/>
              </a:gdLst>
              <a:ahLst/>
              <a:cxnLst>
                <a:cxn ang="0">
                  <a:pos x="T0" y="T1"/>
                </a:cxn>
                <a:cxn ang="0">
                  <a:pos x="T2" y="T3"/>
                </a:cxn>
                <a:cxn ang="0">
                  <a:pos x="T4" y="T5"/>
                </a:cxn>
                <a:cxn ang="0">
                  <a:pos x="T6" y="T7"/>
                </a:cxn>
              </a:cxnLst>
              <a:rect l="0" t="0" r="r" b="b"/>
              <a:pathLst>
                <a:path w="303" h="421">
                  <a:moveTo>
                    <a:pt x="303" y="0"/>
                  </a:moveTo>
                  <a:lnTo>
                    <a:pt x="0" y="246"/>
                  </a:lnTo>
                  <a:lnTo>
                    <a:pt x="303" y="421"/>
                  </a:lnTo>
                  <a:lnTo>
                    <a:pt x="303" y="0"/>
                  </a:lnTo>
                  <a:close/>
                </a:path>
              </a:pathLst>
            </a:custGeom>
            <a:solidFill>
              <a:srgbClr val="2B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9" name="Freeform 98">
              <a:extLst>
                <a:ext uri="{FF2B5EF4-FFF2-40B4-BE49-F238E27FC236}">
                  <a16:creationId xmlns:a16="http://schemas.microsoft.com/office/drawing/2014/main" id="{3350366C-78E0-4D31-8687-F85F775B345C}"/>
                </a:ext>
              </a:extLst>
            </p:cNvPr>
            <p:cNvSpPr>
              <a:spLocks/>
            </p:cNvSpPr>
            <p:nvPr/>
          </p:nvSpPr>
          <p:spPr bwMode="auto">
            <a:xfrm>
              <a:off x="16014700" y="8450263"/>
              <a:ext cx="479425" cy="668338"/>
            </a:xfrm>
            <a:custGeom>
              <a:avLst/>
              <a:gdLst>
                <a:gd name="T0" fmla="*/ 302 w 302"/>
                <a:gd name="T1" fmla="*/ 246 h 421"/>
                <a:gd name="T2" fmla="*/ 0 w 302"/>
                <a:gd name="T3" fmla="*/ 0 h 421"/>
                <a:gd name="T4" fmla="*/ 0 w 302"/>
                <a:gd name="T5" fmla="*/ 421 h 421"/>
                <a:gd name="T6" fmla="*/ 302 w 302"/>
                <a:gd name="T7" fmla="*/ 246 h 421"/>
              </a:gdLst>
              <a:ahLst/>
              <a:cxnLst>
                <a:cxn ang="0">
                  <a:pos x="T0" y="T1"/>
                </a:cxn>
                <a:cxn ang="0">
                  <a:pos x="T2" y="T3"/>
                </a:cxn>
                <a:cxn ang="0">
                  <a:pos x="T4" y="T5"/>
                </a:cxn>
                <a:cxn ang="0">
                  <a:pos x="T6" y="T7"/>
                </a:cxn>
              </a:cxnLst>
              <a:rect l="0" t="0" r="r" b="b"/>
              <a:pathLst>
                <a:path w="302" h="421">
                  <a:moveTo>
                    <a:pt x="302" y="246"/>
                  </a:moveTo>
                  <a:lnTo>
                    <a:pt x="0" y="0"/>
                  </a:lnTo>
                  <a:lnTo>
                    <a:pt x="0" y="421"/>
                  </a:lnTo>
                  <a:lnTo>
                    <a:pt x="302" y="246"/>
                  </a:lnTo>
                  <a:close/>
                </a:path>
              </a:pathLst>
            </a:custGeom>
            <a:solidFill>
              <a:srgbClr val="3A3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8" name="Group 137">
            <a:extLst>
              <a:ext uri="{FF2B5EF4-FFF2-40B4-BE49-F238E27FC236}">
                <a16:creationId xmlns:a16="http://schemas.microsoft.com/office/drawing/2014/main" id="{B53D54A6-D262-4A27-AF6B-67C49EA6D02C}"/>
              </a:ext>
            </a:extLst>
          </p:cNvPr>
          <p:cNvGrpSpPr/>
          <p:nvPr/>
        </p:nvGrpSpPr>
        <p:grpSpPr>
          <a:xfrm>
            <a:off x="9649192" y="4233078"/>
            <a:ext cx="250792" cy="184126"/>
            <a:chOff x="10217150" y="5353051"/>
            <a:chExt cx="501650" cy="368300"/>
          </a:xfrm>
        </p:grpSpPr>
        <p:sp>
          <p:nvSpPr>
            <p:cNvPr id="100" name="Freeform 99">
              <a:extLst>
                <a:ext uri="{FF2B5EF4-FFF2-40B4-BE49-F238E27FC236}">
                  <a16:creationId xmlns:a16="http://schemas.microsoft.com/office/drawing/2014/main" id="{1771A5F1-419B-4366-86BF-9E0B07B0C7ED}"/>
                </a:ext>
              </a:extLst>
            </p:cNvPr>
            <p:cNvSpPr>
              <a:spLocks noEditPoints="1"/>
            </p:cNvSpPr>
            <p:nvPr/>
          </p:nvSpPr>
          <p:spPr bwMode="auto">
            <a:xfrm>
              <a:off x="10217150" y="5414963"/>
              <a:ext cx="501650" cy="306388"/>
            </a:xfrm>
            <a:custGeom>
              <a:avLst/>
              <a:gdLst>
                <a:gd name="T0" fmla="*/ 2 w 182"/>
                <a:gd name="T1" fmla="*/ 44 h 111"/>
                <a:gd name="T2" fmla="*/ 27 w 182"/>
                <a:gd name="T3" fmla="*/ 18 h 111"/>
                <a:gd name="T4" fmla="*/ 44 w 182"/>
                <a:gd name="T5" fmla="*/ 10 h 111"/>
                <a:gd name="T6" fmla="*/ 137 w 182"/>
                <a:gd name="T7" fmla="*/ 10 h 111"/>
                <a:gd name="T8" fmla="*/ 155 w 182"/>
                <a:gd name="T9" fmla="*/ 18 h 111"/>
                <a:gd name="T10" fmla="*/ 180 w 182"/>
                <a:gd name="T11" fmla="*/ 44 h 111"/>
                <a:gd name="T12" fmla="*/ 182 w 182"/>
                <a:gd name="T13" fmla="*/ 55 h 111"/>
                <a:gd name="T14" fmla="*/ 155 w 182"/>
                <a:gd name="T15" fmla="*/ 93 h 111"/>
                <a:gd name="T16" fmla="*/ 140 w 182"/>
                <a:gd name="T17" fmla="*/ 100 h 111"/>
                <a:gd name="T18" fmla="*/ 42 w 182"/>
                <a:gd name="T19" fmla="*/ 100 h 111"/>
                <a:gd name="T20" fmla="*/ 27 w 182"/>
                <a:gd name="T21" fmla="*/ 93 h 111"/>
                <a:gd name="T22" fmla="*/ 0 w 182"/>
                <a:gd name="T23" fmla="*/ 55 h 111"/>
                <a:gd name="T24" fmla="*/ 2 w 182"/>
                <a:gd name="T25" fmla="*/ 44 h 111"/>
                <a:gd name="T26" fmla="*/ 134 w 182"/>
                <a:gd name="T27" fmla="*/ 30 h 111"/>
                <a:gd name="T28" fmla="*/ 47 w 182"/>
                <a:gd name="T29" fmla="*/ 30 h 111"/>
                <a:gd name="T30" fmla="*/ 33 w 182"/>
                <a:gd name="T31" fmla="*/ 44 h 111"/>
                <a:gd name="T32" fmla="*/ 44 w 182"/>
                <a:gd name="T33" fmla="*/ 79 h 111"/>
                <a:gd name="T34" fmla="*/ 47 w 182"/>
                <a:gd name="T35" fmla="*/ 81 h 111"/>
                <a:gd name="T36" fmla="*/ 134 w 182"/>
                <a:gd name="T37" fmla="*/ 81 h 111"/>
                <a:gd name="T38" fmla="*/ 137 w 182"/>
                <a:gd name="T39" fmla="*/ 79 h 111"/>
                <a:gd name="T40" fmla="*/ 149 w 182"/>
                <a:gd name="T41" fmla="*/ 44 h 111"/>
                <a:gd name="T42" fmla="*/ 134 w 182"/>
                <a:gd name="T43" fmla="*/ 3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1">
                  <a:moveTo>
                    <a:pt x="2" y="44"/>
                  </a:moveTo>
                  <a:cubicBezTo>
                    <a:pt x="5" y="35"/>
                    <a:pt x="14" y="26"/>
                    <a:pt x="27" y="18"/>
                  </a:cubicBezTo>
                  <a:cubicBezTo>
                    <a:pt x="32" y="15"/>
                    <a:pt x="38" y="12"/>
                    <a:pt x="44" y="10"/>
                  </a:cubicBezTo>
                  <a:cubicBezTo>
                    <a:pt x="73" y="0"/>
                    <a:pt x="109" y="0"/>
                    <a:pt x="137" y="10"/>
                  </a:cubicBezTo>
                  <a:cubicBezTo>
                    <a:pt x="144" y="12"/>
                    <a:pt x="150" y="15"/>
                    <a:pt x="155" y="18"/>
                  </a:cubicBezTo>
                  <a:cubicBezTo>
                    <a:pt x="168" y="26"/>
                    <a:pt x="176" y="35"/>
                    <a:pt x="180" y="44"/>
                  </a:cubicBezTo>
                  <a:cubicBezTo>
                    <a:pt x="181" y="48"/>
                    <a:pt x="182" y="52"/>
                    <a:pt x="182" y="55"/>
                  </a:cubicBezTo>
                  <a:cubicBezTo>
                    <a:pt x="182" y="69"/>
                    <a:pt x="173" y="82"/>
                    <a:pt x="155" y="93"/>
                  </a:cubicBezTo>
                  <a:cubicBezTo>
                    <a:pt x="151" y="95"/>
                    <a:pt x="145" y="98"/>
                    <a:pt x="140" y="100"/>
                  </a:cubicBezTo>
                  <a:cubicBezTo>
                    <a:pt x="110" y="111"/>
                    <a:pt x="72" y="111"/>
                    <a:pt x="42" y="100"/>
                  </a:cubicBezTo>
                  <a:cubicBezTo>
                    <a:pt x="37" y="98"/>
                    <a:pt x="31" y="95"/>
                    <a:pt x="27" y="93"/>
                  </a:cubicBezTo>
                  <a:cubicBezTo>
                    <a:pt x="9" y="82"/>
                    <a:pt x="0" y="69"/>
                    <a:pt x="0" y="55"/>
                  </a:cubicBezTo>
                  <a:cubicBezTo>
                    <a:pt x="0" y="52"/>
                    <a:pt x="1" y="48"/>
                    <a:pt x="2" y="44"/>
                  </a:cubicBezTo>
                  <a:close/>
                  <a:moveTo>
                    <a:pt x="134" y="30"/>
                  </a:moveTo>
                  <a:cubicBezTo>
                    <a:pt x="110" y="16"/>
                    <a:pt x="71" y="16"/>
                    <a:pt x="47" y="30"/>
                  </a:cubicBezTo>
                  <a:cubicBezTo>
                    <a:pt x="40" y="34"/>
                    <a:pt x="35" y="39"/>
                    <a:pt x="33" y="44"/>
                  </a:cubicBezTo>
                  <a:cubicBezTo>
                    <a:pt x="26" y="56"/>
                    <a:pt x="30" y="69"/>
                    <a:pt x="44" y="79"/>
                  </a:cubicBezTo>
                  <a:cubicBezTo>
                    <a:pt x="45" y="79"/>
                    <a:pt x="46" y="80"/>
                    <a:pt x="47" y="81"/>
                  </a:cubicBezTo>
                  <a:cubicBezTo>
                    <a:pt x="71" y="94"/>
                    <a:pt x="110" y="94"/>
                    <a:pt x="134" y="81"/>
                  </a:cubicBezTo>
                  <a:cubicBezTo>
                    <a:pt x="135" y="80"/>
                    <a:pt x="136" y="79"/>
                    <a:pt x="137" y="79"/>
                  </a:cubicBezTo>
                  <a:cubicBezTo>
                    <a:pt x="152" y="69"/>
                    <a:pt x="156" y="56"/>
                    <a:pt x="149" y="44"/>
                  </a:cubicBezTo>
                  <a:cubicBezTo>
                    <a:pt x="147" y="39"/>
                    <a:pt x="142" y="34"/>
                    <a:pt x="134" y="3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1" name="Freeform 100">
              <a:extLst>
                <a:ext uri="{FF2B5EF4-FFF2-40B4-BE49-F238E27FC236}">
                  <a16:creationId xmlns:a16="http://schemas.microsoft.com/office/drawing/2014/main" id="{8AD3DCA1-E879-4125-99AC-BB1C4CBBEA5A}"/>
                </a:ext>
              </a:extLst>
            </p:cNvPr>
            <p:cNvSpPr>
              <a:spLocks noEditPoints="1"/>
            </p:cNvSpPr>
            <p:nvPr/>
          </p:nvSpPr>
          <p:spPr bwMode="auto">
            <a:xfrm>
              <a:off x="10217150" y="5384801"/>
              <a:ext cx="501650" cy="306388"/>
            </a:xfrm>
            <a:custGeom>
              <a:avLst/>
              <a:gdLst>
                <a:gd name="T0" fmla="*/ 27 w 182"/>
                <a:gd name="T1" fmla="*/ 7 h 111"/>
                <a:gd name="T2" fmla="*/ 42 w 182"/>
                <a:gd name="T3" fmla="*/ 0 h 111"/>
                <a:gd name="T4" fmla="*/ 140 w 182"/>
                <a:gd name="T5" fmla="*/ 0 h 111"/>
                <a:gd name="T6" fmla="*/ 155 w 182"/>
                <a:gd name="T7" fmla="*/ 7 h 111"/>
                <a:gd name="T8" fmla="*/ 182 w 182"/>
                <a:gd name="T9" fmla="*/ 44 h 111"/>
                <a:gd name="T10" fmla="*/ 182 w 182"/>
                <a:gd name="T11" fmla="*/ 66 h 111"/>
                <a:gd name="T12" fmla="*/ 155 w 182"/>
                <a:gd name="T13" fmla="*/ 104 h 111"/>
                <a:gd name="T14" fmla="*/ 140 w 182"/>
                <a:gd name="T15" fmla="*/ 111 h 111"/>
                <a:gd name="T16" fmla="*/ 42 w 182"/>
                <a:gd name="T17" fmla="*/ 111 h 111"/>
                <a:gd name="T18" fmla="*/ 27 w 182"/>
                <a:gd name="T19" fmla="*/ 104 h 111"/>
                <a:gd name="T20" fmla="*/ 0 w 182"/>
                <a:gd name="T21" fmla="*/ 66 h 111"/>
                <a:gd name="T22" fmla="*/ 0 w 182"/>
                <a:gd name="T23" fmla="*/ 44 h 111"/>
                <a:gd name="T24" fmla="*/ 27 w 182"/>
                <a:gd name="T25" fmla="*/ 7 h 111"/>
                <a:gd name="T26" fmla="*/ 134 w 182"/>
                <a:gd name="T27" fmla="*/ 70 h 111"/>
                <a:gd name="T28" fmla="*/ 149 w 182"/>
                <a:gd name="T29" fmla="*/ 55 h 111"/>
                <a:gd name="T30" fmla="*/ 134 w 182"/>
                <a:gd name="T31" fmla="*/ 41 h 111"/>
                <a:gd name="T32" fmla="*/ 47 w 182"/>
                <a:gd name="T33" fmla="*/ 41 h 111"/>
                <a:gd name="T34" fmla="*/ 33 w 182"/>
                <a:gd name="T35" fmla="*/ 55 h 111"/>
                <a:gd name="T36" fmla="*/ 47 w 182"/>
                <a:gd name="T37" fmla="*/ 70 h 111"/>
                <a:gd name="T38" fmla="*/ 134 w 182"/>
                <a:gd name="T39" fmla="*/ 7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11">
                  <a:moveTo>
                    <a:pt x="27" y="7"/>
                  </a:moveTo>
                  <a:cubicBezTo>
                    <a:pt x="31" y="5"/>
                    <a:pt x="37" y="2"/>
                    <a:pt x="42" y="0"/>
                  </a:cubicBezTo>
                  <a:cubicBezTo>
                    <a:pt x="140" y="0"/>
                    <a:pt x="140" y="0"/>
                    <a:pt x="140" y="0"/>
                  </a:cubicBezTo>
                  <a:cubicBezTo>
                    <a:pt x="145" y="2"/>
                    <a:pt x="151" y="5"/>
                    <a:pt x="155" y="7"/>
                  </a:cubicBezTo>
                  <a:cubicBezTo>
                    <a:pt x="173" y="18"/>
                    <a:pt x="182" y="31"/>
                    <a:pt x="182" y="44"/>
                  </a:cubicBezTo>
                  <a:cubicBezTo>
                    <a:pt x="182" y="66"/>
                    <a:pt x="182" y="66"/>
                    <a:pt x="182" y="66"/>
                  </a:cubicBezTo>
                  <a:cubicBezTo>
                    <a:pt x="182" y="80"/>
                    <a:pt x="173" y="93"/>
                    <a:pt x="155" y="104"/>
                  </a:cubicBezTo>
                  <a:cubicBezTo>
                    <a:pt x="151" y="106"/>
                    <a:pt x="145" y="109"/>
                    <a:pt x="140" y="111"/>
                  </a:cubicBezTo>
                  <a:cubicBezTo>
                    <a:pt x="42" y="111"/>
                    <a:pt x="42" y="111"/>
                    <a:pt x="42" y="111"/>
                  </a:cubicBezTo>
                  <a:cubicBezTo>
                    <a:pt x="37" y="109"/>
                    <a:pt x="31" y="106"/>
                    <a:pt x="27" y="104"/>
                  </a:cubicBezTo>
                  <a:cubicBezTo>
                    <a:pt x="9" y="93"/>
                    <a:pt x="0" y="80"/>
                    <a:pt x="0" y="66"/>
                  </a:cubicBezTo>
                  <a:cubicBezTo>
                    <a:pt x="0" y="44"/>
                    <a:pt x="0" y="44"/>
                    <a:pt x="0" y="44"/>
                  </a:cubicBezTo>
                  <a:cubicBezTo>
                    <a:pt x="0" y="31"/>
                    <a:pt x="9" y="18"/>
                    <a:pt x="27" y="7"/>
                  </a:cubicBezTo>
                  <a:close/>
                  <a:moveTo>
                    <a:pt x="134" y="70"/>
                  </a:moveTo>
                  <a:cubicBezTo>
                    <a:pt x="142" y="65"/>
                    <a:pt x="147" y="61"/>
                    <a:pt x="149" y="55"/>
                  </a:cubicBezTo>
                  <a:cubicBezTo>
                    <a:pt x="147" y="50"/>
                    <a:pt x="142" y="45"/>
                    <a:pt x="134" y="41"/>
                  </a:cubicBezTo>
                  <a:cubicBezTo>
                    <a:pt x="110" y="27"/>
                    <a:pt x="71" y="27"/>
                    <a:pt x="47" y="41"/>
                  </a:cubicBezTo>
                  <a:cubicBezTo>
                    <a:pt x="40" y="45"/>
                    <a:pt x="35" y="50"/>
                    <a:pt x="33" y="55"/>
                  </a:cubicBezTo>
                  <a:cubicBezTo>
                    <a:pt x="35" y="61"/>
                    <a:pt x="40" y="65"/>
                    <a:pt x="47" y="70"/>
                  </a:cubicBezTo>
                  <a:cubicBezTo>
                    <a:pt x="71" y="83"/>
                    <a:pt x="110" y="83"/>
                    <a:pt x="134" y="70"/>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2" name="Freeform 101">
              <a:extLst>
                <a:ext uri="{FF2B5EF4-FFF2-40B4-BE49-F238E27FC236}">
                  <a16:creationId xmlns:a16="http://schemas.microsoft.com/office/drawing/2014/main" id="{60EF761D-B0DF-4A04-AAA5-6993D8776752}"/>
                </a:ext>
              </a:extLst>
            </p:cNvPr>
            <p:cNvSpPr>
              <a:spLocks noEditPoints="1"/>
            </p:cNvSpPr>
            <p:nvPr/>
          </p:nvSpPr>
          <p:spPr bwMode="auto">
            <a:xfrm>
              <a:off x="10217150" y="5353051"/>
              <a:ext cx="501650" cy="304800"/>
            </a:xfrm>
            <a:custGeom>
              <a:avLst/>
              <a:gdLst>
                <a:gd name="T0" fmla="*/ 27 w 182"/>
                <a:gd name="T1" fmla="*/ 18 h 110"/>
                <a:gd name="T2" fmla="*/ 42 w 182"/>
                <a:gd name="T3" fmla="*/ 11 h 110"/>
                <a:gd name="T4" fmla="*/ 140 w 182"/>
                <a:gd name="T5" fmla="*/ 11 h 110"/>
                <a:gd name="T6" fmla="*/ 155 w 182"/>
                <a:gd name="T7" fmla="*/ 18 h 110"/>
                <a:gd name="T8" fmla="*/ 182 w 182"/>
                <a:gd name="T9" fmla="*/ 55 h 110"/>
                <a:gd name="T10" fmla="*/ 180 w 182"/>
                <a:gd name="T11" fmla="*/ 66 h 110"/>
                <a:gd name="T12" fmla="*/ 155 w 182"/>
                <a:gd name="T13" fmla="*/ 93 h 110"/>
                <a:gd name="T14" fmla="*/ 137 w 182"/>
                <a:gd name="T15" fmla="*/ 101 h 110"/>
                <a:gd name="T16" fmla="*/ 44 w 182"/>
                <a:gd name="T17" fmla="*/ 101 h 110"/>
                <a:gd name="T18" fmla="*/ 27 w 182"/>
                <a:gd name="T19" fmla="*/ 93 h 110"/>
                <a:gd name="T20" fmla="*/ 2 w 182"/>
                <a:gd name="T21" fmla="*/ 66 h 110"/>
                <a:gd name="T22" fmla="*/ 0 w 182"/>
                <a:gd name="T23" fmla="*/ 55 h 110"/>
                <a:gd name="T24" fmla="*/ 27 w 182"/>
                <a:gd name="T25" fmla="*/ 18 h 110"/>
                <a:gd name="T26" fmla="*/ 33 w 182"/>
                <a:gd name="T27" fmla="*/ 66 h 110"/>
                <a:gd name="T28" fmla="*/ 47 w 182"/>
                <a:gd name="T29" fmla="*/ 81 h 110"/>
                <a:gd name="T30" fmla="*/ 134 w 182"/>
                <a:gd name="T31" fmla="*/ 81 h 110"/>
                <a:gd name="T32" fmla="*/ 149 w 182"/>
                <a:gd name="T33" fmla="*/ 66 h 110"/>
                <a:gd name="T34" fmla="*/ 137 w 182"/>
                <a:gd name="T35" fmla="*/ 32 h 110"/>
                <a:gd name="T36" fmla="*/ 134 w 182"/>
                <a:gd name="T37" fmla="*/ 30 h 110"/>
                <a:gd name="T38" fmla="*/ 47 w 182"/>
                <a:gd name="T39" fmla="*/ 30 h 110"/>
                <a:gd name="T40" fmla="*/ 44 w 182"/>
                <a:gd name="T41" fmla="*/ 32 h 110"/>
                <a:gd name="T42" fmla="*/ 33 w 182"/>
                <a:gd name="T43"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2" h="110">
                  <a:moveTo>
                    <a:pt x="27" y="18"/>
                  </a:moveTo>
                  <a:cubicBezTo>
                    <a:pt x="31" y="16"/>
                    <a:pt x="37" y="13"/>
                    <a:pt x="42" y="11"/>
                  </a:cubicBezTo>
                  <a:cubicBezTo>
                    <a:pt x="72" y="0"/>
                    <a:pt x="110" y="0"/>
                    <a:pt x="140" y="11"/>
                  </a:cubicBezTo>
                  <a:cubicBezTo>
                    <a:pt x="145" y="13"/>
                    <a:pt x="151" y="16"/>
                    <a:pt x="155" y="18"/>
                  </a:cubicBezTo>
                  <a:cubicBezTo>
                    <a:pt x="173" y="29"/>
                    <a:pt x="182" y="42"/>
                    <a:pt x="182" y="55"/>
                  </a:cubicBezTo>
                  <a:cubicBezTo>
                    <a:pt x="182" y="59"/>
                    <a:pt x="181" y="63"/>
                    <a:pt x="180" y="66"/>
                  </a:cubicBezTo>
                  <a:cubicBezTo>
                    <a:pt x="176" y="76"/>
                    <a:pt x="168" y="85"/>
                    <a:pt x="155" y="93"/>
                  </a:cubicBezTo>
                  <a:cubicBezTo>
                    <a:pt x="150" y="96"/>
                    <a:pt x="144" y="98"/>
                    <a:pt x="137" y="101"/>
                  </a:cubicBezTo>
                  <a:cubicBezTo>
                    <a:pt x="109" y="110"/>
                    <a:pt x="73" y="110"/>
                    <a:pt x="44" y="101"/>
                  </a:cubicBezTo>
                  <a:cubicBezTo>
                    <a:pt x="38" y="98"/>
                    <a:pt x="32" y="96"/>
                    <a:pt x="27" y="93"/>
                  </a:cubicBezTo>
                  <a:cubicBezTo>
                    <a:pt x="14" y="85"/>
                    <a:pt x="5" y="76"/>
                    <a:pt x="2" y="66"/>
                  </a:cubicBezTo>
                  <a:cubicBezTo>
                    <a:pt x="1" y="63"/>
                    <a:pt x="0" y="59"/>
                    <a:pt x="0" y="55"/>
                  </a:cubicBezTo>
                  <a:cubicBezTo>
                    <a:pt x="0" y="42"/>
                    <a:pt x="9" y="29"/>
                    <a:pt x="27" y="18"/>
                  </a:cubicBezTo>
                  <a:close/>
                  <a:moveTo>
                    <a:pt x="33" y="66"/>
                  </a:moveTo>
                  <a:cubicBezTo>
                    <a:pt x="35" y="72"/>
                    <a:pt x="40" y="76"/>
                    <a:pt x="47" y="81"/>
                  </a:cubicBezTo>
                  <a:cubicBezTo>
                    <a:pt x="71" y="94"/>
                    <a:pt x="110" y="94"/>
                    <a:pt x="134" y="81"/>
                  </a:cubicBezTo>
                  <a:cubicBezTo>
                    <a:pt x="142" y="76"/>
                    <a:pt x="147" y="72"/>
                    <a:pt x="149" y="66"/>
                  </a:cubicBezTo>
                  <a:cubicBezTo>
                    <a:pt x="156" y="55"/>
                    <a:pt x="152" y="42"/>
                    <a:pt x="137" y="32"/>
                  </a:cubicBezTo>
                  <a:cubicBezTo>
                    <a:pt x="136" y="32"/>
                    <a:pt x="135" y="31"/>
                    <a:pt x="134" y="30"/>
                  </a:cubicBezTo>
                  <a:cubicBezTo>
                    <a:pt x="110" y="17"/>
                    <a:pt x="71" y="17"/>
                    <a:pt x="47" y="30"/>
                  </a:cubicBezTo>
                  <a:cubicBezTo>
                    <a:pt x="46" y="31"/>
                    <a:pt x="45" y="32"/>
                    <a:pt x="44" y="32"/>
                  </a:cubicBezTo>
                  <a:cubicBezTo>
                    <a:pt x="30" y="42"/>
                    <a:pt x="26" y="55"/>
                    <a:pt x="33" y="66"/>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5" name="Group 144">
            <a:extLst>
              <a:ext uri="{FF2B5EF4-FFF2-40B4-BE49-F238E27FC236}">
                <a16:creationId xmlns:a16="http://schemas.microsoft.com/office/drawing/2014/main" id="{29343D7D-B01F-46BE-81F7-432A4E92938E}"/>
              </a:ext>
            </a:extLst>
          </p:cNvPr>
          <p:cNvGrpSpPr/>
          <p:nvPr/>
        </p:nvGrpSpPr>
        <p:grpSpPr>
          <a:xfrm>
            <a:off x="10588870" y="6535446"/>
            <a:ext cx="519045" cy="378570"/>
            <a:chOff x="12096750" y="9958388"/>
            <a:chExt cx="1038225" cy="757238"/>
          </a:xfrm>
        </p:grpSpPr>
        <p:sp>
          <p:nvSpPr>
            <p:cNvPr id="103" name="Freeform 102">
              <a:extLst>
                <a:ext uri="{FF2B5EF4-FFF2-40B4-BE49-F238E27FC236}">
                  <a16:creationId xmlns:a16="http://schemas.microsoft.com/office/drawing/2014/main" id="{3D3A8B6E-A13E-4A65-80A6-900465AEB1F9}"/>
                </a:ext>
              </a:extLst>
            </p:cNvPr>
            <p:cNvSpPr>
              <a:spLocks noEditPoints="1"/>
            </p:cNvSpPr>
            <p:nvPr/>
          </p:nvSpPr>
          <p:spPr bwMode="auto">
            <a:xfrm>
              <a:off x="12096750" y="10086976"/>
              <a:ext cx="1038225" cy="628650"/>
            </a:xfrm>
            <a:custGeom>
              <a:avLst/>
              <a:gdLst>
                <a:gd name="T0" fmla="*/ 4 w 376"/>
                <a:gd name="T1" fmla="*/ 91 h 228"/>
                <a:gd name="T2" fmla="*/ 55 w 376"/>
                <a:gd name="T3" fmla="*/ 37 h 228"/>
                <a:gd name="T4" fmla="*/ 92 w 376"/>
                <a:gd name="T5" fmla="*/ 20 h 228"/>
                <a:gd name="T6" fmla="*/ 284 w 376"/>
                <a:gd name="T7" fmla="*/ 20 h 228"/>
                <a:gd name="T8" fmla="*/ 321 w 376"/>
                <a:gd name="T9" fmla="*/ 37 h 228"/>
                <a:gd name="T10" fmla="*/ 372 w 376"/>
                <a:gd name="T11" fmla="*/ 91 h 228"/>
                <a:gd name="T12" fmla="*/ 376 w 376"/>
                <a:gd name="T13" fmla="*/ 114 h 228"/>
                <a:gd name="T14" fmla="*/ 321 w 376"/>
                <a:gd name="T15" fmla="*/ 190 h 228"/>
                <a:gd name="T16" fmla="*/ 289 w 376"/>
                <a:gd name="T17" fmla="*/ 205 h 228"/>
                <a:gd name="T18" fmla="*/ 87 w 376"/>
                <a:gd name="T19" fmla="*/ 205 h 228"/>
                <a:gd name="T20" fmla="*/ 55 w 376"/>
                <a:gd name="T21" fmla="*/ 190 h 228"/>
                <a:gd name="T22" fmla="*/ 0 w 376"/>
                <a:gd name="T23" fmla="*/ 114 h 228"/>
                <a:gd name="T24" fmla="*/ 4 w 376"/>
                <a:gd name="T25" fmla="*/ 91 h 228"/>
                <a:gd name="T26" fmla="*/ 278 w 376"/>
                <a:gd name="T27" fmla="*/ 62 h 228"/>
                <a:gd name="T28" fmla="*/ 98 w 376"/>
                <a:gd name="T29" fmla="*/ 62 h 228"/>
                <a:gd name="T30" fmla="*/ 67 w 376"/>
                <a:gd name="T31" fmla="*/ 91 h 228"/>
                <a:gd name="T32" fmla="*/ 92 w 376"/>
                <a:gd name="T33" fmla="*/ 162 h 228"/>
                <a:gd name="T34" fmla="*/ 98 w 376"/>
                <a:gd name="T35" fmla="*/ 166 h 228"/>
                <a:gd name="T36" fmla="*/ 278 w 376"/>
                <a:gd name="T37" fmla="*/ 166 h 228"/>
                <a:gd name="T38" fmla="*/ 284 w 376"/>
                <a:gd name="T39" fmla="*/ 162 h 228"/>
                <a:gd name="T40" fmla="*/ 309 w 376"/>
                <a:gd name="T41" fmla="*/ 91 h 228"/>
                <a:gd name="T42" fmla="*/ 278 w 376"/>
                <a:gd name="T43" fmla="*/ 6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4" y="91"/>
                  </a:moveTo>
                  <a:cubicBezTo>
                    <a:pt x="12" y="71"/>
                    <a:pt x="29" y="52"/>
                    <a:pt x="55" y="37"/>
                  </a:cubicBezTo>
                  <a:cubicBezTo>
                    <a:pt x="66" y="30"/>
                    <a:pt x="79" y="25"/>
                    <a:pt x="92" y="20"/>
                  </a:cubicBezTo>
                  <a:cubicBezTo>
                    <a:pt x="151" y="0"/>
                    <a:pt x="225" y="0"/>
                    <a:pt x="284" y="20"/>
                  </a:cubicBezTo>
                  <a:cubicBezTo>
                    <a:pt x="297" y="25"/>
                    <a:pt x="310" y="30"/>
                    <a:pt x="321" y="37"/>
                  </a:cubicBezTo>
                  <a:cubicBezTo>
                    <a:pt x="348" y="52"/>
                    <a:pt x="364" y="71"/>
                    <a:pt x="372" y="91"/>
                  </a:cubicBezTo>
                  <a:cubicBezTo>
                    <a:pt x="375" y="99"/>
                    <a:pt x="376" y="106"/>
                    <a:pt x="376" y="114"/>
                  </a:cubicBezTo>
                  <a:cubicBezTo>
                    <a:pt x="376" y="142"/>
                    <a:pt x="358" y="169"/>
                    <a:pt x="321" y="190"/>
                  </a:cubicBezTo>
                  <a:cubicBezTo>
                    <a:pt x="311" y="196"/>
                    <a:pt x="300" y="201"/>
                    <a:pt x="289" y="205"/>
                  </a:cubicBezTo>
                  <a:cubicBezTo>
                    <a:pt x="228" y="228"/>
                    <a:pt x="148" y="228"/>
                    <a:pt x="87" y="205"/>
                  </a:cubicBezTo>
                  <a:cubicBezTo>
                    <a:pt x="76" y="201"/>
                    <a:pt x="65" y="196"/>
                    <a:pt x="55" y="190"/>
                  </a:cubicBezTo>
                  <a:cubicBezTo>
                    <a:pt x="18" y="169"/>
                    <a:pt x="0" y="142"/>
                    <a:pt x="0" y="114"/>
                  </a:cubicBezTo>
                  <a:cubicBezTo>
                    <a:pt x="0" y="106"/>
                    <a:pt x="2" y="99"/>
                    <a:pt x="4" y="91"/>
                  </a:cubicBezTo>
                  <a:close/>
                  <a:moveTo>
                    <a:pt x="278" y="62"/>
                  </a:moveTo>
                  <a:cubicBezTo>
                    <a:pt x="228" y="33"/>
                    <a:pt x="148" y="33"/>
                    <a:pt x="98" y="62"/>
                  </a:cubicBezTo>
                  <a:cubicBezTo>
                    <a:pt x="84" y="70"/>
                    <a:pt x="73" y="80"/>
                    <a:pt x="67" y="91"/>
                  </a:cubicBezTo>
                  <a:cubicBezTo>
                    <a:pt x="54" y="115"/>
                    <a:pt x="62" y="142"/>
                    <a:pt x="92" y="162"/>
                  </a:cubicBezTo>
                  <a:cubicBezTo>
                    <a:pt x="94" y="163"/>
                    <a:pt x="96" y="164"/>
                    <a:pt x="98" y="166"/>
                  </a:cubicBezTo>
                  <a:cubicBezTo>
                    <a:pt x="148" y="194"/>
                    <a:pt x="228" y="194"/>
                    <a:pt x="278" y="166"/>
                  </a:cubicBezTo>
                  <a:cubicBezTo>
                    <a:pt x="280" y="164"/>
                    <a:pt x="282" y="163"/>
                    <a:pt x="284" y="162"/>
                  </a:cubicBezTo>
                  <a:cubicBezTo>
                    <a:pt x="314" y="142"/>
                    <a:pt x="322" y="115"/>
                    <a:pt x="309" y="91"/>
                  </a:cubicBezTo>
                  <a:cubicBezTo>
                    <a:pt x="303" y="80"/>
                    <a:pt x="292" y="70"/>
                    <a:pt x="278" y="62"/>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4" name="Freeform 103">
              <a:extLst>
                <a:ext uri="{FF2B5EF4-FFF2-40B4-BE49-F238E27FC236}">
                  <a16:creationId xmlns:a16="http://schemas.microsoft.com/office/drawing/2014/main" id="{0D358BF6-DFEC-4544-88BF-1F8CF6C737A7}"/>
                </a:ext>
              </a:extLst>
            </p:cNvPr>
            <p:cNvSpPr>
              <a:spLocks noEditPoints="1"/>
            </p:cNvSpPr>
            <p:nvPr/>
          </p:nvSpPr>
          <p:spPr bwMode="auto">
            <a:xfrm>
              <a:off x="12096750" y="10021888"/>
              <a:ext cx="1038225" cy="630238"/>
            </a:xfrm>
            <a:custGeom>
              <a:avLst/>
              <a:gdLst>
                <a:gd name="T0" fmla="*/ 55 w 376"/>
                <a:gd name="T1" fmla="*/ 15 h 228"/>
                <a:gd name="T2" fmla="*/ 87 w 376"/>
                <a:gd name="T3" fmla="*/ 0 h 228"/>
                <a:gd name="T4" fmla="*/ 289 w 376"/>
                <a:gd name="T5" fmla="*/ 0 h 228"/>
                <a:gd name="T6" fmla="*/ 321 w 376"/>
                <a:gd name="T7" fmla="*/ 15 h 228"/>
                <a:gd name="T8" fmla="*/ 376 w 376"/>
                <a:gd name="T9" fmla="*/ 91 h 228"/>
                <a:gd name="T10" fmla="*/ 376 w 376"/>
                <a:gd name="T11" fmla="*/ 137 h 228"/>
                <a:gd name="T12" fmla="*/ 321 w 376"/>
                <a:gd name="T13" fmla="*/ 213 h 228"/>
                <a:gd name="T14" fmla="*/ 289 w 376"/>
                <a:gd name="T15" fmla="*/ 228 h 228"/>
                <a:gd name="T16" fmla="*/ 87 w 376"/>
                <a:gd name="T17" fmla="*/ 228 h 228"/>
                <a:gd name="T18" fmla="*/ 55 w 376"/>
                <a:gd name="T19" fmla="*/ 213 h 228"/>
                <a:gd name="T20" fmla="*/ 0 w 376"/>
                <a:gd name="T21" fmla="*/ 137 h 228"/>
                <a:gd name="T22" fmla="*/ 0 w 376"/>
                <a:gd name="T23" fmla="*/ 91 h 228"/>
                <a:gd name="T24" fmla="*/ 55 w 376"/>
                <a:gd name="T25" fmla="*/ 15 h 228"/>
                <a:gd name="T26" fmla="*/ 278 w 376"/>
                <a:gd name="T27" fmla="*/ 143 h 228"/>
                <a:gd name="T28" fmla="*/ 309 w 376"/>
                <a:gd name="T29" fmla="*/ 114 h 228"/>
                <a:gd name="T30" fmla="*/ 278 w 376"/>
                <a:gd name="T31" fmla="*/ 85 h 228"/>
                <a:gd name="T32" fmla="*/ 98 w 376"/>
                <a:gd name="T33" fmla="*/ 85 h 228"/>
                <a:gd name="T34" fmla="*/ 67 w 376"/>
                <a:gd name="T35" fmla="*/ 114 h 228"/>
                <a:gd name="T36" fmla="*/ 98 w 376"/>
                <a:gd name="T37" fmla="*/ 143 h 228"/>
                <a:gd name="T38" fmla="*/ 278 w 376"/>
                <a:gd name="T39" fmla="*/ 143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6" h="228">
                  <a:moveTo>
                    <a:pt x="55" y="15"/>
                  </a:moveTo>
                  <a:cubicBezTo>
                    <a:pt x="65" y="9"/>
                    <a:pt x="76" y="4"/>
                    <a:pt x="87" y="0"/>
                  </a:cubicBezTo>
                  <a:cubicBezTo>
                    <a:pt x="289" y="0"/>
                    <a:pt x="289" y="0"/>
                    <a:pt x="289" y="0"/>
                  </a:cubicBezTo>
                  <a:cubicBezTo>
                    <a:pt x="300" y="4"/>
                    <a:pt x="311" y="9"/>
                    <a:pt x="321" y="15"/>
                  </a:cubicBezTo>
                  <a:cubicBezTo>
                    <a:pt x="358" y="36"/>
                    <a:pt x="376" y="64"/>
                    <a:pt x="376" y="91"/>
                  </a:cubicBezTo>
                  <a:cubicBezTo>
                    <a:pt x="376" y="137"/>
                    <a:pt x="376" y="137"/>
                    <a:pt x="376" y="137"/>
                  </a:cubicBezTo>
                  <a:cubicBezTo>
                    <a:pt x="376" y="165"/>
                    <a:pt x="358" y="192"/>
                    <a:pt x="321" y="213"/>
                  </a:cubicBezTo>
                  <a:cubicBezTo>
                    <a:pt x="311" y="219"/>
                    <a:pt x="300" y="224"/>
                    <a:pt x="289" y="228"/>
                  </a:cubicBezTo>
                  <a:cubicBezTo>
                    <a:pt x="87" y="228"/>
                    <a:pt x="87" y="228"/>
                    <a:pt x="87" y="228"/>
                  </a:cubicBezTo>
                  <a:cubicBezTo>
                    <a:pt x="76" y="224"/>
                    <a:pt x="65" y="219"/>
                    <a:pt x="55" y="213"/>
                  </a:cubicBezTo>
                  <a:cubicBezTo>
                    <a:pt x="18" y="192"/>
                    <a:pt x="0" y="165"/>
                    <a:pt x="0" y="137"/>
                  </a:cubicBezTo>
                  <a:cubicBezTo>
                    <a:pt x="0" y="91"/>
                    <a:pt x="0" y="91"/>
                    <a:pt x="0" y="91"/>
                  </a:cubicBezTo>
                  <a:cubicBezTo>
                    <a:pt x="0" y="64"/>
                    <a:pt x="18" y="36"/>
                    <a:pt x="55" y="15"/>
                  </a:cubicBezTo>
                  <a:close/>
                  <a:moveTo>
                    <a:pt x="278" y="143"/>
                  </a:moveTo>
                  <a:cubicBezTo>
                    <a:pt x="292" y="135"/>
                    <a:pt x="303" y="125"/>
                    <a:pt x="309" y="114"/>
                  </a:cubicBezTo>
                  <a:cubicBezTo>
                    <a:pt x="303" y="103"/>
                    <a:pt x="292" y="93"/>
                    <a:pt x="278" y="85"/>
                  </a:cubicBezTo>
                  <a:cubicBezTo>
                    <a:pt x="228" y="56"/>
                    <a:pt x="148" y="56"/>
                    <a:pt x="98" y="85"/>
                  </a:cubicBezTo>
                  <a:cubicBezTo>
                    <a:pt x="84" y="93"/>
                    <a:pt x="73" y="103"/>
                    <a:pt x="67" y="114"/>
                  </a:cubicBezTo>
                  <a:cubicBezTo>
                    <a:pt x="73" y="125"/>
                    <a:pt x="84" y="135"/>
                    <a:pt x="98" y="143"/>
                  </a:cubicBezTo>
                  <a:cubicBezTo>
                    <a:pt x="148" y="172"/>
                    <a:pt x="228" y="172"/>
                    <a:pt x="278" y="143"/>
                  </a:cubicBezTo>
                  <a:close/>
                </a:path>
              </a:pathLst>
            </a:custGeom>
            <a:solidFill>
              <a:srgbClr val="B23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5" name="Freeform 104">
              <a:extLst>
                <a:ext uri="{FF2B5EF4-FFF2-40B4-BE49-F238E27FC236}">
                  <a16:creationId xmlns:a16="http://schemas.microsoft.com/office/drawing/2014/main" id="{3B31C50D-139E-4C62-9C99-0E8CEDCC94F3}"/>
                </a:ext>
              </a:extLst>
            </p:cNvPr>
            <p:cNvSpPr>
              <a:spLocks noEditPoints="1"/>
            </p:cNvSpPr>
            <p:nvPr/>
          </p:nvSpPr>
          <p:spPr bwMode="auto">
            <a:xfrm>
              <a:off x="12096750" y="9958388"/>
              <a:ext cx="1038225" cy="630238"/>
            </a:xfrm>
            <a:custGeom>
              <a:avLst/>
              <a:gdLst>
                <a:gd name="T0" fmla="*/ 55 w 376"/>
                <a:gd name="T1" fmla="*/ 38 h 228"/>
                <a:gd name="T2" fmla="*/ 87 w 376"/>
                <a:gd name="T3" fmla="*/ 23 h 228"/>
                <a:gd name="T4" fmla="*/ 289 w 376"/>
                <a:gd name="T5" fmla="*/ 23 h 228"/>
                <a:gd name="T6" fmla="*/ 321 w 376"/>
                <a:gd name="T7" fmla="*/ 38 h 228"/>
                <a:gd name="T8" fmla="*/ 376 w 376"/>
                <a:gd name="T9" fmla="*/ 114 h 228"/>
                <a:gd name="T10" fmla="*/ 372 w 376"/>
                <a:gd name="T11" fmla="*/ 137 h 228"/>
                <a:gd name="T12" fmla="*/ 321 w 376"/>
                <a:gd name="T13" fmla="*/ 191 h 228"/>
                <a:gd name="T14" fmla="*/ 284 w 376"/>
                <a:gd name="T15" fmla="*/ 208 h 228"/>
                <a:gd name="T16" fmla="*/ 92 w 376"/>
                <a:gd name="T17" fmla="*/ 208 h 228"/>
                <a:gd name="T18" fmla="*/ 55 w 376"/>
                <a:gd name="T19" fmla="*/ 191 h 228"/>
                <a:gd name="T20" fmla="*/ 4 w 376"/>
                <a:gd name="T21" fmla="*/ 137 h 228"/>
                <a:gd name="T22" fmla="*/ 0 w 376"/>
                <a:gd name="T23" fmla="*/ 114 h 228"/>
                <a:gd name="T24" fmla="*/ 55 w 376"/>
                <a:gd name="T25" fmla="*/ 38 h 228"/>
                <a:gd name="T26" fmla="*/ 67 w 376"/>
                <a:gd name="T27" fmla="*/ 137 h 228"/>
                <a:gd name="T28" fmla="*/ 98 w 376"/>
                <a:gd name="T29" fmla="*/ 166 h 228"/>
                <a:gd name="T30" fmla="*/ 278 w 376"/>
                <a:gd name="T31" fmla="*/ 166 h 228"/>
                <a:gd name="T32" fmla="*/ 309 w 376"/>
                <a:gd name="T33" fmla="*/ 137 h 228"/>
                <a:gd name="T34" fmla="*/ 284 w 376"/>
                <a:gd name="T35" fmla="*/ 66 h 228"/>
                <a:gd name="T36" fmla="*/ 278 w 376"/>
                <a:gd name="T37" fmla="*/ 63 h 228"/>
                <a:gd name="T38" fmla="*/ 98 w 376"/>
                <a:gd name="T39" fmla="*/ 63 h 228"/>
                <a:gd name="T40" fmla="*/ 92 w 376"/>
                <a:gd name="T41" fmla="*/ 66 h 228"/>
                <a:gd name="T42" fmla="*/ 67 w 376"/>
                <a:gd name="T43"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28">
                  <a:moveTo>
                    <a:pt x="55" y="38"/>
                  </a:moveTo>
                  <a:cubicBezTo>
                    <a:pt x="65" y="32"/>
                    <a:pt x="76" y="27"/>
                    <a:pt x="87" y="23"/>
                  </a:cubicBezTo>
                  <a:cubicBezTo>
                    <a:pt x="148" y="0"/>
                    <a:pt x="228" y="0"/>
                    <a:pt x="289" y="23"/>
                  </a:cubicBezTo>
                  <a:cubicBezTo>
                    <a:pt x="300" y="27"/>
                    <a:pt x="311" y="32"/>
                    <a:pt x="321" y="38"/>
                  </a:cubicBezTo>
                  <a:cubicBezTo>
                    <a:pt x="358" y="59"/>
                    <a:pt x="376" y="87"/>
                    <a:pt x="376" y="114"/>
                  </a:cubicBezTo>
                  <a:cubicBezTo>
                    <a:pt x="376" y="122"/>
                    <a:pt x="375" y="130"/>
                    <a:pt x="372" y="137"/>
                  </a:cubicBezTo>
                  <a:cubicBezTo>
                    <a:pt x="364" y="157"/>
                    <a:pt x="348" y="176"/>
                    <a:pt x="321" y="191"/>
                  </a:cubicBezTo>
                  <a:cubicBezTo>
                    <a:pt x="310" y="198"/>
                    <a:pt x="297" y="203"/>
                    <a:pt x="284" y="208"/>
                  </a:cubicBezTo>
                  <a:cubicBezTo>
                    <a:pt x="225" y="228"/>
                    <a:pt x="151" y="228"/>
                    <a:pt x="92" y="208"/>
                  </a:cubicBezTo>
                  <a:cubicBezTo>
                    <a:pt x="79" y="203"/>
                    <a:pt x="66" y="198"/>
                    <a:pt x="55" y="191"/>
                  </a:cubicBezTo>
                  <a:cubicBezTo>
                    <a:pt x="29" y="176"/>
                    <a:pt x="12" y="157"/>
                    <a:pt x="4" y="137"/>
                  </a:cubicBezTo>
                  <a:cubicBezTo>
                    <a:pt x="2" y="130"/>
                    <a:pt x="0" y="122"/>
                    <a:pt x="0" y="114"/>
                  </a:cubicBezTo>
                  <a:cubicBezTo>
                    <a:pt x="0" y="87"/>
                    <a:pt x="18" y="59"/>
                    <a:pt x="55" y="38"/>
                  </a:cubicBezTo>
                  <a:close/>
                  <a:moveTo>
                    <a:pt x="67" y="137"/>
                  </a:moveTo>
                  <a:cubicBezTo>
                    <a:pt x="73" y="148"/>
                    <a:pt x="84" y="158"/>
                    <a:pt x="98" y="166"/>
                  </a:cubicBezTo>
                  <a:cubicBezTo>
                    <a:pt x="148" y="195"/>
                    <a:pt x="228" y="195"/>
                    <a:pt x="278" y="166"/>
                  </a:cubicBezTo>
                  <a:cubicBezTo>
                    <a:pt x="292" y="158"/>
                    <a:pt x="303" y="148"/>
                    <a:pt x="309" y="137"/>
                  </a:cubicBezTo>
                  <a:cubicBezTo>
                    <a:pt x="322" y="113"/>
                    <a:pt x="314" y="86"/>
                    <a:pt x="284" y="66"/>
                  </a:cubicBezTo>
                  <a:cubicBezTo>
                    <a:pt x="282" y="65"/>
                    <a:pt x="280" y="64"/>
                    <a:pt x="278" y="63"/>
                  </a:cubicBezTo>
                  <a:cubicBezTo>
                    <a:pt x="228" y="34"/>
                    <a:pt x="148" y="34"/>
                    <a:pt x="98" y="63"/>
                  </a:cubicBezTo>
                  <a:cubicBezTo>
                    <a:pt x="96" y="64"/>
                    <a:pt x="94" y="65"/>
                    <a:pt x="92" y="66"/>
                  </a:cubicBezTo>
                  <a:cubicBezTo>
                    <a:pt x="62" y="86"/>
                    <a:pt x="54" y="113"/>
                    <a:pt x="67" y="137"/>
                  </a:cubicBezTo>
                  <a:close/>
                </a:path>
              </a:pathLst>
            </a:custGeom>
            <a:solidFill>
              <a:srgbClr val="FF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0" name="Group 139">
            <a:extLst>
              <a:ext uri="{FF2B5EF4-FFF2-40B4-BE49-F238E27FC236}">
                <a16:creationId xmlns:a16="http://schemas.microsoft.com/office/drawing/2014/main" id="{A1072A6F-F420-441D-8C36-A34F07743EE9}"/>
              </a:ext>
            </a:extLst>
          </p:cNvPr>
          <p:cNvGrpSpPr/>
          <p:nvPr/>
        </p:nvGrpSpPr>
        <p:grpSpPr>
          <a:xfrm>
            <a:off x="8306342" y="5099740"/>
            <a:ext cx="184920" cy="213491"/>
            <a:chOff x="7531100" y="7086601"/>
            <a:chExt cx="369888" cy="427038"/>
          </a:xfrm>
        </p:grpSpPr>
        <p:sp>
          <p:nvSpPr>
            <p:cNvPr id="106" name="Freeform 105">
              <a:extLst>
                <a:ext uri="{FF2B5EF4-FFF2-40B4-BE49-F238E27FC236}">
                  <a16:creationId xmlns:a16="http://schemas.microsoft.com/office/drawing/2014/main" id="{0047BDC9-A435-425D-83DF-7D981BB99745}"/>
                </a:ext>
              </a:extLst>
            </p:cNvPr>
            <p:cNvSpPr>
              <a:spLocks/>
            </p:cNvSpPr>
            <p:nvPr/>
          </p:nvSpPr>
          <p:spPr bwMode="auto">
            <a:xfrm>
              <a:off x="7531100" y="7086601"/>
              <a:ext cx="369888" cy="212725"/>
            </a:xfrm>
            <a:custGeom>
              <a:avLst/>
              <a:gdLst>
                <a:gd name="T0" fmla="*/ 233 w 233"/>
                <a:gd name="T1" fmla="*/ 66 h 134"/>
                <a:gd name="T2" fmla="*/ 115 w 233"/>
                <a:gd name="T3" fmla="*/ 134 h 134"/>
                <a:gd name="T4" fmla="*/ 0 w 233"/>
                <a:gd name="T5" fmla="*/ 66 h 134"/>
                <a:gd name="T6" fmla="*/ 115 w 233"/>
                <a:gd name="T7" fmla="*/ 0 h 134"/>
                <a:gd name="T8" fmla="*/ 233 w 233"/>
                <a:gd name="T9" fmla="*/ 66 h 134"/>
              </a:gdLst>
              <a:ahLst/>
              <a:cxnLst>
                <a:cxn ang="0">
                  <a:pos x="T0" y="T1"/>
                </a:cxn>
                <a:cxn ang="0">
                  <a:pos x="T2" y="T3"/>
                </a:cxn>
                <a:cxn ang="0">
                  <a:pos x="T4" y="T5"/>
                </a:cxn>
                <a:cxn ang="0">
                  <a:pos x="T6" y="T7"/>
                </a:cxn>
                <a:cxn ang="0">
                  <a:pos x="T8" y="T9"/>
                </a:cxn>
              </a:cxnLst>
              <a:rect l="0" t="0" r="r" b="b"/>
              <a:pathLst>
                <a:path w="233" h="134">
                  <a:moveTo>
                    <a:pt x="233" y="66"/>
                  </a:moveTo>
                  <a:lnTo>
                    <a:pt x="115" y="134"/>
                  </a:lnTo>
                  <a:lnTo>
                    <a:pt x="0" y="66"/>
                  </a:lnTo>
                  <a:lnTo>
                    <a:pt x="115" y="0"/>
                  </a:lnTo>
                  <a:lnTo>
                    <a:pt x="233" y="66"/>
                  </a:lnTo>
                  <a:close/>
                </a:path>
              </a:pathLst>
            </a:custGeom>
            <a:solidFill>
              <a:srgbClr val="E379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7" name="Freeform 106">
              <a:extLst>
                <a:ext uri="{FF2B5EF4-FFF2-40B4-BE49-F238E27FC236}">
                  <a16:creationId xmlns:a16="http://schemas.microsoft.com/office/drawing/2014/main" id="{2420C935-8B1C-426C-A6F0-0CB9BDF8442A}"/>
                </a:ext>
              </a:extLst>
            </p:cNvPr>
            <p:cNvSpPr>
              <a:spLocks/>
            </p:cNvSpPr>
            <p:nvPr/>
          </p:nvSpPr>
          <p:spPr bwMode="auto">
            <a:xfrm>
              <a:off x="7713663" y="7191376"/>
              <a:ext cx="187325" cy="322263"/>
            </a:xfrm>
            <a:custGeom>
              <a:avLst/>
              <a:gdLst>
                <a:gd name="T0" fmla="*/ 118 w 118"/>
                <a:gd name="T1" fmla="*/ 0 h 203"/>
                <a:gd name="T2" fmla="*/ 118 w 118"/>
                <a:gd name="T3" fmla="*/ 134 h 203"/>
                <a:gd name="T4" fmla="*/ 0 w 118"/>
                <a:gd name="T5" fmla="*/ 203 h 203"/>
                <a:gd name="T6" fmla="*/ 0 w 118"/>
                <a:gd name="T7" fmla="*/ 68 h 203"/>
                <a:gd name="T8" fmla="*/ 118 w 118"/>
                <a:gd name="T9" fmla="*/ 0 h 203"/>
              </a:gdLst>
              <a:ahLst/>
              <a:cxnLst>
                <a:cxn ang="0">
                  <a:pos x="T0" y="T1"/>
                </a:cxn>
                <a:cxn ang="0">
                  <a:pos x="T2" y="T3"/>
                </a:cxn>
                <a:cxn ang="0">
                  <a:pos x="T4" y="T5"/>
                </a:cxn>
                <a:cxn ang="0">
                  <a:pos x="T6" y="T7"/>
                </a:cxn>
                <a:cxn ang="0">
                  <a:pos x="T8" y="T9"/>
                </a:cxn>
              </a:cxnLst>
              <a:rect l="0" t="0" r="r" b="b"/>
              <a:pathLst>
                <a:path w="118" h="203">
                  <a:moveTo>
                    <a:pt x="118" y="0"/>
                  </a:moveTo>
                  <a:lnTo>
                    <a:pt x="118" y="134"/>
                  </a:lnTo>
                  <a:lnTo>
                    <a:pt x="0" y="203"/>
                  </a:lnTo>
                  <a:lnTo>
                    <a:pt x="0" y="68"/>
                  </a:lnTo>
                  <a:lnTo>
                    <a:pt x="118" y="0"/>
                  </a:lnTo>
                  <a:close/>
                </a:path>
              </a:pathLst>
            </a:custGeom>
            <a:solidFill>
              <a:srgbClr val="C464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8" name="Freeform 107">
              <a:extLst>
                <a:ext uri="{FF2B5EF4-FFF2-40B4-BE49-F238E27FC236}">
                  <a16:creationId xmlns:a16="http://schemas.microsoft.com/office/drawing/2014/main" id="{70366C8C-CD1F-4DC4-BBFC-2686F75CC737}"/>
                </a:ext>
              </a:extLst>
            </p:cNvPr>
            <p:cNvSpPr>
              <a:spLocks/>
            </p:cNvSpPr>
            <p:nvPr/>
          </p:nvSpPr>
          <p:spPr bwMode="auto">
            <a:xfrm>
              <a:off x="7531100" y="7191376"/>
              <a:ext cx="182563" cy="322263"/>
            </a:xfrm>
            <a:custGeom>
              <a:avLst/>
              <a:gdLst>
                <a:gd name="T0" fmla="*/ 0 w 115"/>
                <a:gd name="T1" fmla="*/ 0 h 203"/>
                <a:gd name="T2" fmla="*/ 115 w 115"/>
                <a:gd name="T3" fmla="*/ 68 h 203"/>
                <a:gd name="T4" fmla="*/ 115 w 115"/>
                <a:gd name="T5" fmla="*/ 203 h 203"/>
                <a:gd name="T6" fmla="*/ 0 w 115"/>
                <a:gd name="T7" fmla="*/ 134 h 203"/>
                <a:gd name="T8" fmla="*/ 0 w 115"/>
                <a:gd name="T9" fmla="*/ 0 h 203"/>
              </a:gdLst>
              <a:ahLst/>
              <a:cxnLst>
                <a:cxn ang="0">
                  <a:pos x="T0" y="T1"/>
                </a:cxn>
                <a:cxn ang="0">
                  <a:pos x="T2" y="T3"/>
                </a:cxn>
                <a:cxn ang="0">
                  <a:pos x="T4" y="T5"/>
                </a:cxn>
                <a:cxn ang="0">
                  <a:pos x="T6" y="T7"/>
                </a:cxn>
                <a:cxn ang="0">
                  <a:pos x="T8" y="T9"/>
                </a:cxn>
              </a:cxnLst>
              <a:rect l="0" t="0" r="r" b="b"/>
              <a:pathLst>
                <a:path w="115" h="203">
                  <a:moveTo>
                    <a:pt x="0" y="0"/>
                  </a:moveTo>
                  <a:lnTo>
                    <a:pt x="115" y="68"/>
                  </a:lnTo>
                  <a:lnTo>
                    <a:pt x="115" y="203"/>
                  </a:lnTo>
                  <a:lnTo>
                    <a:pt x="0" y="134"/>
                  </a:lnTo>
                  <a:lnTo>
                    <a:pt x="0" y="0"/>
                  </a:lnTo>
                  <a:close/>
                </a:path>
              </a:pathLst>
            </a:custGeom>
            <a:solidFill>
              <a:srgbClr val="9E5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2" name="Group 141">
            <a:extLst>
              <a:ext uri="{FF2B5EF4-FFF2-40B4-BE49-F238E27FC236}">
                <a16:creationId xmlns:a16="http://schemas.microsoft.com/office/drawing/2014/main" id="{5DC1B286-8007-4CE1-AAEE-C26F7FF2D96F}"/>
              </a:ext>
            </a:extLst>
          </p:cNvPr>
          <p:cNvGrpSpPr/>
          <p:nvPr/>
        </p:nvGrpSpPr>
        <p:grpSpPr>
          <a:xfrm>
            <a:off x="12603939" y="4562441"/>
            <a:ext cx="311903" cy="720631"/>
            <a:chOff x="16127413" y="6011863"/>
            <a:chExt cx="623888" cy="1441450"/>
          </a:xfrm>
        </p:grpSpPr>
        <p:sp>
          <p:nvSpPr>
            <p:cNvPr id="109" name="Freeform 108">
              <a:extLst>
                <a:ext uri="{FF2B5EF4-FFF2-40B4-BE49-F238E27FC236}">
                  <a16:creationId xmlns:a16="http://schemas.microsoft.com/office/drawing/2014/main" id="{0657EB6D-4C65-4BE8-A295-AEDFAA4CEC4C}"/>
                </a:ext>
              </a:extLst>
            </p:cNvPr>
            <p:cNvSpPr>
              <a:spLocks/>
            </p:cNvSpPr>
            <p:nvPr/>
          </p:nvSpPr>
          <p:spPr bwMode="auto">
            <a:xfrm>
              <a:off x="16186150" y="7221538"/>
              <a:ext cx="506413" cy="231775"/>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2"/>
                    <a:pt x="27" y="63"/>
                  </a:cubicBezTo>
                  <a:cubicBezTo>
                    <a:pt x="63" y="84"/>
                    <a:pt x="121" y="84"/>
                    <a:pt x="157" y="63"/>
                  </a:cubicBezTo>
                  <a:cubicBezTo>
                    <a:pt x="175" y="52"/>
                    <a:pt x="184" y="39"/>
                    <a:pt x="184" y="25"/>
                  </a:cubicBezTo>
                  <a:cubicBezTo>
                    <a:pt x="184" y="0"/>
                    <a:pt x="184" y="0"/>
                    <a:pt x="184" y="0"/>
                  </a:cubicBezTo>
                  <a:lnTo>
                    <a:pt x="173"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0" name="Freeform 109">
              <a:extLst>
                <a:ext uri="{FF2B5EF4-FFF2-40B4-BE49-F238E27FC236}">
                  <a16:creationId xmlns:a16="http://schemas.microsoft.com/office/drawing/2014/main" id="{AC86BE0D-F365-4FBE-8323-DB9A2F4B83BF}"/>
                </a:ext>
              </a:extLst>
            </p:cNvPr>
            <p:cNvSpPr>
              <a:spLocks/>
            </p:cNvSpPr>
            <p:nvPr/>
          </p:nvSpPr>
          <p:spPr bwMode="auto">
            <a:xfrm>
              <a:off x="16186150" y="7204076"/>
              <a:ext cx="506413" cy="233363"/>
            </a:xfrm>
            <a:custGeom>
              <a:avLst/>
              <a:gdLst>
                <a:gd name="T0" fmla="*/ 173 w 184"/>
                <a:gd name="T1" fmla="*/ 0 h 84"/>
                <a:gd name="T2" fmla="*/ 11 w 184"/>
                <a:gd name="T3" fmla="*/ 0 h 84"/>
                <a:gd name="T4" fmla="*/ 0 w 184"/>
                <a:gd name="T5" fmla="*/ 0 h 84"/>
                <a:gd name="T6" fmla="*/ 0 w 184"/>
                <a:gd name="T7" fmla="*/ 25 h 84"/>
                <a:gd name="T8" fmla="*/ 27 w 184"/>
                <a:gd name="T9" fmla="*/ 63 h 84"/>
                <a:gd name="T10" fmla="*/ 157 w 184"/>
                <a:gd name="T11" fmla="*/ 63 h 84"/>
                <a:gd name="T12" fmla="*/ 184 w 184"/>
                <a:gd name="T13" fmla="*/ 25 h 84"/>
                <a:gd name="T14" fmla="*/ 184 w 184"/>
                <a:gd name="T15" fmla="*/ 0 h 84"/>
                <a:gd name="T16" fmla="*/ 173 w 1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84">
                  <a:moveTo>
                    <a:pt x="173" y="0"/>
                  </a:moveTo>
                  <a:cubicBezTo>
                    <a:pt x="11" y="0"/>
                    <a:pt x="11" y="0"/>
                    <a:pt x="11" y="0"/>
                  </a:cubicBezTo>
                  <a:cubicBezTo>
                    <a:pt x="0" y="0"/>
                    <a:pt x="0" y="0"/>
                    <a:pt x="0" y="0"/>
                  </a:cubicBezTo>
                  <a:cubicBezTo>
                    <a:pt x="0" y="25"/>
                    <a:pt x="0" y="25"/>
                    <a:pt x="0" y="25"/>
                  </a:cubicBezTo>
                  <a:cubicBezTo>
                    <a:pt x="0" y="39"/>
                    <a:pt x="9" y="53"/>
                    <a:pt x="27" y="63"/>
                  </a:cubicBezTo>
                  <a:cubicBezTo>
                    <a:pt x="63" y="84"/>
                    <a:pt x="121" y="84"/>
                    <a:pt x="157" y="63"/>
                  </a:cubicBezTo>
                  <a:cubicBezTo>
                    <a:pt x="175" y="53"/>
                    <a:pt x="184" y="39"/>
                    <a:pt x="184" y="25"/>
                  </a:cubicBezTo>
                  <a:cubicBezTo>
                    <a:pt x="184" y="0"/>
                    <a:pt x="184" y="0"/>
                    <a:pt x="184" y="0"/>
                  </a:cubicBezTo>
                  <a:lnTo>
                    <a:pt x="173"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1" name="Freeform 110">
              <a:extLst>
                <a:ext uri="{FF2B5EF4-FFF2-40B4-BE49-F238E27FC236}">
                  <a16:creationId xmlns:a16="http://schemas.microsoft.com/office/drawing/2014/main" id="{AFD701A2-9178-4989-8A97-FE0E9B658C17}"/>
                </a:ext>
              </a:extLst>
            </p:cNvPr>
            <p:cNvSpPr>
              <a:spLocks/>
            </p:cNvSpPr>
            <p:nvPr/>
          </p:nvSpPr>
          <p:spPr bwMode="auto">
            <a:xfrm>
              <a:off x="16160750" y="7043738"/>
              <a:ext cx="557213" cy="323850"/>
            </a:xfrm>
            <a:custGeom>
              <a:avLst/>
              <a:gdLst>
                <a:gd name="T0" fmla="*/ 166 w 202"/>
                <a:gd name="T1" fmla="*/ 96 h 117"/>
                <a:gd name="T2" fmla="*/ 36 w 202"/>
                <a:gd name="T3" fmla="*/ 96 h 117"/>
                <a:gd name="T4" fmla="*/ 36 w 202"/>
                <a:gd name="T5" fmla="*/ 21 h 117"/>
                <a:gd name="T6" fmla="*/ 166 w 202"/>
                <a:gd name="T7" fmla="*/ 21 h 117"/>
                <a:gd name="T8" fmla="*/ 166 w 202"/>
                <a:gd name="T9" fmla="*/ 96 h 117"/>
              </a:gdLst>
              <a:ahLst/>
              <a:cxnLst>
                <a:cxn ang="0">
                  <a:pos x="T0" y="T1"/>
                </a:cxn>
                <a:cxn ang="0">
                  <a:pos x="T2" y="T3"/>
                </a:cxn>
                <a:cxn ang="0">
                  <a:pos x="T4" y="T5"/>
                </a:cxn>
                <a:cxn ang="0">
                  <a:pos x="T6" y="T7"/>
                </a:cxn>
                <a:cxn ang="0">
                  <a:pos x="T8" y="T9"/>
                </a:cxn>
              </a:cxnLst>
              <a:rect l="0" t="0" r="r" b="b"/>
              <a:pathLst>
                <a:path w="202" h="117">
                  <a:moveTo>
                    <a:pt x="166" y="96"/>
                  </a:moveTo>
                  <a:cubicBezTo>
                    <a:pt x="130" y="117"/>
                    <a:pt x="72" y="117"/>
                    <a:pt x="36" y="96"/>
                  </a:cubicBezTo>
                  <a:cubicBezTo>
                    <a:pt x="0" y="75"/>
                    <a:pt x="0" y="41"/>
                    <a:pt x="36" y="21"/>
                  </a:cubicBezTo>
                  <a:cubicBezTo>
                    <a:pt x="72" y="0"/>
                    <a:pt x="130" y="0"/>
                    <a:pt x="166" y="21"/>
                  </a:cubicBezTo>
                  <a:cubicBezTo>
                    <a:pt x="202" y="41"/>
                    <a:pt x="202" y="75"/>
                    <a:pt x="166" y="96"/>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2" name="Freeform 111">
              <a:extLst>
                <a:ext uri="{FF2B5EF4-FFF2-40B4-BE49-F238E27FC236}">
                  <a16:creationId xmlns:a16="http://schemas.microsoft.com/office/drawing/2014/main" id="{28DE3A06-2F9D-43C6-BD95-6E28D03BEFD2}"/>
                </a:ext>
              </a:extLst>
            </p:cNvPr>
            <p:cNvSpPr>
              <a:spLocks/>
            </p:cNvSpPr>
            <p:nvPr/>
          </p:nvSpPr>
          <p:spPr bwMode="auto">
            <a:xfrm>
              <a:off x="16302038" y="7124701"/>
              <a:ext cx="274638" cy="160338"/>
            </a:xfrm>
            <a:custGeom>
              <a:avLst/>
              <a:gdLst>
                <a:gd name="T0" fmla="*/ 82 w 100"/>
                <a:gd name="T1" fmla="*/ 48 h 58"/>
                <a:gd name="T2" fmla="*/ 18 w 100"/>
                <a:gd name="T3" fmla="*/ 48 h 58"/>
                <a:gd name="T4" fmla="*/ 18 w 100"/>
                <a:gd name="T5" fmla="*/ 11 h 58"/>
                <a:gd name="T6" fmla="*/ 82 w 100"/>
                <a:gd name="T7" fmla="*/ 11 h 58"/>
                <a:gd name="T8" fmla="*/ 82 w 100"/>
                <a:gd name="T9" fmla="*/ 48 h 58"/>
              </a:gdLst>
              <a:ahLst/>
              <a:cxnLst>
                <a:cxn ang="0">
                  <a:pos x="T0" y="T1"/>
                </a:cxn>
                <a:cxn ang="0">
                  <a:pos x="T2" y="T3"/>
                </a:cxn>
                <a:cxn ang="0">
                  <a:pos x="T4" y="T5"/>
                </a:cxn>
                <a:cxn ang="0">
                  <a:pos x="T6" y="T7"/>
                </a:cxn>
                <a:cxn ang="0">
                  <a:pos x="T8" y="T9"/>
                </a:cxn>
              </a:cxnLst>
              <a:rect l="0" t="0" r="r" b="b"/>
              <a:pathLst>
                <a:path w="100" h="58">
                  <a:moveTo>
                    <a:pt x="82" y="48"/>
                  </a:moveTo>
                  <a:cubicBezTo>
                    <a:pt x="64" y="58"/>
                    <a:pt x="36" y="58"/>
                    <a:pt x="18" y="48"/>
                  </a:cubicBezTo>
                  <a:cubicBezTo>
                    <a:pt x="0" y="38"/>
                    <a:pt x="0" y="21"/>
                    <a:pt x="18" y="11"/>
                  </a:cubicBezTo>
                  <a:cubicBezTo>
                    <a:pt x="36" y="0"/>
                    <a:pt x="64" y="0"/>
                    <a:pt x="82" y="11"/>
                  </a:cubicBezTo>
                  <a:cubicBezTo>
                    <a:pt x="100" y="21"/>
                    <a:pt x="100" y="38"/>
                    <a:pt x="82" y="48"/>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3" name="Freeform 112">
              <a:extLst>
                <a:ext uri="{FF2B5EF4-FFF2-40B4-BE49-F238E27FC236}">
                  <a16:creationId xmlns:a16="http://schemas.microsoft.com/office/drawing/2014/main" id="{E9C4BC63-66E4-4D1A-99AE-05C4D6706E09}"/>
                </a:ext>
              </a:extLst>
            </p:cNvPr>
            <p:cNvSpPr>
              <a:spLocks/>
            </p:cNvSpPr>
            <p:nvPr/>
          </p:nvSpPr>
          <p:spPr bwMode="auto">
            <a:xfrm>
              <a:off x="16403638" y="6629401"/>
              <a:ext cx="71438" cy="596900"/>
            </a:xfrm>
            <a:custGeom>
              <a:avLst/>
              <a:gdLst>
                <a:gd name="T0" fmla="*/ 22 w 26"/>
                <a:gd name="T1" fmla="*/ 3 h 216"/>
                <a:gd name="T2" fmla="*/ 4 w 26"/>
                <a:gd name="T3" fmla="*/ 3 h 216"/>
                <a:gd name="T4" fmla="*/ 0 w 26"/>
                <a:gd name="T5" fmla="*/ 9 h 216"/>
                <a:gd name="T6" fmla="*/ 0 w 26"/>
                <a:gd name="T7" fmla="*/ 208 h 216"/>
                <a:gd name="T8" fmla="*/ 4 w 26"/>
                <a:gd name="T9" fmla="*/ 213 h 216"/>
                <a:gd name="T10" fmla="*/ 22 w 26"/>
                <a:gd name="T11" fmla="*/ 213 h 216"/>
                <a:gd name="T12" fmla="*/ 26 w 26"/>
                <a:gd name="T13" fmla="*/ 208 h 216"/>
                <a:gd name="T14" fmla="*/ 26 w 26"/>
                <a:gd name="T15" fmla="*/ 9 h 216"/>
                <a:gd name="T16" fmla="*/ 22 w 26"/>
                <a:gd name="T17" fmla="*/ 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6">
                  <a:moveTo>
                    <a:pt x="22" y="3"/>
                  </a:moveTo>
                  <a:cubicBezTo>
                    <a:pt x="17" y="0"/>
                    <a:pt x="9" y="0"/>
                    <a:pt x="4" y="3"/>
                  </a:cubicBezTo>
                  <a:cubicBezTo>
                    <a:pt x="1" y="5"/>
                    <a:pt x="0" y="7"/>
                    <a:pt x="0" y="9"/>
                  </a:cubicBezTo>
                  <a:cubicBezTo>
                    <a:pt x="0" y="208"/>
                    <a:pt x="0" y="208"/>
                    <a:pt x="0" y="208"/>
                  </a:cubicBezTo>
                  <a:cubicBezTo>
                    <a:pt x="0" y="210"/>
                    <a:pt x="1" y="212"/>
                    <a:pt x="4" y="213"/>
                  </a:cubicBezTo>
                  <a:cubicBezTo>
                    <a:pt x="9" y="216"/>
                    <a:pt x="17" y="216"/>
                    <a:pt x="22" y="213"/>
                  </a:cubicBezTo>
                  <a:cubicBezTo>
                    <a:pt x="25" y="212"/>
                    <a:pt x="26" y="210"/>
                    <a:pt x="26" y="208"/>
                  </a:cubicBezTo>
                  <a:cubicBezTo>
                    <a:pt x="26" y="9"/>
                    <a:pt x="26" y="9"/>
                    <a:pt x="26" y="9"/>
                  </a:cubicBezTo>
                  <a:cubicBezTo>
                    <a:pt x="26" y="7"/>
                    <a:pt x="25" y="5"/>
                    <a:pt x="22" y="3"/>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4" name="Freeform 113">
              <a:extLst>
                <a:ext uri="{FF2B5EF4-FFF2-40B4-BE49-F238E27FC236}">
                  <a16:creationId xmlns:a16="http://schemas.microsoft.com/office/drawing/2014/main" id="{3681A06D-EF17-425F-9F23-B433DB65DC45}"/>
                </a:ext>
              </a:extLst>
            </p:cNvPr>
            <p:cNvSpPr>
              <a:spLocks/>
            </p:cNvSpPr>
            <p:nvPr/>
          </p:nvSpPr>
          <p:spPr bwMode="auto">
            <a:xfrm>
              <a:off x="16127413" y="6011863"/>
              <a:ext cx="311150" cy="1079500"/>
            </a:xfrm>
            <a:custGeom>
              <a:avLst/>
              <a:gdLst>
                <a:gd name="T0" fmla="*/ 196 w 196"/>
                <a:gd name="T1" fmla="*/ 0 h 680"/>
                <a:gd name="T2" fmla="*/ 0 w 196"/>
                <a:gd name="T3" fmla="*/ 567 h 680"/>
                <a:gd name="T4" fmla="*/ 196 w 196"/>
                <a:gd name="T5" fmla="*/ 680 h 680"/>
                <a:gd name="T6" fmla="*/ 196 w 196"/>
                <a:gd name="T7" fmla="*/ 0 h 680"/>
              </a:gdLst>
              <a:ahLst/>
              <a:cxnLst>
                <a:cxn ang="0">
                  <a:pos x="T0" y="T1"/>
                </a:cxn>
                <a:cxn ang="0">
                  <a:pos x="T2" y="T3"/>
                </a:cxn>
                <a:cxn ang="0">
                  <a:pos x="T4" y="T5"/>
                </a:cxn>
                <a:cxn ang="0">
                  <a:pos x="T6" y="T7"/>
                </a:cxn>
              </a:cxnLst>
              <a:rect l="0" t="0" r="r" b="b"/>
              <a:pathLst>
                <a:path w="196" h="680">
                  <a:moveTo>
                    <a:pt x="196" y="0"/>
                  </a:moveTo>
                  <a:lnTo>
                    <a:pt x="0" y="567"/>
                  </a:lnTo>
                  <a:lnTo>
                    <a:pt x="196" y="680"/>
                  </a:lnTo>
                  <a:lnTo>
                    <a:pt x="19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5" name="Freeform 114">
              <a:extLst>
                <a:ext uri="{FF2B5EF4-FFF2-40B4-BE49-F238E27FC236}">
                  <a16:creationId xmlns:a16="http://schemas.microsoft.com/office/drawing/2014/main" id="{2BA12ABD-7F03-40A9-B2BB-5F034AA471EF}"/>
                </a:ext>
              </a:extLst>
            </p:cNvPr>
            <p:cNvSpPr>
              <a:spLocks/>
            </p:cNvSpPr>
            <p:nvPr/>
          </p:nvSpPr>
          <p:spPr bwMode="auto">
            <a:xfrm>
              <a:off x="16438563" y="6011863"/>
              <a:ext cx="312738" cy="1079500"/>
            </a:xfrm>
            <a:custGeom>
              <a:avLst/>
              <a:gdLst>
                <a:gd name="T0" fmla="*/ 0 w 197"/>
                <a:gd name="T1" fmla="*/ 0 h 680"/>
                <a:gd name="T2" fmla="*/ 197 w 197"/>
                <a:gd name="T3" fmla="*/ 567 h 680"/>
                <a:gd name="T4" fmla="*/ 0 w 197"/>
                <a:gd name="T5" fmla="*/ 680 h 680"/>
                <a:gd name="T6" fmla="*/ 0 w 197"/>
                <a:gd name="T7" fmla="*/ 0 h 680"/>
              </a:gdLst>
              <a:ahLst/>
              <a:cxnLst>
                <a:cxn ang="0">
                  <a:pos x="T0" y="T1"/>
                </a:cxn>
                <a:cxn ang="0">
                  <a:pos x="T2" y="T3"/>
                </a:cxn>
                <a:cxn ang="0">
                  <a:pos x="T4" y="T5"/>
                </a:cxn>
                <a:cxn ang="0">
                  <a:pos x="T6" y="T7"/>
                </a:cxn>
              </a:cxnLst>
              <a:rect l="0" t="0" r="r" b="b"/>
              <a:pathLst>
                <a:path w="197" h="680">
                  <a:moveTo>
                    <a:pt x="0" y="0"/>
                  </a:moveTo>
                  <a:lnTo>
                    <a:pt x="197" y="567"/>
                  </a:lnTo>
                  <a:lnTo>
                    <a:pt x="0" y="680"/>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39" name="Group 138">
            <a:extLst>
              <a:ext uri="{FF2B5EF4-FFF2-40B4-BE49-F238E27FC236}">
                <a16:creationId xmlns:a16="http://schemas.microsoft.com/office/drawing/2014/main" id="{947EB9F3-2C83-45B0-8502-052B1F9B3755}"/>
              </a:ext>
            </a:extLst>
          </p:cNvPr>
          <p:cNvGrpSpPr/>
          <p:nvPr/>
        </p:nvGrpSpPr>
        <p:grpSpPr>
          <a:xfrm>
            <a:off x="8816657" y="4062443"/>
            <a:ext cx="425395" cy="984122"/>
            <a:chOff x="8551863" y="5011738"/>
            <a:chExt cx="850900" cy="1968500"/>
          </a:xfrm>
        </p:grpSpPr>
        <p:sp>
          <p:nvSpPr>
            <p:cNvPr id="116" name="Freeform 115">
              <a:extLst>
                <a:ext uri="{FF2B5EF4-FFF2-40B4-BE49-F238E27FC236}">
                  <a16:creationId xmlns:a16="http://schemas.microsoft.com/office/drawing/2014/main" id="{17B3B371-3CE7-41A2-A526-2AE334552B9E}"/>
                </a:ext>
              </a:extLst>
            </p:cNvPr>
            <p:cNvSpPr>
              <a:spLocks/>
            </p:cNvSpPr>
            <p:nvPr/>
          </p:nvSpPr>
          <p:spPr bwMode="auto">
            <a:xfrm>
              <a:off x="8632825" y="6665913"/>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7" name="Freeform 116">
              <a:extLst>
                <a:ext uri="{FF2B5EF4-FFF2-40B4-BE49-F238E27FC236}">
                  <a16:creationId xmlns:a16="http://schemas.microsoft.com/office/drawing/2014/main" id="{5D6010BB-DDB6-4517-A8D2-324962E1C148}"/>
                </a:ext>
              </a:extLst>
            </p:cNvPr>
            <p:cNvSpPr>
              <a:spLocks/>
            </p:cNvSpPr>
            <p:nvPr/>
          </p:nvSpPr>
          <p:spPr bwMode="auto">
            <a:xfrm>
              <a:off x="8632825" y="6643688"/>
              <a:ext cx="692150"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8" name="Freeform 117">
              <a:extLst>
                <a:ext uri="{FF2B5EF4-FFF2-40B4-BE49-F238E27FC236}">
                  <a16:creationId xmlns:a16="http://schemas.microsoft.com/office/drawing/2014/main" id="{7CC3DED4-953D-4224-B9F0-8D288B2F5CCC}"/>
                </a:ext>
              </a:extLst>
            </p:cNvPr>
            <p:cNvSpPr>
              <a:spLocks/>
            </p:cNvSpPr>
            <p:nvPr/>
          </p:nvSpPr>
          <p:spPr bwMode="auto">
            <a:xfrm>
              <a:off x="8596313" y="6423026"/>
              <a:ext cx="762000"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8" y="159"/>
                    <a:pt x="99" y="159"/>
                    <a:pt x="49" y="131"/>
                  </a:cubicBezTo>
                  <a:cubicBezTo>
                    <a:pt x="0" y="103"/>
                    <a:pt x="0" y="57"/>
                    <a:pt x="49" y="28"/>
                  </a:cubicBezTo>
                  <a:cubicBezTo>
                    <a:pt x="99" y="0"/>
                    <a:pt x="178"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19" name="Freeform 118">
              <a:extLst>
                <a:ext uri="{FF2B5EF4-FFF2-40B4-BE49-F238E27FC236}">
                  <a16:creationId xmlns:a16="http://schemas.microsoft.com/office/drawing/2014/main" id="{E902DD18-5B62-4C7A-A7FC-C627A47CCD89}"/>
                </a:ext>
              </a:extLst>
            </p:cNvPr>
            <p:cNvSpPr>
              <a:spLocks/>
            </p:cNvSpPr>
            <p:nvPr/>
          </p:nvSpPr>
          <p:spPr bwMode="auto">
            <a:xfrm>
              <a:off x="8789988" y="6532563"/>
              <a:ext cx="377825" cy="219075"/>
            </a:xfrm>
            <a:custGeom>
              <a:avLst/>
              <a:gdLst>
                <a:gd name="T0" fmla="*/ 112 w 137"/>
                <a:gd name="T1" fmla="*/ 65 h 79"/>
                <a:gd name="T2" fmla="*/ 24 w 137"/>
                <a:gd name="T3" fmla="*/ 65 h 79"/>
                <a:gd name="T4" fmla="*/ 24 w 137"/>
                <a:gd name="T5" fmla="*/ 14 h 79"/>
                <a:gd name="T6" fmla="*/ 112 w 137"/>
                <a:gd name="T7" fmla="*/ 14 h 79"/>
                <a:gd name="T8" fmla="*/ 112 w 137"/>
                <a:gd name="T9" fmla="*/ 65 h 79"/>
              </a:gdLst>
              <a:ahLst/>
              <a:cxnLst>
                <a:cxn ang="0">
                  <a:pos x="T0" y="T1"/>
                </a:cxn>
                <a:cxn ang="0">
                  <a:pos x="T2" y="T3"/>
                </a:cxn>
                <a:cxn ang="0">
                  <a:pos x="T4" y="T5"/>
                </a:cxn>
                <a:cxn ang="0">
                  <a:pos x="T6" y="T7"/>
                </a:cxn>
                <a:cxn ang="0">
                  <a:pos x="T8" y="T9"/>
                </a:cxn>
              </a:cxnLst>
              <a:rect l="0" t="0" r="r" b="b"/>
              <a:pathLst>
                <a:path w="137" h="79">
                  <a:moveTo>
                    <a:pt x="112" y="65"/>
                  </a:moveTo>
                  <a:cubicBezTo>
                    <a:pt x="88" y="79"/>
                    <a:pt x="49" y="79"/>
                    <a:pt x="24" y="65"/>
                  </a:cubicBezTo>
                  <a:cubicBezTo>
                    <a:pt x="0" y="51"/>
                    <a:pt x="0" y="28"/>
                    <a:pt x="24" y="14"/>
                  </a:cubicBezTo>
                  <a:cubicBezTo>
                    <a:pt x="49" y="0"/>
                    <a:pt x="88" y="0"/>
                    <a:pt x="112" y="14"/>
                  </a:cubicBezTo>
                  <a:cubicBezTo>
                    <a:pt x="137" y="28"/>
                    <a:pt x="137" y="51"/>
                    <a:pt x="112"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0" name="Freeform 119">
              <a:extLst>
                <a:ext uri="{FF2B5EF4-FFF2-40B4-BE49-F238E27FC236}">
                  <a16:creationId xmlns:a16="http://schemas.microsoft.com/office/drawing/2014/main" id="{1627B542-C95B-475E-A39A-F342F96A1E16}"/>
                </a:ext>
              </a:extLst>
            </p:cNvPr>
            <p:cNvSpPr>
              <a:spLocks/>
            </p:cNvSpPr>
            <p:nvPr/>
          </p:nvSpPr>
          <p:spPr bwMode="auto">
            <a:xfrm>
              <a:off x="8929688" y="5859463"/>
              <a:ext cx="96838" cy="814388"/>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1" name="Freeform 120">
              <a:extLst>
                <a:ext uri="{FF2B5EF4-FFF2-40B4-BE49-F238E27FC236}">
                  <a16:creationId xmlns:a16="http://schemas.microsoft.com/office/drawing/2014/main" id="{8C78912F-4D48-4FF8-90EB-5B75527164B3}"/>
                </a:ext>
              </a:extLst>
            </p:cNvPr>
            <p:cNvSpPr>
              <a:spLocks/>
            </p:cNvSpPr>
            <p:nvPr/>
          </p:nvSpPr>
          <p:spPr bwMode="auto">
            <a:xfrm>
              <a:off x="8551863" y="5011738"/>
              <a:ext cx="425450" cy="1474788"/>
            </a:xfrm>
            <a:custGeom>
              <a:avLst/>
              <a:gdLst>
                <a:gd name="T0" fmla="*/ 268 w 268"/>
                <a:gd name="T1" fmla="*/ 0 h 929"/>
                <a:gd name="T2" fmla="*/ 0 w 268"/>
                <a:gd name="T3" fmla="*/ 774 h 929"/>
                <a:gd name="T4" fmla="*/ 268 w 268"/>
                <a:gd name="T5" fmla="*/ 929 h 929"/>
                <a:gd name="T6" fmla="*/ 268 w 268"/>
                <a:gd name="T7" fmla="*/ 0 h 929"/>
              </a:gdLst>
              <a:ahLst/>
              <a:cxnLst>
                <a:cxn ang="0">
                  <a:pos x="T0" y="T1"/>
                </a:cxn>
                <a:cxn ang="0">
                  <a:pos x="T2" y="T3"/>
                </a:cxn>
                <a:cxn ang="0">
                  <a:pos x="T4" y="T5"/>
                </a:cxn>
                <a:cxn ang="0">
                  <a:pos x="T6" y="T7"/>
                </a:cxn>
              </a:cxnLst>
              <a:rect l="0" t="0" r="r" b="b"/>
              <a:pathLst>
                <a:path w="268" h="929">
                  <a:moveTo>
                    <a:pt x="268" y="0"/>
                  </a:moveTo>
                  <a:lnTo>
                    <a:pt x="0" y="774"/>
                  </a:lnTo>
                  <a:lnTo>
                    <a:pt x="268" y="929"/>
                  </a:lnTo>
                  <a:lnTo>
                    <a:pt x="26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2" name="Freeform 121">
              <a:extLst>
                <a:ext uri="{FF2B5EF4-FFF2-40B4-BE49-F238E27FC236}">
                  <a16:creationId xmlns:a16="http://schemas.microsoft.com/office/drawing/2014/main" id="{4F678F67-64F2-4498-8C1B-9473C253E72F}"/>
                </a:ext>
              </a:extLst>
            </p:cNvPr>
            <p:cNvSpPr>
              <a:spLocks/>
            </p:cNvSpPr>
            <p:nvPr/>
          </p:nvSpPr>
          <p:spPr bwMode="auto">
            <a:xfrm>
              <a:off x="8977313" y="5011738"/>
              <a:ext cx="425450" cy="1474788"/>
            </a:xfrm>
            <a:custGeom>
              <a:avLst/>
              <a:gdLst>
                <a:gd name="T0" fmla="*/ 0 w 268"/>
                <a:gd name="T1" fmla="*/ 0 h 929"/>
                <a:gd name="T2" fmla="*/ 268 w 268"/>
                <a:gd name="T3" fmla="*/ 774 h 929"/>
                <a:gd name="T4" fmla="*/ 0 w 268"/>
                <a:gd name="T5" fmla="*/ 929 h 929"/>
                <a:gd name="T6" fmla="*/ 0 w 268"/>
                <a:gd name="T7" fmla="*/ 0 h 929"/>
              </a:gdLst>
              <a:ahLst/>
              <a:cxnLst>
                <a:cxn ang="0">
                  <a:pos x="T0" y="T1"/>
                </a:cxn>
                <a:cxn ang="0">
                  <a:pos x="T2" y="T3"/>
                </a:cxn>
                <a:cxn ang="0">
                  <a:pos x="T4" y="T5"/>
                </a:cxn>
                <a:cxn ang="0">
                  <a:pos x="T6" y="T7"/>
                </a:cxn>
              </a:cxnLst>
              <a:rect l="0" t="0" r="r" b="b"/>
              <a:pathLst>
                <a:path w="268" h="929">
                  <a:moveTo>
                    <a:pt x="0" y="0"/>
                  </a:moveTo>
                  <a:lnTo>
                    <a:pt x="268" y="774"/>
                  </a:lnTo>
                  <a:lnTo>
                    <a:pt x="0" y="929"/>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4" name="Group 143">
            <a:extLst>
              <a:ext uri="{FF2B5EF4-FFF2-40B4-BE49-F238E27FC236}">
                <a16:creationId xmlns:a16="http://schemas.microsoft.com/office/drawing/2014/main" id="{3A8E8CE9-CE82-4882-B5A5-FCE43DC59005}"/>
              </a:ext>
            </a:extLst>
          </p:cNvPr>
          <p:cNvGrpSpPr/>
          <p:nvPr/>
        </p:nvGrpSpPr>
        <p:grpSpPr>
          <a:xfrm>
            <a:off x="11411882" y="5837038"/>
            <a:ext cx="380157" cy="983328"/>
            <a:chOff x="13742988" y="8561388"/>
            <a:chExt cx="760413" cy="1966913"/>
          </a:xfrm>
        </p:grpSpPr>
        <p:sp>
          <p:nvSpPr>
            <p:cNvPr id="123" name="Freeform 122">
              <a:extLst>
                <a:ext uri="{FF2B5EF4-FFF2-40B4-BE49-F238E27FC236}">
                  <a16:creationId xmlns:a16="http://schemas.microsoft.com/office/drawing/2014/main" id="{9DB4560E-F5FD-4140-B06E-FD944ED64CAE}"/>
                </a:ext>
              </a:extLst>
            </p:cNvPr>
            <p:cNvSpPr>
              <a:spLocks/>
            </p:cNvSpPr>
            <p:nvPr/>
          </p:nvSpPr>
          <p:spPr bwMode="auto">
            <a:xfrm>
              <a:off x="13774738" y="10213976"/>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4" name="Freeform 123">
              <a:extLst>
                <a:ext uri="{FF2B5EF4-FFF2-40B4-BE49-F238E27FC236}">
                  <a16:creationId xmlns:a16="http://schemas.microsoft.com/office/drawing/2014/main" id="{48C21810-6E7D-4F5B-AE3B-0230A9A5F5B9}"/>
                </a:ext>
              </a:extLst>
            </p:cNvPr>
            <p:cNvSpPr>
              <a:spLocks/>
            </p:cNvSpPr>
            <p:nvPr/>
          </p:nvSpPr>
          <p:spPr bwMode="auto">
            <a:xfrm>
              <a:off x="13774738" y="10191751"/>
              <a:ext cx="693738" cy="314325"/>
            </a:xfrm>
            <a:custGeom>
              <a:avLst/>
              <a:gdLst>
                <a:gd name="T0" fmla="*/ 236 w 251"/>
                <a:gd name="T1" fmla="*/ 0 h 114"/>
                <a:gd name="T2" fmla="*/ 15 w 251"/>
                <a:gd name="T3" fmla="*/ 0 h 114"/>
                <a:gd name="T4" fmla="*/ 0 w 251"/>
                <a:gd name="T5" fmla="*/ 0 h 114"/>
                <a:gd name="T6" fmla="*/ 0 w 251"/>
                <a:gd name="T7" fmla="*/ 34 h 114"/>
                <a:gd name="T8" fmla="*/ 37 w 251"/>
                <a:gd name="T9" fmla="*/ 85 h 114"/>
                <a:gd name="T10" fmla="*/ 214 w 251"/>
                <a:gd name="T11" fmla="*/ 85 h 114"/>
                <a:gd name="T12" fmla="*/ 251 w 251"/>
                <a:gd name="T13" fmla="*/ 34 h 114"/>
                <a:gd name="T14" fmla="*/ 251 w 251"/>
                <a:gd name="T15" fmla="*/ 0 h 114"/>
                <a:gd name="T16" fmla="*/ 236 w 251"/>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14">
                  <a:moveTo>
                    <a:pt x="236" y="0"/>
                  </a:moveTo>
                  <a:cubicBezTo>
                    <a:pt x="15" y="0"/>
                    <a:pt x="15" y="0"/>
                    <a:pt x="15" y="0"/>
                  </a:cubicBezTo>
                  <a:cubicBezTo>
                    <a:pt x="0" y="0"/>
                    <a:pt x="0" y="0"/>
                    <a:pt x="0" y="0"/>
                  </a:cubicBezTo>
                  <a:cubicBezTo>
                    <a:pt x="0" y="34"/>
                    <a:pt x="0" y="34"/>
                    <a:pt x="0" y="34"/>
                  </a:cubicBezTo>
                  <a:cubicBezTo>
                    <a:pt x="0" y="53"/>
                    <a:pt x="12" y="71"/>
                    <a:pt x="37" y="85"/>
                  </a:cubicBezTo>
                  <a:cubicBezTo>
                    <a:pt x="86" y="114"/>
                    <a:pt x="165" y="114"/>
                    <a:pt x="214" y="85"/>
                  </a:cubicBezTo>
                  <a:cubicBezTo>
                    <a:pt x="239" y="71"/>
                    <a:pt x="251" y="53"/>
                    <a:pt x="251" y="34"/>
                  </a:cubicBezTo>
                  <a:cubicBezTo>
                    <a:pt x="251" y="0"/>
                    <a:pt x="251" y="0"/>
                    <a:pt x="251" y="0"/>
                  </a:cubicBezTo>
                  <a:lnTo>
                    <a:pt x="236"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5" name="Freeform 124">
              <a:extLst>
                <a:ext uri="{FF2B5EF4-FFF2-40B4-BE49-F238E27FC236}">
                  <a16:creationId xmlns:a16="http://schemas.microsoft.com/office/drawing/2014/main" id="{E5A0F464-35FF-4F3D-9596-ED5071765C4A}"/>
                </a:ext>
              </a:extLst>
            </p:cNvPr>
            <p:cNvSpPr>
              <a:spLocks/>
            </p:cNvSpPr>
            <p:nvPr/>
          </p:nvSpPr>
          <p:spPr bwMode="auto">
            <a:xfrm>
              <a:off x="13742988" y="9969501"/>
              <a:ext cx="760413" cy="439738"/>
            </a:xfrm>
            <a:custGeom>
              <a:avLst/>
              <a:gdLst>
                <a:gd name="T0" fmla="*/ 227 w 276"/>
                <a:gd name="T1" fmla="*/ 131 h 159"/>
                <a:gd name="T2" fmla="*/ 49 w 276"/>
                <a:gd name="T3" fmla="*/ 131 h 159"/>
                <a:gd name="T4" fmla="*/ 49 w 276"/>
                <a:gd name="T5" fmla="*/ 28 h 159"/>
                <a:gd name="T6" fmla="*/ 227 w 276"/>
                <a:gd name="T7" fmla="*/ 28 h 159"/>
                <a:gd name="T8" fmla="*/ 227 w 276"/>
                <a:gd name="T9" fmla="*/ 131 h 159"/>
              </a:gdLst>
              <a:ahLst/>
              <a:cxnLst>
                <a:cxn ang="0">
                  <a:pos x="T0" y="T1"/>
                </a:cxn>
                <a:cxn ang="0">
                  <a:pos x="T2" y="T3"/>
                </a:cxn>
                <a:cxn ang="0">
                  <a:pos x="T4" y="T5"/>
                </a:cxn>
                <a:cxn ang="0">
                  <a:pos x="T6" y="T7"/>
                </a:cxn>
                <a:cxn ang="0">
                  <a:pos x="T8" y="T9"/>
                </a:cxn>
              </a:cxnLst>
              <a:rect l="0" t="0" r="r" b="b"/>
              <a:pathLst>
                <a:path w="276" h="159">
                  <a:moveTo>
                    <a:pt x="227" y="131"/>
                  </a:moveTo>
                  <a:cubicBezTo>
                    <a:pt x="177" y="159"/>
                    <a:pt x="98" y="159"/>
                    <a:pt x="49" y="131"/>
                  </a:cubicBezTo>
                  <a:cubicBezTo>
                    <a:pt x="0" y="103"/>
                    <a:pt x="0" y="57"/>
                    <a:pt x="49" y="28"/>
                  </a:cubicBezTo>
                  <a:cubicBezTo>
                    <a:pt x="98" y="0"/>
                    <a:pt x="177" y="0"/>
                    <a:pt x="227" y="28"/>
                  </a:cubicBezTo>
                  <a:cubicBezTo>
                    <a:pt x="276" y="57"/>
                    <a:pt x="276" y="103"/>
                    <a:pt x="227" y="131"/>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6" name="Freeform 125">
              <a:extLst>
                <a:ext uri="{FF2B5EF4-FFF2-40B4-BE49-F238E27FC236}">
                  <a16:creationId xmlns:a16="http://schemas.microsoft.com/office/drawing/2014/main" id="{9FA83E8B-1632-447E-8479-482DC88D5CBB}"/>
                </a:ext>
              </a:extLst>
            </p:cNvPr>
            <p:cNvSpPr>
              <a:spLocks/>
            </p:cNvSpPr>
            <p:nvPr/>
          </p:nvSpPr>
          <p:spPr bwMode="auto">
            <a:xfrm>
              <a:off x="13931900" y="10080626"/>
              <a:ext cx="379413" cy="219075"/>
            </a:xfrm>
            <a:custGeom>
              <a:avLst/>
              <a:gdLst>
                <a:gd name="T0" fmla="*/ 113 w 137"/>
                <a:gd name="T1" fmla="*/ 65 h 79"/>
                <a:gd name="T2" fmla="*/ 25 w 137"/>
                <a:gd name="T3" fmla="*/ 65 h 79"/>
                <a:gd name="T4" fmla="*/ 25 w 137"/>
                <a:gd name="T5" fmla="*/ 14 h 79"/>
                <a:gd name="T6" fmla="*/ 113 w 137"/>
                <a:gd name="T7" fmla="*/ 14 h 79"/>
                <a:gd name="T8" fmla="*/ 113 w 137"/>
                <a:gd name="T9" fmla="*/ 65 h 79"/>
              </a:gdLst>
              <a:ahLst/>
              <a:cxnLst>
                <a:cxn ang="0">
                  <a:pos x="T0" y="T1"/>
                </a:cxn>
                <a:cxn ang="0">
                  <a:pos x="T2" y="T3"/>
                </a:cxn>
                <a:cxn ang="0">
                  <a:pos x="T4" y="T5"/>
                </a:cxn>
                <a:cxn ang="0">
                  <a:pos x="T6" y="T7"/>
                </a:cxn>
                <a:cxn ang="0">
                  <a:pos x="T8" y="T9"/>
                </a:cxn>
              </a:cxnLst>
              <a:rect l="0" t="0" r="r" b="b"/>
              <a:pathLst>
                <a:path w="137" h="79">
                  <a:moveTo>
                    <a:pt x="113" y="65"/>
                  </a:moveTo>
                  <a:cubicBezTo>
                    <a:pt x="88" y="79"/>
                    <a:pt x="49" y="79"/>
                    <a:pt x="25" y="65"/>
                  </a:cubicBezTo>
                  <a:cubicBezTo>
                    <a:pt x="0" y="51"/>
                    <a:pt x="0" y="28"/>
                    <a:pt x="25" y="14"/>
                  </a:cubicBezTo>
                  <a:cubicBezTo>
                    <a:pt x="49" y="0"/>
                    <a:pt x="88" y="0"/>
                    <a:pt x="113" y="14"/>
                  </a:cubicBezTo>
                  <a:cubicBezTo>
                    <a:pt x="137" y="28"/>
                    <a:pt x="137" y="51"/>
                    <a:pt x="113" y="65"/>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7" name="Freeform 126">
              <a:extLst>
                <a:ext uri="{FF2B5EF4-FFF2-40B4-BE49-F238E27FC236}">
                  <a16:creationId xmlns:a16="http://schemas.microsoft.com/office/drawing/2014/main" id="{CBBF0B00-6E39-4694-9EDE-F15103A9CB12}"/>
                </a:ext>
              </a:extLst>
            </p:cNvPr>
            <p:cNvSpPr>
              <a:spLocks/>
            </p:cNvSpPr>
            <p:nvPr/>
          </p:nvSpPr>
          <p:spPr bwMode="auto">
            <a:xfrm>
              <a:off x="14073188" y="9405938"/>
              <a:ext cx="96838" cy="815975"/>
            </a:xfrm>
            <a:custGeom>
              <a:avLst/>
              <a:gdLst>
                <a:gd name="T0" fmla="*/ 30 w 35"/>
                <a:gd name="T1" fmla="*/ 4 h 295"/>
                <a:gd name="T2" fmla="*/ 5 w 35"/>
                <a:gd name="T3" fmla="*/ 4 h 295"/>
                <a:gd name="T4" fmla="*/ 0 w 35"/>
                <a:gd name="T5" fmla="*/ 11 h 295"/>
                <a:gd name="T6" fmla="*/ 0 w 35"/>
                <a:gd name="T7" fmla="*/ 284 h 295"/>
                <a:gd name="T8" fmla="*/ 5 w 35"/>
                <a:gd name="T9" fmla="*/ 291 h 295"/>
                <a:gd name="T10" fmla="*/ 30 w 35"/>
                <a:gd name="T11" fmla="*/ 291 h 295"/>
                <a:gd name="T12" fmla="*/ 35 w 35"/>
                <a:gd name="T13" fmla="*/ 284 h 295"/>
                <a:gd name="T14" fmla="*/ 35 w 35"/>
                <a:gd name="T15" fmla="*/ 11 h 295"/>
                <a:gd name="T16" fmla="*/ 30 w 35"/>
                <a:gd name="T17" fmla="*/ 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95">
                  <a:moveTo>
                    <a:pt x="30" y="4"/>
                  </a:moveTo>
                  <a:cubicBezTo>
                    <a:pt x="23" y="0"/>
                    <a:pt x="12" y="0"/>
                    <a:pt x="5" y="4"/>
                  </a:cubicBezTo>
                  <a:cubicBezTo>
                    <a:pt x="2" y="6"/>
                    <a:pt x="0" y="8"/>
                    <a:pt x="0" y="11"/>
                  </a:cubicBezTo>
                  <a:cubicBezTo>
                    <a:pt x="0" y="284"/>
                    <a:pt x="0" y="284"/>
                    <a:pt x="0" y="284"/>
                  </a:cubicBezTo>
                  <a:cubicBezTo>
                    <a:pt x="0" y="286"/>
                    <a:pt x="2" y="289"/>
                    <a:pt x="5" y="291"/>
                  </a:cubicBezTo>
                  <a:cubicBezTo>
                    <a:pt x="12" y="295"/>
                    <a:pt x="23" y="295"/>
                    <a:pt x="30" y="291"/>
                  </a:cubicBezTo>
                  <a:cubicBezTo>
                    <a:pt x="33" y="289"/>
                    <a:pt x="35" y="286"/>
                    <a:pt x="35" y="284"/>
                  </a:cubicBezTo>
                  <a:cubicBezTo>
                    <a:pt x="35" y="11"/>
                    <a:pt x="35" y="11"/>
                    <a:pt x="35" y="11"/>
                  </a:cubicBezTo>
                  <a:cubicBezTo>
                    <a:pt x="35" y="8"/>
                    <a:pt x="33" y="6"/>
                    <a:pt x="30" y="4"/>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8" name="Oval 127">
              <a:extLst>
                <a:ext uri="{FF2B5EF4-FFF2-40B4-BE49-F238E27FC236}">
                  <a16:creationId xmlns:a16="http://schemas.microsoft.com/office/drawing/2014/main" id="{6DE44823-F6CA-4163-B122-AED9D1336AA4}"/>
                </a:ext>
              </a:extLst>
            </p:cNvPr>
            <p:cNvSpPr>
              <a:spLocks noChangeArrowheads="1"/>
            </p:cNvSpPr>
            <p:nvPr/>
          </p:nvSpPr>
          <p:spPr bwMode="auto">
            <a:xfrm>
              <a:off x="13784263" y="8561388"/>
              <a:ext cx="676275" cy="13319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29" name="Freeform 128">
              <a:extLst>
                <a:ext uri="{FF2B5EF4-FFF2-40B4-BE49-F238E27FC236}">
                  <a16:creationId xmlns:a16="http://schemas.microsoft.com/office/drawing/2014/main" id="{CFC540B9-46D3-4F69-BE6B-C7249823BD46}"/>
                </a:ext>
              </a:extLst>
            </p:cNvPr>
            <p:cNvSpPr>
              <a:spLocks/>
            </p:cNvSpPr>
            <p:nvPr/>
          </p:nvSpPr>
          <p:spPr bwMode="auto">
            <a:xfrm>
              <a:off x="13890625" y="8662988"/>
              <a:ext cx="569913" cy="1230313"/>
            </a:xfrm>
            <a:custGeom>
              <a:avLst/>
              <a:gdLst>
                <a:gd name="T0" fmla="*/ 148 w 206"/>
                <a:gd name="T1" fmla="*/ 0 h 445"/>
                <a:gd name="T2" fmla="*/ 160 w 206"/>
                <a:gd name="T3" fmla="*/ 110 h 445"/>
                <a:gd name="T4" fmla="*/ 21 w 206"/>
                <a:gd name="T5" fmla="*/ 383 h 445"/>
                <a:gd name="T6" fmla="*/ 0 w 206"/>
                <a:gd name="T7" fmla="*/ 380 h 445"/>
                <a:gd name="T8" fmla="*/ 84 w 206"/>
                <a:gd name="T9" fmla="*/ 445 h 445"/>
                <a:gd name="T10" fmla="*/ 206 w 206"/>
                <a:gd name="T11" fmla="*/ 204 h 445"/>
                <a:gd name="T12" fmla="*/ 148 w 206"/>
                <a:gd name="T13" fmla="*/ 0 h 445"/>
              </a:gdLst>
              <a:ahLst/>
              <a:cxnLst>
                <a:cxn ang="0">
                  <a:pos x="T0" y="T1"/>
                </a:cxn>
                <a:cxn ang="0">
                  <a:pos x="T2" y="T3"/>
                </a:cxn>
                <a:cxn ang="0">
                  <a:pos x="T4" y="T5"/>
                </a:cxn>
                <a:cxn ang="0">
                  <a:pos x="T6" y="T7"/>
                </a:cxn>
                <a:cxn ang="0">
                  <a:pos x="T8" y="T9"/>
                </a:cxn>
                <a:cxn ang="0">
                  <a:pos x="T10" y="T11"/>
                </a:cxn>
                <a:cxn ang="0">
                  <a:pos x="T12" y="T13"/>
                </a:cxn>
              </a:cxnLst>
              <a:rect l="0" t="0" r="r" b="b"/>
              <a:pathLst>
                <a:path w="206" h="445">
                  <a:moveTo>
                    <a:pt x="148" y="0"/>
                  </a:moveTo>
                  <a:cubicBezTo>
                    <a:pt x="156" y="34"/>
                    <a:pt x="160" y="71"/>
                    <a:pt x="160" y="110"/>
                  </a:cubicBezTo>
                  <a:cubicBezTo>
                    <a:pt x="160" y="261"/>
                    <a:pt x="98" y="383"/>
                    <a:pt x="21" y="383"/>
                  </a:cubicBezTo>
                  <a:cubicBezTo>
                    <a:pt x="14" y="383"/>
                    <a:pt x="7" y="382"/>
                    <a:pt x="0" y="380"/>
                  </a:cubicBezTo>
                  <a:cubicBezTo>
                    <a:pt x="22" y="420"/>
                    <a:pt x="51" y="445"/>
                    <a:pt x="84" y="445"/>
                  </a:cubicBezTo>
                  <a:cubicBezTo>
                    <a:pt x="151" y="445"/>
                    <a:pt x="206" y="337"/>
                    <a:pt x="206" y="204"/>
                  </a:cubicBezTo>
                  <a:cubicBezTo>
                    <a:pt x="206" y="118"/>
                    <a:pt x="183" y="42"/>
                    <a:pt x="14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1" name="Group 140">
            <a:extLst>
              <a:ext uri="{FF2B5EF4-FFF2-40B4-BE49-F238E27FC236}">
                <a16:creationId xmlns:a16="http://schemas.microsoft.com/office/drawing/2014/main" id="{29F68BD6-54DA-4DAF-ABB1-80FA8412849B}"/>
              </a:ext>
            </a:extLst>
          </p:cNvPr>
          <p:cNvGrpSpPr/>
          <p:nvPr/>
        </p:nvGrpSpPr>
        <p:grpSpPr>
          <a:xfrm>
            <a:off x="8433325" y="5588626"/>
            <a:ext cx="276189" cy="712695"/>
            <a:chOff x="7785100" y="8064501"/>
            <a:chExt cx="552450" cy="1425575"/>
          </a:xfrm>
        </p:grpSpPr>
        <p:sp>
          <p:nvSpPr>
            <p:cNvPr id="130" name="Freeform 129">
              <a:extLst>
                <a:ext uri="{FF2B5EF4-FFF2-40B4-BE49-F238E27FC236}">
                  <a16:creationId xmlns:a16="http://schemas.microsoft.com/office/drawing/2014/main" id="{6592281E-8228-4FA8-B1F8-D9EEE8976283}"/>
                </a:ext>
              </a:extLst>
            </p:cNvPr>
            <p:cNvSpPr>
              <a:spLocks/>
            </p:cNvSpPr>
            <p:nvPr/>
          </p:nvSpPr>
          <p:spPr bwMode="auto">
            <a:xfrm>
              <a:off x="7808913" y="9259888"/>
              <a:ext cx="503238" cy="230188"/>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1" name="Freeform 130">
              <a:extLst>
                <a:ext uri="{FF2B5EF4-FFF2-40B4-BE49-F238E27FC236}">
                  <a16:creationId xmlns:a16="http://schemas.microsoft.com/office/drawing/2014/main" id="{31B3BBBB-F0E5-4B41-B58E-E576CFCAAB7F}"/>
                </a:ext>
              </a:extLst>
            </p:cNvPr>
            <p:cNvSpPr>
              <a:spLocks/>
            </p:cNvSpPr>
            <p:nvPr/>
          </p:nvSpPr>
          <p:spPr bwMode="auto">
            <a:xfrm>
              <a:off x="7808913" y="9244013"/>
              <a:ext cx="503238" cy="228600"/>
            </a:xfrm>
            <a:custGeom>
              <a:avLst/>
              <a:gdLst>
                <a:gd name="T0" fmla="*/ 171 w 182"/>
                <a:gd name="T1" fmla="*/ 0 h 83"/>
                <a:gd name="T2" fmla="*/ 10 w 182"/>
                <a:gd name="T3" fmla="*/ 0 h 83"/>
                <a:gd name="T4" fmla="*/ 0 w 182"/>
                <a:gd name="T5" fmla="*/ 0 h 83"/>
                <a:gd name="T6" fmla="*/ 0 w 182"/>
                <a:gd name="T7" fmla="*/ 25 h 83"/>
                <a:gd name="T8" fmla="*/ 26 w 182"/>
                <a:gd name="T9" fmla="*/ 62 h 83"/>
                <a:gd name="T10" fmla="*/ 155 w 182"/>
                <a:gd name="T11" fmla="*/ 62 h 83"/>
                <a:gd name="T12" fmla="*/ 182 w 182"/>
                <a:gd name="T13" fmla="*/ 25 h 83"/>
                <a:gd name="T14" fmla="*/ 182 w 182"/>
                <a:gd name="T15" fmla="*/ 0 h 83"/>
                <a:gd name="T16" fmla="*/ 171 w 182"/>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3">
                  <a:moveTo>
                    <a:pt x="171" y="0"/>
                  </a:moveTo>
                  <a:cubicBezTo>
                    <a:pt x="10" y="0"/>
                    <a:pt x="10" y="0"/>
                    <a:pt x="10" y="0"/>
                  </a:cubicBezTo>
                  <a:cubicBezTo>
                    <a:pt x="0" y="0"/>
                    <a:pt x="0" y="0"/>
                    <a:pt x="0" y="0"/>
                  </a:cubicBezTo>
                  <a:cubicBezTo>
                    <a:pt x="0" y="25"/>
                    <a:pt x="0" y="25"/>
                    <a:pt x="0" y="25"/>
                  </a:cubicBezTo>
                  <a:cubicBezTo>
                    <a:pt x="0" y="38"/>
                    <a:pt x="9" y="52"/>
                    <a:pt x="26" y="62"/>
                  </a:cubicBezTo>
                  <a:cubicBezTo>
                    <a:pt x="62" y="83"/>
                    <a:pt x="120" y="83"/>
                    <a:pt x="155" y="62"/>
                  </a:cubicBezTo>
                  <a:cubicBezTo>
                    <a:pt x="173" y="52"/>
                    <a:pt x="182" y="38"/>
                    <a:pt x="182" y="25"/>
                  </a:cubicBezTo>
                  <a:cubicBezTo>
                    <a:pt x="182" y="0"/>
                    <a:pt x="182" y="0"/>
                    <a:pt x="182" y="0"/>
                  </a:cubicBezTo>
                  <a:lnTo>
                    <a:pt x="171" y="0"/>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2" name="Freeform 131">
              <a:extLst>
                <a:ext uri="{FF2B5EF4-FFF2-40B4-BE49-F238E27FC236}">
                  <a16:creationId xmlns:a16="http://schemas.microsoft.com/office/drawing/2014/main" id="{0063CB6B-0531-4BAB-BBF9-840A2E698E04}"/>
                </a:ext>
              </a:extLst>
            </p:cNvPr>
            <p:cNvSpPr>
              <a:spLocks/>
            </p:cNvSpPr>
            <p:nvPr/>
          </p:nvSpPr>
          <p:spPr bwMode="auto">
            <a:xfrm>
              <a:off x="7785100" y="9083676"/>
              <a:ext cx="552450" cy="320675"/>
            </a:xfrm>
            <a:custGeom>
              <a:avLst/>
              <a:gdLst>
                <a:gd name="T0" fmla="*/ 164 w 200"/>
                <a:gd name="T1" fmla="*/ 95 h 116"/>
                <a:gd name="T2" fmla="*/ 35 w 200"/>
                <a:gd name="T3" fmla="*/ 95 h 116"/>
                <a:gd name="T4" fmla="*/ 35 w 200"/>
                <a:gd name="T5" fmla="*/ 21 h 116"/>
                <a:gd name="T6" fmla="*/ 164 w 200"/>
                <a:gd name="T7" fmla="*/ 21 h 116"/>
                <a:gd name="T8" fmla="*/ 164 w 200"/>
                <a:gd name="T9" fmla="*/ 95 h 116"/>
              </a:gdLst>
              <a:ahLst/>
              <a:cxnLst>
                <a:cxn ang="0">
                  <a:pos x="T0" y="T1"/>
                </a:cxn>
                <a:cxn ang="0">
                  <a:pos x="T2" y="T3"/>
                </a:cxn>
                <a:cxn ang="0">
                  <a:pos x="T4" y="T5"/>
                </a:cxn>
                <a:cxn ang="0">
                  <a:pos x="T6" y="T7"/>
                </a:cxn>
                <a:cxn ang="0">
                  <a:pos x="T8" y="T9"/>
                </a:cxn>
              </a:cxnLst>
              <a:rect l="0" t="0" r="r" b="b"/>
              <a:pathLst>
                <a:path w="200" h="116">
                  <a:moveTo>
                    <a:pt x="164" y="95"/>
                  </a:moveTo>
                  <a:cubicBezTo>
                    <a:pt x="129" y="116"/>
                    <a:pt x="71" y="116"/>
                    <a:pt x="35" y="95"/>
                  </a:cubicBezTo>
                  <a:cubicBezTo>
                    <a:pt x="0" y="75"/>
                    <a:pt x="0" y="41"/>
                    <a:pt x="35" y="21"/>
                  </a:cubicBezTo>
                  <a:cubicBezTo>
                    <a:pt x="71" y="0"/>
                    <a:pt x="129" y="0"/>
                    <a:pt x="164" y="21"/>
                  </a:cubicBezTo>
                  <a:cubicBezTo>
                    <a:pt x="200" y="41"/>
                    <a:pt x="200" y="75"/>
                    <a:pt x="164" y="95"/>
                  </a:cubicBezTo>
                  <a:close/>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3" name="Freeform 132">
              <a:extLst>
                <a:ext uri="{FF2B5EF4-FFF2-40B4-BE49-F238E27FC236}">
                  <a16:creationId xmlns:a16="http://schemas.microsoft.com/office/drawing/2014/main" id="{98B53112-1534-4E44-9C90-E77A4931512D}"/>
                </a:ext>
              </a:extLst>
            </p:cNvPr>
            <p:cNvSpPr>
              <a:spLocks/>
            </p:cNvSpPr>
            <p:nvPr/>
          </p:nvSpPr>
          <p:spPr bwMode="auto">
            <a:xfrm>
              <a:off x="7923213" y="9166226"/>
              <a:ext cx="273050" cy="157163"/>
            </a:xfrm>
            <a:custGeom>
              <a:avLst/>
              <a:gdLst>
                <a:gd name="T0" fmla="*/ 82 w 99"/>
                <a:gd name="T1" fmla="*/ 47 h 57"/>
                <a:gd name="T2" fmla="*/ 18 w 99"/>
                <a:gd name="T3" fmla="*/ 47 h 57"/>
                <a:gd name="T4" fmla="*/ 18 w 99"/>
                <a:gd name="T5" fmla="*/ 10 h 57"/>
                <a:gd name="T6" fmla="*/ 82 w 99"/>
                <a:gd name="T7" fmla="*/ 10 h 57"/>
                <a:gd name="T8" fmla="*/ 82 w 99"/>
                <a:gd name="T9" fmla="*/ 47 h 57"/>
              </a:gdLst>
              <a:ahLst/>
              <a:cxnLst>
                <a:cxn ang="0">
                  <a:pos x="T0" y="T1"/>
                </a:cxn>
                <a:cxn ang="0">
                  <a:pos x="T2" y="T3"/>
                </a:cxn>
                <a:cxn ang="0">
                  <a:pos x="T4" y="T5"/>
                </a:cxn>
                <a:cxn ang="0">
                  <a:pos x="T6" y="T7"/>
                </a:cxn>
                <a:cxn ang="0">
                  <a:pos x="T8" y="T9"/>
                </a:cxn>
              </a:cxnLst>
              <a:rect l="0" t="0" r="r" b="b"/>
              <a:pathLst>
                <a:path w="99" h="57">
                  <a:moveTo>
                    <a:pt x="82" y="47"/>
                  </a:moveTo>
                  <a:cubicBezTo>
                    <a:pt x="64" y="57"/>
                    <a:pt x="36" y="57"/>
                    <a:pt x="18" y="47"/>
                  </a:cubicBezTo>
                  <a:cubicBezTo>
                    <a:pt x="0" y="36"/>
                    <a:pt x="0" y="20"/>
                    <a:pt x="18" y="10"/>
                  </a:cubicBezTo>
                  <a:cubicBezTo>
                    <a:pt x="36" y="0"/>
                    <a:pt x="64" y="0"/>
                    <a:pt x="82" y="10"/>
                  </a:cubicBezTo>
                  <a:cubicBezTo>
                    <a:pt x="99" y="20"/>
                    <a:pt x="99" y="36"/>
                    <a:pt x="82" y="47"/>
                  </a:cubicBez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4" name="Freeform 133">
              <a:extLst>
                <a:ext uri="{FF2B5EF4-FFF2-40B4-BE49-F238E27FC236}">
                  <a16:creationId xmlns:a16="http://schemas.microsoft.com/office/drawing/2014/main" id="{07F223E8-B5B2-4DBD-BFF0-127103C3938E}"/>
                </a:ext>
              </a:extLst>
            </p:cNvPr>
            <p:cNvSpPr>
              <a:spLocks/>
            </p:cNvSpPr>
            <p:nvPr/>
          </p:nvSpPr>
          <p:spPr bwMode="auto">
            <a:xfrm>
              <a:off x="8024813" y="8677276"/>
              <a:ext cx="69850" cy="588963"/>
            </a:xfrm>
            <a:custGeom>
              <a:avLst/>
              <a:gdLst>
                <a:gd name="T0" fmla="*/ 22 w 25"/>
                <a:gd name="T1" fmla="*/ 2 h 213"/>
                <a:gd name="T2" fmla="*/ 4 w 25"/>
                <a:gd name="T3" fmla="*/ 2 h 213"/>
                <a:gd name="T4" fmla="*/ 0 w 25"/>
                <a:gd name="T5" fmla="*/ 8 h 213"/>
                <a:gd name="T6" fmla="*/ 0 w 25"/>
                <a:gd name="T7" fmla="*/ 205 h 213"/>
                <a:gd name="T8" fmla="*/ 4 w 25"/>
                <a:gd name="T9" fmla="*/ 210 h 213"/>
                <a:gd name="T10" fmla="*/ 22 w 25"/>
                <a:gd name="T11" fmla="*/ 210 h 213"/>
                <a:gd name="T12" fmla="*/ 25 w 25"/>
                <a:gd name="T13" fmla="*/ 205 h 213"/>
                <a:gd name="T14" fmla="*/ 25 w 25"/>
                <a:gd name="T15" fmla="*/ 8 h 213"/>
                <a:gd name="T16" fmla="*/ 22 w 25"/>
                <a:gd name="T17" fmla="*/ 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3">
                  <a:moveTo>
                    <a:pt x="22" y="2"/>
                  </a:moveTo>
                  <a:cubicBezTo>
                    <a:pt x="17" y="0"/>
                    <a:pt x="9" y="0"/>
                    <a:pt x="4" y="2"/>
                  </a:cubicBezTo>
                  <a:cubicBezTo>
                    <a:pt x="1" y="4"/>
                    <a:pt x="0" y="6"/>
                    <a:pt x="0" y="8"/>
                  </a:cubicBezTo>
                  <a:cubicBezTo>
                    <a:pt x="0" y="205"/>
                    <a:pt x="0" y="205"/>
                    <a:pt x="0" y="205"/>
                  </a:cubicBezTo>
                  <a:cubicBezTo>
                    <a:pt x="0" y="207"/>
                    <a:pt x="1" y="209"/>
                    <a:pt x="4" y="210"/>
                  </a:cubicBezTo>
                  <a:cubicBezTo>
                    <a:pt x="9" y="213"/>
                    <a:pt x="17" y="213"/>
                    <a:pt x="22" y="210"/>
                  </a:cubicBezTo>
                  <a:cubicBezTo>
                    <a:pt x="24" y="209"/>
                    <a:pt x="25" y="207"/>
                    <a:pt x="25" y="205"/>
                  </a:cubicBezTo>
                  <a:cubicBezTo>
                    <a:pt x="25" y="8"/>
                    <a:pt x="25" y="8"/>
                    <a:pt x="25" y="8"/>
                  </a:cubicBezTo>
                  <a:cubicBezTo>
                    <a:pt x="25" y="6"/>
                    <a:pt x="24" y="4"/>
                    <a:pt x="22" y="2"/>
                  </a:cubicBezTo>
                  <a:close/>
                </a:path>
              </a:pathLst>
            </a:custGeom>
            <a:solidFill>
              <a:srgbClr val="1B1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5" name="Oval 134">
              <a:extLst>
                <a:ext uri="{FF2B5EF4-FFF2-40B4-BE49-F238E27FC236}">
                  <a16:creationId xmlns:a16="http://schemas.microsoft.com/office/drawing/2014/main" id="{7BD2A1E6-CD76-49E7-917D-A2251D32CEBB}"/>
                </a:ext>
              </a:extLst>
            </p:cNvPr>
            <p:cNvSpPr>
              <a:spLocks noChangeArrowheads="1"/>
            </p:cNvSpPr>
            <p:nvPr/>
          </p:nvSpPr>
          <p:spPr bwMode="auto">
            <a:xfrm>
              <a:off x="7815263" y="8064501"/>
              <a:ext cx="490538" cy="963613"/>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36" name="Freeform 135">
              <a:extLst>
                <a:ext uri="{FF2B5EF4-FFF2-40B4-BE49-F238E27FC236}">
                  <a16:creationId xmlns:a16="http://schemas.microsoft.com/office/drawing/2014/main" id="{4DE0EAB8-AD9F-437B-8257-69596D26DEEF}"/>
                </a:ext>
              </a:extLst>
            </p:cNvPr>
            <p:cNvSpPr>
              <a:spLocks/>
            </p:cNvSpPr>
            <p:nvPr/>
          </p:nvSpPr>
          <p:spPr bwMode="auto">
            <a:xfrm>
              <a:off x="7893050" y="8139113"/>
              <a:ext cx="412750" cy="889000"/>
            </a:xfrm>
            <a:custGeom>
              <a:avLst/>
              <a:gdLst>
                <a:gd name="T0" fmla="*/ 108 w 150"/>
                <a:gd name="T1" fmla="*/ 0 h 322"/>
                <a:gd name="T2" fmla="*/ 116 w 150"/>
                <a:gd name="T3" fmla="*/ 79 h 322"/>
                <a:gd name="T4" fmla="*/ 16 w 150"/>
                <a:gd name="T5" fmla="*/ 277 h 322"/>
                <a:gd name="T6" fmla="*/ 0 w 150"/>
                <a:gd name="T7" fmla="*/ 275 h 322"/>
                <a:gd name="T8" fmla="*/ 61 w 150"/>
                <a:gd name="T9" fmla="*/ 322 h 322"/>
                <a:gd name="T10" fmla="*/ 150 w 150"/>
                <a:gd name="T11" fmla="*/ 148 h 322"/>
                <a:gd name="T12" fmla="*/ 108 w 150"/>
                <a:gd name="T13" fmla="*/ 0 h 322"/>
              </a:gdLst>
              <a:ahLst/>
              <a:cxnLst>
                <a:cxn ang="0">
                  <a:pos x="T0" y="T1"/>
                </a:cxn>
                <a:cxn ang="0">
                  <a:pos x="T2" y="T3"/>
                </a:cxn>
                <a:cxn ang="0">
                  <a:pos x="T4" y="T5"/>
                </a:cxn>
                <a:cxn ang="0">
                  <a:pos x="T6" y="T7"/>
                </a:cxn>
                <a:cxn ang="0">
                  <a:pos x="T8" y="T9"/>
                </a:cxn>
                <a:cxn ang="0">
                  <a:pos x="T10" y="T11"/>
                </a:cxn>
                <a:cxn ang="0">
                  <a:pos x="T12" y="T13"/>
                </a:cxn>
              </a:cxnLst>
              <a:rect l="0" t="0" r="r" b="b"/>
              <a:pathLst>
                <a:path w="150" h="322">
                  <a:moveTo>
                    <a:pt x="108" y="0"/>
                  </a:moveTo>
                  <a:cubicBezTo>
                    <a:pt x="113" y="24"/>
                    <a:pt x="116" y="51"/>
                    <a:pt x="116" y="79"/>
                  </a:cubicBezTo>
                  <a:cubicBezTo>
                    <a:pt x="116" y="189"/>
                    <a:pt x="71" y="277"/>
                    <a:pt x="16" y="277"/>
                  </a:cubicBezTo>
                  <a:cubicBezTo>
                    <a:pt x="10" y="277"/>
                    <a:pt x="5" y="276"/>
                    <a:pt x="0" y="275"/>
                  </a:cubicBezTo>
                  <a:cubicBezTo>
                    <a:pt x="16" y="304"/>
                    <a:pt x="37" y="322"/>
                    <a:pt x="61" y="322"/>
                  </a:cubicBezTo>
                  <a:cubicBezTo>
                    <a:pt x="110" y="322"/>
                    <a:pt x="150" y="244"/>
                    <a:pt x="150" y="148"/>
                  </a:cubicBezTo>
                  <a:cubicBezTo>
                    <a:pt x="150" y="85"/>
                    <a:pt x="133" y="30"/>
                    <a:pt x="108"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8" name="Group 147">
            <a:extLst>
              <a:ext uri="{FF2B5EF4-FFF2-40B4-BE49-F238E27FC236}">
                <a16:creationId xmlns:a16="http://schemas.microsoft.com/office/drawing/2014/main" id="{3DA9423E-D164-4103-ADAD-23233856CEC2}"/>
              </a:ext>
            </a:extLst>
          </p:cNvPr>
          <p:cNvGrpSpPr/>
          <p:nvPr/>
        </p:nvGrpSpPr>
        <p:grpSpPr>
          <a:xfrm>
            <a:off x="9184512" y="4284267"/>
            <a:ext cx="2728557" cy="1819039"/>
            <a:chOff x="9256713" y="5392738"/>
            <a:chExt cx="5457825" cy="3638551"/>
          </a:xfrm>
        </p:grpSpPr>
        <p:sp>
          <p:nvSpPr>
            <p:cNvPr id="23" name="Freeform 22">
              <a:extLst>
                <a:ext uri="{FF2B5EF4-FFF2-40B4-BE49-F238E27FC236}">
                  <a16:creationId xmlns:a16="http://schemas.microsoft.com/office/drawing/2014/main" id="{368DD86F-C586-4358-95E0-CFD32242E9A3}"/>
                </a:ext>
              </a:extLst>
            </p:cNvPr>
            <p:cNvSpPr>
              <a:spLocks/>
            </p:cNvSpPr>
            <p:nvPr/>
          </p:nvSpPr>
          <p:spPr bwMode="auto">
            <a:xfrm>
              <a:off x="11764963" y="6840538"/>
              <a:ext cx="2949575" cy="2190750"/>
            </a:xfrm>
            <a:custGeom>
              <a:avLst/>
              <a:gdLst>
                <a:gd name="T0" fmla="*/ 0 w 1858"/>
                <a:gd name="T1" fmla="*/ 1073 h 1380"/>
                <a:gd name="T2" fmla="*/ 0 w 1858"/>
                <a:gd name="T3" fmla="*/ 1380 h 1380"/>
                <a:gd name="T4" fmla="*/ 1858 w 1858"/>
                <a:gd name="T5" fmla="*/ 306 h 1380"/>
                <a:gd name="T6" fmla="*/ 1858 w 1858"/>
                <a:gd name="T7" fmla="*/ 0 h 1380"/>
                <a:gd name="T8" fmla="*/ 0 w 1858"/>
                <a:gd name="T9" fmla="*/ 1073 h 1380"/>
              </a:gdLst>
              <a:ahLst/>
              <a:cxnLst>
                <a:cxn ang="0">
                  <a:pos x="T0" y="T1"/>
                </a:cxn>
                <a:cxn ang="0">
                  <a:pos x="T2" y="T3"/>
                </a:cxn>
                <a:cxn ang="0">
                  <a:pos x="T4" y="T5"/>
                </a:cxn>
                <a:cxn ang="0">
                  <a:pos x="T6" y="T7"/>
                </a:cxn>
                <a:cxn ang="0">
                  <a:pos x="T8" y="T9"/>
                </a:cxn>
              </a:cxnLst>
              <a:rect l="0" t="0" r="r" b="b"/>
              <a:pathLst>
                <a:path w="1858" h="1380">
                  <a:moveTo>
                    <a:pt x="0" y="1073"/>
                  </a:moveTo>
                  <a:lnTo>
                    <a:pt x="0" y="1380"/>
                  </a:lnTo>
                  <a:lnTo>
                    <a:pt x="1858" y="306"/>
                  </a:lnTo>
                  <a:lnTo>
                    <a:pt x="1858" y="0"/>
                  </a:lnTo>
                  <a:lnTo>
                    <a:pt x="0" y="1073"/>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23">
              <a:extLst>
                <a:ext uri="{FF2B5EF4-FFF2-40B4-BE49-F238E27FC236}">
                  <a16:creationId xmlns:a16="http://schemas.microsoft.com/office/drawing/2014/main" id="{4356A49E-BE00-4CBE-BA45-BED847F51932}"/>
                </a:ext>
              </a:extLst>
            </p:cNvPr>
            <p:cNvSpPr>
              <a:spLocks/>
            </p:cNvSpPr>
            <p:nvPr/>
          </p:nvSpPr>
          <p:spPr bwMode="auto">
            <a:xfrm>
              <a:off x="9256713" y="5392738"/>
              <a:ext cx="5457825" cy="3151188"/>
            </a:xfrm>
            <a:custGeom>
              <a:avLst/>
              <a:gdLst>
                <a:gd name="T0" fmla="*/ 0 w 3438"/>
                <a:gd name="T1" fmla="*/ 1073 h 1985"/>
                <a:gd name="T2" fmla="*/ 1580 w 3438"/>
                <a:gd name="T3" fmla="*/ 1985 h 1985"/>
                <a:gd name="T4" fmla="*/ 3438 w 3438"/>
                <a:gd name="T5" fmla="*/ 912 h 1985"/>
                <a:gd name="T6" fmla="*/ 1859 w 3438"/>
                <a:gd name="T7" fmla="*/ 0 h 1985"/>
                <a:gd name="T8" fmla="*/ 0 w 3438"/>
                <a:gd name="T9" fmla="*/ 1073 h 1985"/>
              </a:gdLst>
              <a:ahLst/>
              <a:cxnLst>
                <a:cxn ang="0">
                  <a:pos x="T0" y="T1"/>
                </a:cxn>
                <a:cxn ang="0">
                  <a:pos x="T2" y="T3"/>
                </a:cxn>
                <a:cxn ang="0">
                  <a:pos x="T4" y="T5"/>
                </a:cxn>
                <a:cxn ang="0">
                  <a:pos x="T6" y="T7"/>
                </a:cxn>
                <a:cxn ang="0">
                  <a:pos x="T8" y="T9"/>
                </a:cxn>
              </a:cxnLst>
              <a:rect l="0" t="0" r="r" b="b"/>
              <a:pathLst>
                <a:path w="3438" h="1985">
                  <a:moveTo>
                    <a:pt x="0" y="1073"/>
                  </a:moveTo>
                  <a:lnTo>
                    <a:pt x="1580" y="1985"/>
                  </a:lnTo>
                  <a:lnTo>
                    <a:pt x="3438" y="912"/>
                  </a:lnTo>
                  <a:lnTo>
                    <a:pt x="1859" y="0"/>
                  </a:lnTo>
                  <a:lnTo>
                    <a:pt x="0" y="1073"/>
                  </a:ln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24">
              <a:extLst>
                <a:ext uri="{FF2B5EF4-FFF2-40B4-BE49-F238E27FC236}">
                  <a16:creationId xmlns:a16="http://schemas.microsoft.com/office/drawing/2014/main" id="{F727A841-9B81-49A5-8176-2A3F1A2492D9}"/>
                </a:ext>
              </a:extLst>
            </p:cNvPr>
            <p:cNvSpPr>
              <a:spLocks/>
            </p:cNvSpPr>
            <p:nvPr/>
          </p:nvSpPr>
          <p:spPr bwMode="auto">
            <a:xfrm>
              <a:off x="9256713" y="7096126"/>
              <a:ext cx="2508250" cy="1935163"/>
            </a:xfrm>
            <a:custGeom>
              <a:avLst/>
              <a:gdLst>
                <a:gd name="T0" fmla="*/ 1580 w 1580"/>
                <a:gd name="T1" fmla="*/ 912 h 1219"/>
                <a:gd name="T2" fmla="*/ 0 w 1580"/>
                <a:gd name="T3" fmla="*/ 0 h 1219"/>
                <a:gd name="T4" fmla="*/ 0 w 1580"/>
                <a:gd name="T5" fmla="*/ 32 h 1219"/>
                <a:gd name="T6" fmla="*/ 1556 w 1580"/>
                <a:gd name="T7" fmla="*/ 930 h 1219"/>
                <a:gd name="T8" fmla="*/ 1556 w 1580"/>
                <a:gd name="T9" fmla="*/ 1173 h 1219"/>
                <a:gd name="T10" fmla="*/ 0 w 1580"/>
                <a:gd name="T11" fmla="*/ 275 h 1219"/>
                <a:gd name="T12" fmla="*/ 0 w 1580"/>
                <a:gd name="T13" fmla="*/ 307 h 1219"/>
                <a:gd name="T14" fmla="*/ 1580 w 1580"/>
                <a:gd name="T15" fmla="*/ 1219 h 1219"/>
                <a:gd name="T16" fmla="*/ 1580 w 1580"/>
                <a:gd name="T17" fmla="*/ 1187 h 1219"/>
                <a:gd name="T18" fmla="*/ 1580 w 1580"/>
                <a:gd name="T19" fmla="*/ 1187 h 1219"/>
                <a:gd name="T20" fmla="*/ 1580 w 1580"/>
                <a:gd name="T21" fmla="*/ 944 h 1219"/>
                <a:gd name="T22" fmla="*/ 1580 w 1580"/>
                <a:gd name="T23" fmla="*/ 912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0" h="1219">
                  <a:moveTo>
                    <a:pt x="1580" y="912"/>
                  </a:moveTo>
                  <a:lnTo>
                    <a:pt x="0" y="0"/>
                  </a:lnTo>
                  <a:lnTo>
                    <a:pt x="0" y="32"/>
                  </a:lnTo>
                  <a:lnTo>
                    <a:pt x="1556" y="930"/>
                  </a:lnTo>
                  <a:lnTo>
                    <a:pt x="1556" y="1173"/>
                  </a:lnTo>
                  <a:lnTo>
                    <a:pt x="0" y="275"/>
                  </a:lnTo>
                  <a:lnTo>
                    <a:pt x="0" y="307"/>
                  </a:lnTo>
                  <a:lnTo>
                    <a:pt x="1580" y="1219"/>
                  </a:lnTo>
                  <a:lnTo>
                    <a:pt x="1580" y="1187"/>
                  </a:lnTo>
                  <a:lnTo>
                    <a:pt x="1580" y="1187"/>
                  </a:lnTo>
                  <a:lnTo>
                    <a:pt x="1580" y="944"/>
                  </a:lnTo>
                  <a:lnTo>
                    <a:pt x="1580" y="912"/>
                  </a:lnTo>
                  <a:close/>
                </a:path>
              </a:pathLst>
            </a:custGeom>
            <a:solidFill>
              <a:srgbClr val="2E7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25">
              <a:extLst>
                <a:ext uri="{FF2B5EF4-FFF2-40B4-BE49-F238E27FC236}">
                  <a16:creationId xmlns:a16="http://schemas.microsoft.com/office/drawing/2014/main" id="{3D9DC54F-A7F3-465D-9099-0FBBDFFAC780}"/>
                </a:ext>
              </a:extLst>
            </p:cNvPr>
            <p:cNvSpPr>
              <a:spLocks/>
            </p:cNvSpPr>
            <p:nvPr/>
          </p:nvSpPr>
          <p:spPr bwMode="auto">
            <a:xfrm>
              <a:off x="9294813" y="7165976"/>
              <a:ext cx="2432050" cy="1792288"/>
            </a:xfrm>
            <a:custGeom>
              <a:avLst/>
              <a:gdLst>
                <a:gd name="T0" fmla="*/ 1532 w 1532"/>
                <a:gd name="T1" fmla="*/ 886 h 1129"/>
                <a:gd name="T2" fmla="*/ 1532 w 1532"/>
                <a:gd name="T3" fmla="*/ 1129 h 1129"/>
                <a:gd name="T4" fmla="*/ 0 w 1532"/>
                <a:gd name="T5" fmla="*/ 245 h 1129"/>
                <a:gd name="T6" fmla="*/ 0 w 1532"/>
                <a:gd name="T7" fmla="*/ 0 h 1129"/>
                <a:gd name="T8" fmla="*/ 1532 w 1532"/>
                <a:gd name="T9" fmla="*/ 886 h 1129"/>
              </a:gdLst>
              <a:ahLst/>
              <a:cxnLst>
                <a:cxn ang="0">
                  <a:pos x="T0" y="T1"/>
                </a:cxn>
                <a:cxn ang="0">
                  <a:pos x="T2" y="T3"/>
                </a:cxn>
                <a:cxn ang="0">
                  <a:pos x="T4" y="T5"/>
                </a:cxn>
                <a:cxn ang="0">
                  <a:pos x="T6" y="T7"/>
                </a:cxn>
                <a:cxn ang="0">
                  <a:pos x="T8" y="T9"/>
                </a:cxn>
              </a:cxnLst>
              <a:rect l="0" t="0" r="r" b="b"/>
              <a:pathLst>
                <a:path w="1532" h="1129">
                  <a:moveTo>
                    <a:pt x="1532" y="886"/>
                  </a:moveTo>
                  <a:lnTo>
                    <a:pt x="1532" y="1129"/>
                  </a:lnTo>
                  <a:lnTo>
                    <a:pt x="0" y="245"/>
                  </a:lnTo>
                  <a:lnTo>
                    <a:pt x="0" y="0"/>
                  </a:lnTo>
                  <a:lnTo>
                    <a:pt x="1532" y="8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26">
              <a:extLst>
                <a:ext uri="{FF2B5EF4-FFF2-40B4-BE49-F238E27FC236}">
                  <a16:creationId xmlns:a16="http://schemas.microsoft.com/office/drawing/2014/main" id="{0D468BFE-F04D-4CA3-97FF-E9734FD7CEFA}"/>
                </a:ext>
              </a:extLst>
            </p:cNvPr>
            <p:cNvSpPr>
              <a:spLocks/>
            </p:cNvSpPr>
            <p:nvPr/>
          </p:nvSpPr>
          <p:spPr bwMode="auto">
            <a:xfrm>
              <a:off x="9294813" y="7456488"/>
              <a:ext cx="2432050" cy="1441450"/>
            </a:xfrm>
            <a:custGeom>
              <a:avLst/>
              <a:gdLst>
                <a:gd name="T0" fmla="*/ 1532 w 1532"/>
                <a:gd name="T1" fmla="*/ 884 h 908"/>
                <a:gd name="T2" fmla="*/ 1532 w 1532"/>
                <a:gd name="T3" fmla="*/ 908 h 908"/>
                <a:gd name="T4" fmla="*/ 0 w 1532"/>
                <a:gd name="T5" fmla="*/ 24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4"/>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27">
              <a:extLst>
                <a:ext uri="{FF2B5EF4-FFF2-40B4-BE49-F238E27FC236}">
                  <a16:creationId xmlns:a16="http://schemas.microsoft.com/office/drawing/2014/main" id="{0596DA9A-16F7-496D-B393-4CE73B2AB22D}"/>
                </a:ext>
              </a:extLst>
            </p:cNvPr>
            <p:cNvSpPr>
              <a:spLocks/>
            </p:cNvSpPr>
            <p:nvPr/>
          </p:nvSpPr>
          <p:spPr bwMode="auto">
            <a:xfrm>
              <a:off x="9294813" y="7342188"/>
              <a:ext cx="2432050" cy="1443038"/>
            </a:xfrm>
            <a:custGeom>
              <a:avLst/>
              <a:gdLst>
                <a:gd name="T0" fmla="*/ 1532 w 1532"/>
                <a:gd name="T1" fmla="*/ 884 h 909"/>
                <a:gd name="T2" fmla="*/ 1532 w 1532"/>
                <a:gd name="T3" fmla="*/ 909 h 909"/>
                <a:gd name="T4" fmla="*/ 0 w 1532"/>
                <a:gd name="T5" fmla="*/ 25 h 909"/>
                <a:gd name="T6" fmla="*/ 0 w 1532"/>
                <a:gd name="T7" fmla="*/ 0 h 909"/>
                <a:gd name="T8" fmla="*/ 1532 w 1532"/>
                <a:gd name="T9" fmla="*/ 884 h 909"/>
              </a:gdLst>
              <a:ahLst/>
              <a:cxnLst>
                <a:cxn ang="0">
                  <a:pos x="T0" y="T1"/>
                </a:cxn>
                <a:cxn ang="0">
                  <a:pos x="T2" y="T3"/>
                </a:cxn>
                <a:cxn ang="0">
                  <a:pos x="T4" y="T5"/>
                </a:cxn>
                <a:cxn ang="0">
                  <a:pos x="T6" y="T7"/>
                </a:cxn>
                <a:cxn ang="0">
                  <a:pos x="T8" y="T9"/>
                </a:cxn>
              </a:cxnLst>
              <a:rect l="0" t="0" r="r" b="b"/>
              <a:pathLst>
                <a:path w="1532" h="909">
                  <a:moveTo>
                    <a:pt x="1532" y="884"/>
                  </a:moveTo>
                  <a:lnTo>
                    <a:pt x="1532" y="909"/>
                  </a:lnTo>
                  <a:lnTo>
                    <a:pt x="0" y="25"/>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28">
              <a:extLst>
                <a:ext uri="{FF2B5EF4-FFF2-40B4-BE49-F238E27FC236}">
                  <a16:creationId xmlns:a16="http://schemas.microsoft.com/office/drawing/2014/main" id="{45F88F89-EC58-4580-A0DB-A5F1435E1807}"/>
                </a:ext>
              </a:extLst>
            </p:cNvPr>
            <p:cNvSpPr>
              <a:spLocks/>
            </p:cNvSpPr>
            <p:nvPr/>
          </p:nvSpPr>
          <p:spPr bwMode="auto">
            <a:xfrm>
              <a:off x="9294813" y="7229476"/>
              <a:ext cx="2432050" cy="1441450"/>
            </a:xfrm>
            <a:custGeom>
              <a:avLst/>
              <a:gdLst>
                <a:gd name="T0" fmla="*/ 1532 w 1532"/>
                <a:gd name="T1" fmla="*/ 884 h 908"/>
                <a:gd name="T2" fmla="*/ 1532 w 1532"/>
                <a:gd name="T3" fmla="*/ 908 h 908"/>
                <a:gd name="T4" fmla="*/ 0 w 1532"/>
                <a:gd name="T5" fmla="*/ 23 h 908"/>
                <a:gd name="T6" fmla="*/ 0 w 1532"/>
                <a:gd name="T7" fmla="*/ 0 h 908"/>
                <a:gd name="T8" fmla="*/ 1532 w 1532"/>
                <a:gd name="T9" fmla="*/ 884 h 908"/>
              </a:gdLst>
              <a:ahLst/>
              <a:cxnLst>
                <a:cxn ang="0">
                  <a:pos x="T0" y="T1"/>
                </a:cxn>
                <a:cxn ang="0">
                  <a:pos x="T2" y="T3"/>
                </a:cxn>
                <a:cxn ang="0">
                  <a:pos x="T4" y="T5"/>
                </a:cxn>
                <a:cxn ang="0">
                  <a:pos x="T6" y="T7"/>
                </a:cxn>
                <a:cxn ang="0">
                  <a:pos x="T8" y="T9"/>
                </a:cxn>
              </a:cxnLst>
              <a:rect l="0" t="0" r="r" b="b"/>
              <a:pathLst>
                <a:path w="1532" h="908">
                  <a:moveTo>
                    <a:pt x="1532" y="884"/>
                  </a:moveTo>
                  <a:lnTo>
                    <a:pt x="1532" y="908"/>
                  </a:lnTo>
                  <a:lnTo>
                    <a:pt x="0" y="23"/>
                  </a:lnTo>
                  <a:lnTo>
                    <a:pt x="0" y="0"/>
                  </a:lnTo>
                  <a:lnTo>
                    <a:pt x="1532" y="884"/>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147" name="Group 146">
            <a:extLst>
              <a:ext uri="{FF2B5EF4-FFF2-40B4-BE49-F238E27FC236}">
                <a16:creationId xmlns:a16="http://schemas.microsoft.com/office/drawing/2014/main" id="{25DEF381-0006-457A-8932-2E3F05A03DF0}"/>
              </a:ext>
            </a:extLst>
          </p:cNvPr>
          <p:cNvGrpSpPr/>
          <p:nvPr/>
        </p:nvGrpSpPr>
        <p:grpSpPr>
          <a:xfrm>
            <a:off x="9581734" y="4274744"/>
            <a:ext cx="2032529" cy="1379358"/>
            <a:chOff x="10079038" y="5299076"/>
            <a:chExt cx="4065588" cy="2759075"/>
          </a:xfrm>
        </p:grpSpPr>
        <p:sp>
          <p:nvSpPr>
            <p:cNvPr id="31" name="Freeform 30">
              <a:extLst>
                <a:ext uri="{FF2B5EF4-FFF2-40B4-BE49-F238E27FC236}">
                  <a16:creationId xmlns:a16="http://schemas.microsoft.com/office/drawing/2014/main" id="{F2C1FEA7-7BB2-48F6-93DB-359CC74A662B}"/>
                </a:ext>
              </a:extLst>
            </p:cNvPr>
            <p:cNvSpPr>
              <a:spLocks/>
            </p:cNvSpPr>
            <p:nvPr/>
          </p:nvSpPr>
          <p:spPr bwMode="auto">
            <a:xfrm>
              <a:off x="11671300" y="6218238"/>
              <a:ext cx="2473325" cy="1839913"/>
            </a:xfrm>
            <a:custGeom>
              <a:avLst/>
              <a:gdLst>
                <a:gd name="T0" fmla="*/ 0 w 1558"/>
                <a:gd name="T1" fmla="*/ 902 h 1159"/>
                <a:gd name="T2" fmla="*/ 0 w 1558"/>
                <a:gd name="T3" fmla="*/ 1159 h 1159"/>
                <a:gd name="T4" fmla="*/ 1558 w 1558"/>
                <a:gd name="T5" fmla="*/ 258 h 1159"/>
                <a:gd name="T6" fmla="*/ 1558 w 1558"/>
                <a:gd name="T7" fmla="*/ 0 h 1159"/>
                <a:gd name="T8" fmla="*/ 0 w 1558"/>
                <a:gd name="T9" fmla="*/ 902 h 1159"/>
              </a:gdLst>
              <a:ahLst/>
              <a:cxnLst>
                <a:cxn ang="0">
                  <a:pos x="T0" y="T1"/>
                </a:cxn>
                <a:cxn ang="0">
                  <a:pos x="T2" y="T3"/>
                </a:cxn>
                <a:cxn ang="0">
                  <a:pos x="T4" y="T5"/>
                </a:cxn>
                <a:cxn ang="0">
                  <a:pos x="T6" y="T7"/>
                </a:cxn>
                <a:cxn ang="0">
                  <a:pos x="T8" y="T9"/>
                </a:cxn>
              </a:cxnLst>
              <a:rect l="0" t="0" r="r" b="b"/>
              <a:pathLst>
                <a:path w="1558" h="1159">
                  <a:moveTo>
                    <a:pt x="0" y="902"/>
                  </a:moveTo>
                  <a:lnTo>
                    <a:pt x="0" y="1159"/>
                  </a:lnTo>
                  <a:lnTo>
                    <a:pt x="1558" y="258"/>
                  </a:lnTo>
                  <a:lnTo>
                    <a:pt x="1558" y="0"/>
                  </a:lnTo>
                  <a:lnTo>
                    <a:pt x="0" y="902"/>
                  </a:lnTo>
                  <a:close/>
                </a:path>
              </a:pathLst>
            </a:custGeom>
            <a:solidFill>
              <a:srgbClr val="BEB9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31">
              <a:extLst>
                <a:ext uri="{FF2B5EF4-FFF2-40B4-BE49-F238E27FC236}">
                  <a16:creationId xmlns:a16="http://schemas.microsoft.com/office/drawing/2014/main" id="{CCE05101-3593-4992-B065-6E84C2C8C8CC}"/>
                </a:ext>
              </a:extLst>
            </p:cNvPr>
            <p:cNvSpPr>
              <a:spLocks/>
            </p:cNvSpPr>
            <p:nvPr/>
          </p:nvSpPr>
          <p:spPr bwMode="auto">
            <a:xfrm>
              <a:off x="10079038" y="5299076"/>
              <a:ext cx="4065588" cy="2351088"/>
            </a:xfrm>
            <a:custGeom>
              <a:avLst/>
              <a:gdLst>
                <a:gd name="T0" fmla="*/ 0 w 2561"/>
                <a:gd name="T1" fmla="*/ 901 h 1481"/>
                <a:gd name="T2" fmla="*/ 1003 w 2561"/>
                <a:gd name="T3" fmla="*/ 1481 h 1481"/>
                <a:gd name="T4" fmla="*/ 2561 w 2561"/>
                <a:gd name="T5" fmla="*/ 579 h 1481"/>
                <a:gd name="T6" fmla="*/ 1560 w 2561"/>
                <a:gd name="T7" fmla="*/ 0 h 1481"/>
                <a:gd name="T8" fmla="*/ 0 w 2561"/>
                <a:gd name="T9" fmla="*/ 901 h 1481"/>
              </a:gdLst>
              <a:ahLst/>
              <a:cxnLst>
                <a:cxn ang="0">
                  <a:pos x="T0" y="T1"/>
                </a:cxn>
                <a:cxn ang="0">
                  <a:pos x="T2" y="T3"/>
                </a:cxn>
                <a:cxn ang="0">
                  <a:pos x="T4" y="T5"/>
                </a:cxn>
                <a:cxn ang="0">
                  <a:pos x="T6" y="T7"/>
                </a:cxn>
                <a:cxn ang="0">
                  <a:pos x="T8" y="T9"/>
                </a:cxn>
              </a:cxnLst>
              <a:rect l="0" t="0" r="r" b="b"/>
              <a:pathLst>
                <a:path w="2561" h="1481">
                  <a:moveTo>
                    <a:pt x="0" y="901"/>
                  </a:moveTo>
                  <a:lnTo>
                    <a:pt x="1003" y="1481"/>
                  </a:lnTo>
                  <a:lnTo>
                    <a:pt x="2561" y="579"/>
                  </a:lnTo>
                  <a:lnTo>
                    <a:pt x="1560" y="0"/>
                  </a:lnTo>
                  <a:lnTo>
                    <a:pt x="0" y="901"/>
                  </a:lnTo>
                  <a:close/>
                </a:path>
              </a:pathLst>
            </a:custGeom>
            <a:solidFill>
              <a:srgbClr val="F7EE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32">
              <a:extLst>
                <a:ext uri="{FF2B5EF4-FFF2-40B4-BE49-F238E27FC236}">
                  <a16:creationId xmlns:a16="http://schemas.microsoft.com/office/drawing/2014/main" id="{66F14E30-5BCC-4EFA-A3FF-A3F746D555B1}"/>
                </a:ext>
              </a:extLst>
            </p:cNvPr>
            <p:cNvSpPr>
              <a:spLocks/>
            </p:cNvSpPr>
            <p:nvPr/>
          </p:nvSpPr>
          <p:spPr bwMode="auto">
            <a:xfrm>
              <a:off x="10079038" y="6729413"/>
              <a:ext cx="1592263" cy="1328738"/>
            </a:xfrm>
            <a:custGeom>
              <a:avLst/>
              <a:gdLst>
                <a:gd name="T0" fmla="*/ 1003 w 1003"/>
                <a:gd name="T1" fmla="*/ 580 h 837"/>
                <a:gd name="T2" fmla="*/ 0 w 1003"/>
                <a:gd name="T3" fmla="*/ 0 h 837"/>
                <a:gd name="T4" fmla="*/ 0 w 1003"/>
                <a:gd name="T5" fmla="*/ 26 h 837"/>
                <a:gd name="T6" fmla="*/ 982 w 1003"/>
                <a:gd name="T7" fmla="*/ 593 h 837"/>
                <a:gd name="T8" fmla="*/ 982 w 1003"/>
                <a:gd name="T9" fmla="*/ 799 h 837"/>
                <a:gd name="T10" fmla="*/ 0 w 1003"/>
                <a:gd name="T11" fmla="*/ 231 h 837"/>
                <a:gd name="T12" fmla="*/ 0 w 1003"/>
                <a:gd name="T13" fmla="*/ 258 h 837"/>
                <a:gd name="T14" fmla="*/ 1003 w 1003"/>
                <a:gd name="T15" fmla="*/ 837 h 837"/>
                <a:gd name="T16" fmla="*/ 1003 w 1003"/>
                <a:gd name="T17" fmla="*/ 811 h 837"/>
                <a:gd name="T18" fmla="*/ 1003 w 1003"/>
                <a:gd name="T19" fmla="*/ 811 h 837"/>
                <a:gd name="T20" fmla="*/ 1003 w 1003"/>
                <a:gd name="T21" fmla="*/ 606 h 837"/>
                <a:gd name="T22" fmla="*/ 1003 w 1003"/>
                <a:gd name="T23" fmla="*/ 58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3" h="837">
                  <a:moveTo>
                    <a:pt x="1003" y="580"/>
                  </a:moveTo>
                  <a:lnTo>
                    <a:pt x="0" y="0"/>
                  </a:lnTo>
                  <a:lnTo>
                    <a:pt x="0" y="26"/>
                  </a:lnTo>
                  <a:lnTo>
                    <a:pt x="982" y="593"/>
                  </a:lnTo>
                  <a:lnTo>
                    <a:pt x="982" y="799"/>
                  </a:lnTo>
                  <a:lnTo>
                    <a:pt x="0" y="231"/>
                  </a:lnTo>
                  <a:lnTo>
                    <a:pt x="0" y="258"/>
                  </a:lnTo>
                  <a:lnTo>
                    <a:pt x="1003" y="837"/>
                  </a:lnTo>
                  <a:lnTo>
                    <a:pt x="1003" y="811"/>
                  </a:lnTo>
                  <a:lnTo>
                    <a:pt x="1003" y="811"/>
                  </a:lnTo>
                  <a:lnTo>
                    <a:pt x="1003" y="606"/>
                  </a:lnTo>
                  <a:lnTo>
                    <a:pt x="1003" y="58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33">
              <a:extLst>
                <a:ext uri="{FF2B5EF4-FFF2-40B4-BE49-F238E27FC236}">
                  <a16:creationId xmlns:a16="http://schemas.microsoft.com/office/drawing/2014/main" id="{81BCD0D5-66AE-491E-AB1E-7AC989D2BBB0}"/>
                </a:ext>
              </a:extLst>
            </p:cNvPr>
            <p:cNvSpPr>
              <a:spLocks/>
            </p:cNvSpPr>
            <p:nvPr/>
          </p:nvSpPr>
          <p:spPr bwMode="auto">
            <a:xfrm>
              <a:off x="10112375" y="6788151"/>
              <a:ext cx="1525588" cy="1209675"/>
            </a:xfrm>
            <a:custGeom>
              <a:avLst/>
              <a:gdLst>
                <a:gd name="T0" fmla="*/ 961 w 961"/>
                <a:gd name="T1" fmla="*/ 556 h 762"/>
                <a:gd name="T2" fmla="*/ 961 w 961"/>
                <a:gd name="T3" fmla="*/ 762 h 762"/>
                <a:gd name="T4" fmla="*/ 0 w 961"/>
                <a:gd name="T5" fmla="*/ 207 h 762"/>
                <a:gd name="T6" fmla="*/ 0 w 961"/>
                <a:gd name="T7" fmla="*/ 0 h 762"/>
                <a:gd name="T8" fmla="*/ 961 w 961"/>
                <a:gd name="T9" fmla="*/ 556 h 762"/>
              </a:gdLst>
              <a:ahLst/>
              <a:cxnLst>
                <a:cxn ang="0">
                  <a:pos x="T0" y="T1"/>
                </a:cxn>
                <a:cxn ang="0">
                  <a:pos x="T2" y="T3"/>
                </a:cxn>
                <a:cxn ang="0">
                  <a:pos x="T4" y="T5"/>
                </a:cxn>
                <a:cxn ang="0">
                  <a:pos x="T6" y="T7"/>
                </a:cxn>
                <a:cxn ang="0">
                  <a:pos x="T8" y="T9"/>
                </a:cxn>
              </a:cxnLst>
              <a:rect l="0" t="0" r="r" b="b"/>
              <a:pathLst>
                <a:path w="961" h="762">
                  <a:moveTo>
                    <a:pt x="961" y="556"/>
                  </a:moveTo>
                  <a:lnTo>
                    <a:pt x="961" y="762"/>
                  </a:lnTo>
                  <a:lnTo>
                    <a:pt x="0" y="207"/>
                  </a:lnTo>
                  <a:lnTo>
                    <a:pt x="0" y="0"/>
                  </a:lnTo>
                  <a:lnTo>
                    <a:pt x="961" y="5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34">
              <a:extLst>
                <a:ext uri="{FF2B5EF4-FFF2-40B4-BE49-F238E27FC236}">
                  <a16:creationId xmlns:a16="http://schemas.microsoft.com/office/drawing/2014/main" id="{77BF86BA-20A8-4615-AF8A-36E5ECE6BA7A}"/>
                </a:ext>
              </a:extLst>
            </p:cNvPr>
            <p:cNvSpPr>
              <a:spLocks/>
            </p:cNvSpPr>
            <p:nvPr/>
          </p:nvSpPr>
          <p:spPr bwMode="auto">
            <a:xfrm>
              <a:off x="10112375" y="70310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35">
              <a:extLst>
                <a:ext uri="{FF2B5EF4-FFF2-40B4-BE49-F238E27FC236}">
                  <a16:creationId xmlns:a16="http://schemas.microsoft.com/office/drawing/2014/main" id="{D7870A1F-2EF4-4814-B67F-59EB249A92CA}"/>
                </a:ext>
              </a:extLst>
            </p:cNvPr>
            <p:cNvSpPr>
              <a:spLocks/>
            </p:cNvSpPr>
            <p:nvPr/>
          </p:nvSpPr>
          <p:spPr bwMode="auto">
            <a:xfrm>
              <a:off x="10112375" y="6937376"/>
              <a:ext cx="1525588" cy="914400"/>
            </a:xfrm>
            <a:custGeom>
              <a:avLst/>
              <a:gdLst>
                <a:gd name="T0" fmla="*/ 961 w 961"/>
                <a:gd name="T1" fmla="*/ 555 h 576"/>
                <a:gd name="T2" fmla="*/ 961 w 961"/>
                <a:gd name="T3" fmla="*/ 576 h 576"/>
                <a:gd name="T4" fmla="*/ 0 w 961"/>
                <a:gd name="T5" fmla="*/ 19 h 576"/>
                <a:gd name="T6" fmla="*/ 0 w 961"/>
                <a:gd name="T7" fmla="*/ 0 h 576"/>
                <a:gd name="T8" fmla="*/ 961 w 961"/>
                <a:gd name="T9" fmla="*/ 555 h 576"/>
              </a:gdLst>
              <a:ahLst/>
              <a:cxnLst>
                <a:cxn ang="0">
                  <a:pos x="T0" y="T1"/>
                </a:cxn>
                <a:cxn ang="0">
                  <a:pos x="T2" y="T3"/>
                </a:cxn>
                <a:cxn ang="0">
                  <a:pos x="T4" y="T5"/>
                </a:cxn>
                <a:cxn ang="0">
                  <a:pos x="T6" y="T7"/>
                </a:cxn>
                <a:cxn ang="0">
                  <a:pos x="T8" y="T9"/>
                </a:cxn>
              </a:cxnLst>
              <a:rect l="0" t="0" r="r" b="b"/>
              <a:pathLst>
                <a:path w="961" h="576">
                  <a:moveTo>
                    <a:pt x="961" y="555"/>
                  </a:moveTo>
                  <a:lnTo>
                    <a:pt x="961" y="576"/>
                  </a:lnTo>
                  <a:lnTo>
                    <a:pt x="0" y="19"/>
                  </a:lnTo>
                  <a:lnTo>
                    <a:pt x="0" y="0"/>
                  </a:lnTo>
                  <a:lnTo>
                    <a:pt x="961" y="555"/>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36">
              <a:extLst>
                <a:ext uri="{FF2B5EF4-FFF2-40B4-BE49-F238E27FC236}">
                  <a16:creationId xmlns:a16="http://schemas.microsoft.com/office/drawing/2014/main" id="{9E2513D6-B59C-4DA4-A1A9-510B3700F7B7}"/>
                </a:ext>
              </a:extLst>
            </p:cNvPr>
            <p:cNvSpPr>
              <a:spLocks/>
            </p:cNvSpPr>
            <p:nvPr/>
          </p:nvSpPr>
          <p:spPr bwMode="auto">
            <a:xfrm>
              <a:off x="10112375" y="6840538"/>
              <a:ext cx="1525588" cy="914400"/>
            </a:xfrm>
            <a:custGeom>
              <a:avLst/>
              <a:gdLst>
                <a:gd name="T0" fmla="*/ 961 w 961"/>
                <a:gd name="T1" fmla="*/ 557 h 576"/>
                <a:gd name="T2" fmla="*/ 961 w 961"/>
                <a:gd name="T3" fmla="*/ 576 h 576"/>
                <a:gd name="T4" fmla="*/ 0 w 961"/>
                <a:gd name="T5" fmla="*/ 21 h 576"/>
                <a:gd name="T6" fmla="*/ 0 w 961"/>
                <a:gd name="T7" fmla="*/ 0 h 576"/>
                <a:gd name="T8" fmla="*/ 961 w 961"/>
                <a:gd name="T9" fmla="*/ 557 h 576"/>
              </a:gdLst>
              <a:ahLst/>
              <a:cxnLst>
                <a:cxn ang="0">
                  <a:pos x="T0" y="T1"/>
                </a:cxn>
                <a:cxn ang="0">
                  <a:pos x="T2" y="T3"/>
                </a:cxn>
                <a:cxn ang="0">
                  <a:pos x="T4" y="T5"/>
                </a:cxn>
                <a:cxn ang="0">
                  <a:pos x="T6" y="T7"/>
                </a:cxn>
                <a:cxn ang="0">
                  <a:pos x="T8" y="T9"/>
                </a:cxn>
              </a:cxnLst>
              <a:rect l="0" t="0" r="r" b="b"/>
              <a:pathLst>
                <a:path w="961" h="576">
                  <a:moveTo>
                    <a:pt x="961" y="557"/>
                  </a:moveTo>
                  <a:lnTo>
                    <a:pt x="961" y="576"/>
                  </a:lnTo>
                  <a:lnTo>
                    <a:pt x="0" y="21"/>
                  </a:lnTo>
                  <a:lnTo>
                    <a:pt x="0" y="0"/>
                  </a:lnTo>
                  <a:lnTo>
                    <a:pt x="961" y="557"/>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37">
              <a:extLst>
                <a:ext uri="{FF2B5EF4-FFF2-40B4-BE49-F238E27FC236}">
                  <a16:creationId xmlns:a16="http://schemas.microsoft.com/office/drawing/2014/main" id="{33A618AB-850B-4BEA-A877-6F60389065A3}"/>
                </a:ext>
              </a:extLst>
            </p:cNvPr>
            <p:cNvSpPr>
              <a:spLocks/>
            </p:cNvSpPr>
            <p:nvPr/>
          </p:nvSpPr>
          <p:spPr bwMode="auto">
            <a:xfrm>
              <a:off x="10669588" y="6464301"/>
              <a:ext cx="1444625" cy="835025"/>
            </a:xfrm>
            <a:custGeom>
              <a:avLst/>
              <a:gdLst>
                <a:gd name="T0" fmla="*/ 130 w 910"/>
                <a:gd name="T1" fmla="*/ 0 h 526"/>
                <a:gd name="T2" fmla="*/ 910 w 910"/>
                <a:gd name="T3" fmla="*/ 449 h 526"/>
                <a:gd name="T4" fmla="*/ 779 w 910"/>
                <a:gd name="T5" fmla="*/ 526 h 526"/>
                <a:gd name="T6" fmla="*/ 0 w 910"/>
                <a:gd name="T7" fmla="*/ 75 h 526"/>
                <a:gd name="T8" fmla="*/ 130 w 910"/>
                <a:gd name="T9" fmla="*/ 0 h 526"/>
              </a:gdLst>
              <a:ahLst/>
              <a:cxnLst>
                <a:cxn ang="0">
                  <a:pos x="T0" y="T1"/>
                </a:cxn>
                <a:cxn ang="0">
                  <a:pos x="T2" y="T3"/>
                </a:cxn>
                <a:cxn ang="0">
                  <a:pos x="T4" y="T5"/>
                </a:cxn>
                <a:cxn ang="0">
                  <a:pos x="T6" y="T7"/>
                </a:cxn>
                <a:cxn ang="0">
                  <a:pos x="T8" y="T9"/>
                </a:cxn>
              </a:cxnLst>
              <a:rect l="0" t="0" r="r" b="b"/>
              <a:pathLst>
                <a:path w="910" h="526">
                  <a:moveTo>
                    <a:pt x="130" y="0"/>
                  </a:moveTo>
                  <a:lnTo>
                    <a:pt x="910" y="449"/>
                  </a:lnTo>
                  <a:lnTo>
                    <a:pt x="779" y="526"/>
                  </a:lnTo>
                  <a:lnTo>
                    <a:pt x="0" y="75"/>
                  </a:lnTo>
                  <a:lnTo>
                    <a:pt x="130"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38">
              <a:extLst>
                <a:ext uri="{FF2B5EF4-FFF2-40B4-BE49-F238E27FC236}">
                  <a16:creationId xmlns:a16="http://schemas.microsoft.com/office/drawing/2014/main" id="{05410B30-189B-46A3-AF0C-15825C1BDDB6}"/>
                </a:ext>
              </a:extLst>
            </p:cNvPr>
            <p:cNvSpPr>
              <a:spLocks/>
            </p:cNvSpPr>
            <p:nvPr/>
          </p:nvSpPr>
          <p:spPr bwMode="auto">
            <a:xfrm>
              <a:off x="11066463" y="6469063"/>
              <a:ext cx="1033463" cy="596900"/>
            </a:xfrm>
            <a:custGeom>
              <a:avLst/>
              <a:gdLst>
                <a:gd name="T0" fmla="*/ 49 w 651"/>
                <a:gd name="T1" fmla="*/ 0 h 376"/>
                <a:gd name="T2" fmla="*/ 651 w 651"/>
                <a:gd name="T3" fmla="*/ 349 h 376"/>
                <a:gd name="T4" fmla="*/ 602 w 651"/>
                <a:gd name="T5" fmla="*/ 376 h 376"/>
                <a:gd name="T6" fmla="*/ 0 w 651"/>
                <a:gd name="T7" fmla="*/ 30 h 376"/>
                <a:gd name="T8" fmla="*/ 49 w 651"/>
                <a:gd name="T9" fmla="*/ 0 h 376"/>
              </a:gdLst>
              <a:ahLst/>
              <a:cxnLst>
                <a:cxn ang="0">
                  <a:pos x="T0" y="T1"/>
                </a:cxn>
                <a:cxn ang="0">
                  <a:pos x="T2" y="T3"/>
                </a:cxn>
                <a:cxn ang="0">
                  <a:pos x="T4" y="T5"/>
                </a:cxn>
                <a:cxn ang="0">
                  <a:pos x="T6" y="T7"/>
                </a:cxn>
                <a:cxn ang="0">
                  <a:pos x="T8" y="T9"/>
                </a:cxn>
              </a:cxnLst>
              <a:rect l="0" t="0" r="r" b="b"/>
              <a:pathLst>
                <a:path w="651" h="376">
                  <a:moveTo>
                    <a:pt x="49" y="0"/>
                  </a:moveTo>
                  <a:lnTo>
                    <a:pt x="651" y="349"/>
                  </a:lnTo>
                  <a:lnTo>
                    <a:pt x="602" y="376"/>
                  </a:lnTo>
                  <a:lnTo>
                    <a:pt x="0" y="30"/>
                  </a:lnTo>
                  <a:lnTo>
                    <a:pt x="4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39">
              <a:extLst>
                <a:ext uri="{FF2B5EF4-FFF2-40B4-BE49-F238E27FC236}">
                  <a16:creationId xmlns:a16="http://schemas.microsoft.com/office/drawing/2014/main" id="{28A82F87-3454-4F01-9655-DC236B157BED}"/>
                </a:ext>
              </a:extLst>
            </p:cNvPr>
            <p:cNvSpPr>
              <a:spLocks/>
            </p:cNvSpPr>
            <p:nvPr/>
          </p:nvSpPr>
          <p:spPr bwMode="auto">
            <a:xfrm>
              <a:off x="12403138" y="5851526"/>
              <a:ext cx="742950" cy="427038"/>
            </a:xfrm>
            <a:custGeom>
              <a:avLst/>
              <a:gdLst>
                <a:gd name="T0" fmla="*/ 19 w 468"/>
                <a:gd name="T1" fmla="*/ 0 h 269"/>
                <a:gd name="T2" fmla="*/ 468 w 468"/>
                <a:gd name="T3" fmla="*/ 259 h 269"/>
                <a:gd name="T4" fmla="*/ 449 w 468"/>
                <a:gd name="T5" fmla="*/ 269 h 269"/>
                <a:gd name="T6" fmla="*/ 0 w 468"/>
                <a:gd name="T7" fmla="*/ 10 h 269"/>
                <a:gd name="T8" fmla="*/ 19 w 468"/>
                <a:gd name="T9" fmla="*/ 0 h 269"/>
              </a:gdLst>
              <a:ahLst/>
              <a:cxnLst>
                <a:cxn ang="0">
                  <a:pos x="T0" y="T1"/>
                </a:cxn>
                <a:cxn ang="0">
                  <a:pos x="T2" y="T3"/>
                </a:cxn>
                <a:cxn ang="0">
                  <a:pos x="T4" y="T5"/>
                </a:cxn>
                <a:cxn ang="0">
                  <a:pos x="T6" y="T7"/>
                </a:cxn>
                <a:cxn ang="0">
                  <a:pos x="T8" y="T9"/>
                </a:cxn>
              </a:cxnLst>
              <a:rect l="0" t="0" r="r" b="b"/>
              <a:pathLst>
                <a:path w="468" h="269">
                  <a:moveTo>
                    <a:pt x="19" y="0"/>
                  </a:moveTo>
                  <a:lnTo>
                    <a:pt x="468" y="259"/>
                  </a:lnTo>
                  <a:lnTo>
                    <a:pt x="449" y="269"/>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1" name="Freeform 40">
              <a:extLst>
                <a:ext uri="{FF2B5EF4-FFF2-40B4-BE49-F238E27FC236}">
                  <a16:creationId xmlns:a16="http://schemas.microsoft.com/office/drawing/2014/main" id="{3D5FF2FA-FD68-462C-9CAF-C16F105C3F78}"/>
                </a:ext>
              </a:extLst>
            </p:cNvPr>
            <p:cNvSpPr>
              <a:spLocks/>
            </p:cNvSpPr>
            <p:nvPr/>
          </p:nvSpPr>
          <p:spPr bwMode="auto">
            <a:xfrm>
              <a:off x="12452350" y="5822951"/>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2" name="Freeform 41">
              <a:extLst>
                <a:ext uri="{FF2B5EF4-FFF2-40B4-BE49-F238E27FC236}">
                  <a16:creationId xmlns:a16="http://schemas.microsoft.com/office/drawing/2014/main" id="{7B6F55AC-9B4C-4F5E-86A9-40CD3841531E}"/>
                </a:ext>
              </a:extLst>
            </p:cNvPr>
            <p:cNvSpPr>
              <a:spLocks/>
            </p:cNvSpPr>
            <p:nvPr/>
          </p:nvSpPr>
          <p:spPr bwMode="auto">
            <a:xfrm>
              <a:off x="12499975" y="5795963"/>
              <a:ext cx="742950" cy="428625"/>
            </a:xfrm>
            <a:custGeom>
              <a:avLst/>
              <a:gdLst>
                <a:gd name="T0" fmla="*/ 19 w 468"/>
                <a:gd name="T1" fmla="*/ 0 h 270"/>
                <a:gd name="T2" fmla="*/ 468 w 468"/>
                <a:gd name="T3" fmla="*/ 259 h 270"/>
                <a:gd name="T4" fmla="*/ 449 w 468"/>
                <a:gd name="T5" fmla="*/ 270 h 270"/>
                <a:gd name="T6" fmla="*/ 0 w 468"/>
                <a:gd name="T7" fmla="*/ 10 h 270"/>
                <a:gd name="T8" fmla="*/ 19 w 468"/>
                <a:gd name="T9" fmla="*/ 0 h 270"/>
              </a:gdLst>
              <a:ahLst/>
              <a:cxnLst>
                <a:cxn ang="0">
                  <a:pos x="T0" y="T1"/>
                </a:cxn>
                <a:cxn ang="0">
                  <a:pos x="T2" y="T3"/>
                </a:cxn>
                <a:cxn ang="0">
                  <a:pos x="T4" y="T5"/>
                </a:cxn>
                <a:cxn ang="0">
                  <a:pos x="T6" y="T7"/>
                </a:cxn>
                <a:cxn ang="0">
                  <a:pos x="T8" y="T9"/>
                </a:cxn>
              </a:cxnLst>
              <a:rect l="0" t="0" r="r" b="b"/>
              <a:pathLst>
                <a:path w="468" h="270">
                  <a:moveTo>
                    <a:pt x="19" y="0"/>
                  </a:moveTo>
                  <a:lnTo>
                    <a:pt x="468" y="259"/>
                  </a:lnTo>
                  <a:lnTo>
                    <a:pt x="449" y="270"/>
                  </a:lnTo>
                  <a:lnTo>
                    <a:pt x="0" y="10"/>
                  </a:lnTo>
                  <a:lnTo>
                    <a:pt x="19"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42">
              <a:extLst>
                <a:ext uri="{FF2B5EF4-FFF2-40B4-BE49-F238E27FC236}">
                  <a16:creationId xmlns:a16="http://schemas.microsoft.com/office/drawing/2014/main" id="{A7CA4F32-6BBB-4F25-BCB6-F0AADA69C567}"/>
                </a:ext>
              </a:extLst>
            </p:cNvPr>
            <p:cNvSpPr>
              <a:spLocks/>
            </p:cNvSpPr>
            <p:nvPr/>
          </p:nvSpPr>
          <p:spPr bwMode="auto">
            <a:xfrm>
              <a:off x="12549188" y="5767388"/>
              <a:ext cx="739775" cy="428625"/>
            </a:xfrm>
            <a:custGeom>
              <a:avLst/>
              <a:gdLst>
                <a:gd name="T0" fmla="*/ 18 w 466"/>
                <a:gd name="T1" fmla="*/ 0 h 270"/>
                <a:gd name="T2" fmla="*/ 466 w 466"/>
                <a:gd name="T3" fmla="*/ 260 h 270"/>
                <a:gd name="T4" fmla="*/ 449 w 466"/>
                <a:gd name="T5" fmla="*/ 270 h 270"/>
                <a:gd name="T6" fmla="*/ 0 w 466"/>
                <a:gd name="T7" fmla="*/ 11 h 270"/>
                <a:gd name="T8" fmla="*/ 18 w 466"/>
                <a:gd name="T9" fmla="*/ 0 h 270"/>
              </a:gdLst>
              <a:ahLst/>
              <a:cxnLst>
                <a:cxn ang="0">
                  <a:pos x="T0" y="T1"/>
                </a:cxn>
                <a:cxn ang="0">
                  <a:pos x="T2" y="T3"/>
                </a:cxn>
                <a:cxn ang="0">
                  <a:pos x="T4" y="T5"/>
                </a:cxn>
                <a:cxn ang="0">
                  <a:pos x="T6" y="T7"/>
                </a:cxn>
                <a:cxn ang="0">
                  <a:pos x="T8" y="T9"/>
                </a:cxn>
              </a:cxnLst>
              <a:rect l="0" t="0" r="r" b="b"/>
              <a:pathLst>
                <a:path w="466" h="270">
                  <a:moveTo>
                    <a:pt x="18" y="0"/>
                  </a:moveTo>
                  <a:lnTo>
                    <a:pt x="466" y="260"/>
                  </a:lnTo>
                  <a:lnTo>
                    <a:pt x="449" y="270"/>
                  </a:lnTo>
                  <a:lnTo>
                    <a:pt x="0" y="11"/>
                  </a:lnTo>
                  <a:lnTo>
                    <a:pt x="18"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43">
              <a:extLst>
                <a:ext uri="{FF2B5EF4-FFF2-40B4-BE49-F238E27FC236}">
                  <a16:creationId xmlns:a16="http://schemas.microsoft.com/office/drawing/2014/main" id="{84165C01-80A7-450C-9684-7EAADA50E1E3}"/>
                </a:ext>
              </a:extLst>
            </p:cNvPr>
            <p:cNvSpPr>
              <a:spLocks/>
            </p:cNvSpPr>
            <p:nvPr/>
          </p:nvSpPr>
          <p:spPr bwMode="auto">
            <a:xfrm>
              <a:off x="12914313" y="5830888"/>
              <a:ext cx="266700" cy="155575"/>
            </a:xfrm>
            <a:custGeom>
              <a:avLst/>
              <a:gdLst>
                <a:gd name="T0" fmla="*/ 17 w 168"/>
                <a:gd name="T1" fmla="*/ 0 h 98"/>
                <a:gd name="T2" fmla="*/ 168 w 168"/>
                <a:gd name="T3" fmla="*/ 87 h 98"/>
                <a:gd name="T4" fmla="*/ 151 w 168"/>
                <a:gd name="T5" fmla="*/ 98 h 98"/>
                <a:gd name="T6" fmla="*/ 0 w 168"/>
                <a:gd name="T7" fmla="*/ 11 h 98"/>
                <a:gd name="T8" fmla="*/ 17 w 168"/>
                <a:gd name="T9" fmla="*/ 0 h 98"/>
              </a:gdLst>
              <a:ahLst/>
              <a:cxnLst>
                <a:cxn ang="0">
                  <a:pos x="T0" y="T1"/>
                </a:cxn>
                <a:cxn ang="0">
                  <a:pos x="T2" y="T3"/>
                </a:cxn>
                <a:cxn ang="0">
                  <a:pos x="T4" y="T5"/>
                </a:cxn>
                <a:cxn ang="0">
                  <a:pos x="T6" y="T7"/>
                </a:cxn>
                <a:cxn ang="0">
                  <a:pos x="T8" y="T9"/>
                </a:cxn>
              </a:cxnLst>
              <a:rect l="0" t="0" r="r" b="b"/>
              <a:pathLst>
                <a:path w="168" h="98">
                  <a:moveTo>
                    <a:pt x="17" y="0"/>
                  </a:moveTo>
                  <a:lnTo>
                    <a:pt x="168" y="87"/>
                  </a:lnTo>
                  <a:lnTo>
                    <a:pt x="151" y="98"/>
                  </a:lnTo>
                  <a:lnTo>
                    <a:pt x="0" y="11"/>
                  </a:lnTo>
                  <a:lnTo>
                    <a:pt x="17"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44">
              <a:extLst>
                <a:ext uri="{FF2B5EF4-FFF2-40B4-BE49-F238E27FC236}">
                  <a16:creationId xmlns:a16="http://schemas.microsoft.com/office/drawing/2014/main" id="{56C49CB1-7315-40BA-9ECD-CED9AC500D75}"/>
                </a:ext>
              </a:extLst>
            </p:cNvPr>
            <p:cNvSpPr>
              <a:spLocks/>
            </p:cNvSpPr>
            <p:nvPr/>
          </p:nvSpPr>
          <p:spPr bwMode="auto">
            <a:xfrm>
              <a:off x="12406313" y="6099176"/>
              <a:ext cx="311150" cy="179388"/>
            </a:xfrm>
            <a:custGeom>
              <a:avLst/>
              <a:gdLst>
                <a:gd name="T0" fmla="*/ 3 w 196"/>
                <a:gd name="T1" fmla="*/ 0 h 113"/>
                <a:gd name="T2" fmla="*/ 196 w 196"/>
                <a:gd name="T3" fmla="*/ 112 h 113"/>
                <a:gd name="T4" fmla="*/ 193 w 196"/>
                <a:gd name="T5" fmla="*/ 113 h 113"/>
                <a:gd name="T6" fmla="*/ 0 w 196"/>
                <a:gd name="T7" fmla="*/ 2 h 113"/>
                <a:gd name="T8" fmla="*/ 3 w 196"/>
                <a:gd name="T9" fmla="*/ 0 h 113"/>
              </a:gdLst>
              <a:ahLst/>
              <a:cxnLst>
                <a:cxn ang="0">
                  <a:pos x="T0" y="T1"/>
                </a:cxn>
                <a:cxn ang="0">
                  <a:pos x="T2" y="T3"/>
                </a:cxn>
                <a:cxn ang="0">
                  <a:pos x="T4" y="T5"/>
                </a:cxn>
                <a:cxn ang="0">
                  <a:pos x="T6" y="T7"/>
                </a:cxn>
                <a:cxn ang="0">
                  <a:pos x="T8" y="T9"/>
                </a:cxn>
              </a:cxnLst>
              <a:rect l="0" t="0" r="r" b="b"/>
              <a:pathLst>
                <a:path w="196" h="113">
                  <a:moveTo>
                    <a:pt x="3" y="0"/>
                  </a:moveTo>
                  <a:lnTo>
                    <a:pt x="196" y="112"/>
                  </a:lnTo>
                  <a:lnTo>
                    <a:pt x="193" y="113"/>
                  </a:lnTo>
                  <a:lnTo>
                    <a:pt x="0" y="2"/>
                  </a:lnTo>
                  <a:lnTo>
                    <a:pt x="3" y="0"/>
                  </a:lnTo>
                  <a:close/>
                </a:path>
              </a:pathLst>
            </a:custGeom>
            <a:solidFill>
              <a:srgbClr val="E4DF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8086" y="414780"/>
            <a:ext cx="4020261" cy="4503612"/>
          </a:xfrm>
          <a:prstGeom prst="rect">
            <a:avLst/>
          </a:prstGeom>
        </p:spPr>
      </p:pic>
      <p:grpSp>
        <p:nvGrpSpPr>
          <p:cNvPr id="159" name="Group 158">
            <a:extLst>
              <a:ext uri="{FF2B5EF4-FFF2-40B4-BE49-F238E27FC236}">
                <a16:creationId xmlns:a16="http://schemas.microsoft.com/office/drawing/2014/main" id="{64991881-5357-428D-B6F7-05A9CD40AAC5}"/>
              </a:ext>
            </a:extLst>
          </p:cNvPr>
          <p:cNvGrpSpPr/>
          <p:nvPr/>
        </p:nvGrpSpPr>
        <p:grpSpPr>
          <a:xfrm>
            <a:off x="63095" y="5690083"/>
            <a:ext cx="2244888" cy="1153256"/>
            <a:chOff x="10103278" y="11586688"/>
            <a:chExt cx="4144052" cy="2128905"/>
          </a:xfrm>
          <a:effectLst>
            <a:reflection stA="1000" endPos="65000" dist="50800" dir="5400000" sy="-100000" algn="bl" rotWithShape="0"/>
          </a:effectLst>
        </p:grpSpPr>
        <p:sp>
          <p:nvSpPr>
            <p:cNvPr id="160" name="Freeform: Shape 30">
              <a:extLst>
                <a:ext uri="{FF2B5EF4-FFF2-40B4-BE49-F238E27FC236}">
                  <a16:creationId xmlns:a16="http://schemas.microsoft.com/office/drawing/2014/main" id="{8DA9E379-095C-41CE-9343-87413F3E1372}"/>
                </a:ext>
              </a:extLst>
            </p:cNvPr>
            <p:cNvSpPr/>
            <p:nvPr/>
          </p:nvSpPr>
          <p:spPr>
            <a:xfrm>
              <a:off x="10282041" y="11586688"/>
              <a:ext cx="3965289" cy="1243216"/>
            </a:xfrm>
            <a:custGeom>
              <a:avLst/>
              <a:gdLst>
                <a:gd name="connsiteX0" fmla="*/ 3963258 w 3965289"/>
                <a:gd name="connsiteY0" fmla="*/ 989291 h 1243215"/>
                <a:gd name="connsiteX1" fmla="*/ 3926693 w 3965289"/>
                <a:gd name="connsiteY1" fmla="*/ 992541 h 1243215"/>
                <a:gd name="connsiteX2" fmla="*/ 3926693 w 3965289"/>
                <a:gd name="connsiteY2" fmla="*/ 992541 h 1243215"/>
                <a:gd name="connsiteX3" fmla="*/ 1322440 w 3965289"/>
                <a:gd name="connsiteY3" fmla="*/ 1241184 h 1243215"/>
                <a:gd name="connsiteX4" fmla="*/ 1307002 w 3965289"/>
                <a:gd name="connsiteY4" fmla="*/ 1228184 h 1243215"/>
                <a:gd name="connsiteX5" fmla="*/ 6094 w 3965289"/>
                <a:gd name="connsiteY5" fmla="*/ 160480 h 1243215"/>
                <a:gd name="connsiteX6" fmla="*/ 2443772 w 3965289"/>
                <a:gd name="connsiteY6"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5289" h="1243215">
                  <a:moveTo>
                    <a:pt x="3963258" y="989291"/>
                  </a:moveTo>
                  <a:lnTo>
                    <a:pt x="3926693" y="992541"/>
                  </a:lnTo>
                  <a:lnTo>
                    <a:pt x="3926693" y="992541"/>
                  </a:lnTo>
                  <a:lnTo>
                    <a:pt x="1322440" y="1241184"/>
                  </a:lnTo>
                  <a:lnTo>
                    <a:pt x="1307002" y="1228184"/>
                  </a:lnTo>
                  <a:lnTo>
                    <a:pt x="6094" y="160480"/>
                  </a:lnTo>
                  <a:lnTo>
                    <a:pt x="2443772" y="6094"/>
                  </a:lnTo>
                  <a:close/>
                </a:path>
              </a:pathLst>
            </a:custGeom>
            <a:gradFill>
              <a:gsLst>
                <a:gs pos="0">
                  <a:schemeClr val="accent3"/>
                </a:gs>
                <a:gs pos="100000">
                  <a:schemeClr val="accent2"/>
                </a:gs>
              </a:gsLst>
              <a:path path="circle">
                <a:fillToRect l="100000" b="100000"/>
              </a:path>
            </a:gradFill>
            <a:ln w="9525" cap="flat">
              <a:noFill/>
              <a:prstDash val="solid"/>
              <a:miter/>
            </a:ln>
          </p:spPr>
          <p:txBody>
            <a:bodyPr rtlCol="0" anchor="ctr"/>
            <a:lstStyle/>
            <a:p>
              <a:endParaRPr lang="en-US"/>
            </a:p>
          </p:txBody>
        </p:sp>
        <p:sp>
          <p:nvSpPr>
            <p:cNvPr id="161" name="Freeform: Shape 31">
              <a:extLst>
                <a:ext uri="{FF2B5EF4-FFF2-40B4-BE49-F238E27FC236}">
                  <a16:creationId xmlns:a16="http://schemas.microsoft.com/office/drawing/2014/main" id="{6E3322EF-FBA4-44FB-A659-947A01A3B82E}"/>
                </a:ext>
              </a:extLst>
            </p:cNvPr>
            <p:cNvSpPr/>
            <p:nvPr/>
          </p:nvSpPr>
          <p:spPr>
            <a:xfrm>
              <a:off x="10103278" y="11741074"/>
              <a:ext cx="1503235" cy="1966393"/>
            </a:xfrm>
            <a:custGeom>
              <a:avLst/>
              <a:gdLst>
                <a:gd name="connsiteX0" fmla="*/ 1387445 w 1503234"/>
                <a:gd name="connsiteY0" fmla="*/ 1926985 h 1966393"/>
                <a:gd name="connsiteX1" fmla="*/ 1403696 w 1503234"/>
                <a:gd name="connsiteY1" fmla="*/ 1964362 h 1966393"/>
                <a:gd name="connsiteX2" fmla="*/ 1400446 w 1503234"/>
                <a:gd name="connsiteY2" fmla="*/ 1961113 h 1966393"/>
                <a:gd name="connsiteX3" fmla="*/ 1400446 w 1503234"/>
                <a:gd name="connsiteY3" fmla="*/ 1961113 h 1966393"/>
                <a:gd name="connsiteX4" fmla="*/ 119852 w 1503234"/>
                <a:gd name="connsiteY4" fmla="*/ 753649 h 1966393"/>
                <a:gd name="connsiteX5" fmla="*/ 6094 w 1503234"/>
                <a:gd name="connsiteY5" fmla="*/ 371746 h 1966393"/>
                <a:gd name="connsiteX6" fmla="*/ 184857 w 1503234"/>
                <a:gd name="connsiteY6" fmla="*/ 6094 h 1966393"/>
                <a:gd name="connsiteX7" fmla="*/ 1485765 w 1503234"/>
                <a:gd name="connsiteY7" fmla="*/ 1073797 h 1966393"/>
                <a:gd name="connsiteX8" fmla="*/ 1501203 w 1503234"/>
                <a:gd name="connsiteY8" fmla="*/ 1086798 h 1966393"/>
                <a:gd name="connsiteX9" fmla="*/ 1306189 w 1503234"/>
                <a:gd name="connsiteY9" fmla="*/ 1525580 h 1966393"/>
                <a:gd name="connsiteX10" fmla="*/ 1362256 w 1503234"/>
                <a:gd name="connsiteY10" fmla="*/ 1864418 h 1966393"/>
                <a:gd name="connsiteX11" fmla="*/ 1362256 w 1503234"/>
                <a:gd name="connsiteY11" fmla="*/ 1865230 h 1966393"/>
                <a:gd name="connsiteX12" fmla="*/ 1387445 w 1503234"/>
                <a:gd name="connsiteY12" fmla="*/ 1926985 h 196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03234" h="1966393">
                  <a:moveTo>
                    <a:pt x="1387445" y="1926985"/>
                  </a:moveTo>
                  <a:cubicBezTo>
                    <a:pt x="1397196" y="1950549"/>
                    <a:pt x="1403696" y="1964362"/>
                    <a:pt x="1403696" y="1964362"/>
                  </a:cubicBezTo>
                  <a:lnTo>
                    <a:pt x="1400446" y="1961113"/>
                  </a:lnTo>
                  <a:cubicBezTo>
                    <a:pt x="1400446" y="1961113"/>
                    <a:pt x="1400446" y="1961113"/>
                    <a:pt x="1400446" y="1961113"/>
                  </a:cubicBezTo>
                  <a:lnTo>
                    <a:pt x="119852" y="753649"/>
                  </a:lnTo>
                  <a:cubicBezTo>
                    <a:pt x="119852" y="753649"/>
                    <a:pt x="6094" y="591137"/>
                    <a:pt x="6094" y="371746"/>
                  </a:cubicBezTo>
                  <a:cubicBezTo>
                    <a:pt x="6094" y="152355"/>
                    <a:pt x="184857" y="6094"/>
                    <a:pt x="184857" y="6094"/>
                  </a:cubicBezTo>
                  <a:lnTo>
                    <a:pt x="1485765" y="1073797"/>
                  </a:lnTo>
                  <a:lnTo>
                    <a:pt x="1501203" y="1086798"/>
                  </a:lnTo>
                  <a:cubicBezTo>
                    <a:pt x="1501203" y="1086798"/>
                    <a:pt x="1330566" y="1338691"/>
                    <a:pt x="1306189" y="1525580"/>
                  </a:cubicBezTo>
                  <a:cubicBezTo>
                    <a:pt x="1291563" y="1637714"/>
                    <a:pt x="1329753" y="1774224"/>
                    <a:pt x="1362256" y="1864418"/>
                  </a:cubicBezTo>
                  <a:lnTo>
                    <a:pt x="1362256" y="1865230"/>
                  </a:lnTo>
                  <a:cubicBezTo>
                    <a:pt x="1372006" y="1889607"/>
                    <a:pt x="1380132" y="1910733"/>
                    <a:pt x="1387445" y="1926985"/>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2" name="Freeform: Shape 32">
              <a:extLst>
                <a:ext uri="{FF2B5EF4-FFF2-40B4-BE49-F238E27FC236}">
                  <a16:creationId xmlns:a16="http://schemas.microsoft.com/office/drawing/2014/main" id="{C8868A06-B79C-4DDD-B0EA-E19CF572E363}"/>
                </a:ext>
              </a:extLst>
            </p:cNvPr>
            <p:cNvSpPr/>
            <p:nvPr/>
          </p:nvSpPr>
          <p:spPr>
            <a:xfrm>
              <a:off x="11484629" y="13301188"/>
              <a:ext cx="2681446" cy="414405"/>
            </a:xfrm>
            <a:custGeom>
              <a:avLst/>
              <a:gdLst>
                <a:gd name="connsiteX0" fmla="*/ 6094 w 2681445"/>
                <a:gd name="connsiteY0" fmla="*/ 366871 h 414405"/>
                <a:gd name="connsiteX1" fmla="*/ 2622535 w 2681445"/>
                <a:gd name="connsiteY1" fmla="*/ 30471 h 414405"/>
                <a:gd name="connsiteX2" fmla="*/ 2622535 w 2681445"/>
                <a:gd name="connsiteY2" fmla="*/ 6094 h 414405"/>
                <a:gd name="connsiteX3" fmla="*/ 2679414 w 2681445"/>
                <a:gd name="connsiteY3" fmla="*/ 38597 h 414405"/>
                <a:gd name="connsiteX4" fmla="*/ 2679414 w 2681445"/>
                <a:gd name="connsiteY4" fmla="*/ 71099 h 414405"/>
                <a:gd name="connsiteX5" fmla="*/ 46722 w 2681445"/>
                <a:gd name="connsiteY5" fmla="*/ 412374 h 414405"/>
                <a:gd name="connsiteX6" fmla="*/ 6094 w 2681445"/>
                <a:gd name="connsiteY6" fmla="*/ 366871 h 41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45" h="414405">
                  <a:moveTo>
                    <a:pt x="6094" y="366871"/>
                  </a:moveTo>
                  <a:lnTo>
                    <a:pt x="2622535" y="30471"/>
                  </a:lnTo>
                  <a:lnTo>
                    <a:pt x="2622535" y="6094"/>
                  </a:lnTo>
                  <a:lnTo>
                    <a:pt x="2679414" y="38597"/>
                  </a:lnTo>
                  <a:lnTo>
                    <a:pt x="2679414" y="71099"/>
                  </a:lnTo>
                  <a:lnTo>
                    <a:pt x="46722" y="412374"/>
                  </a:lnTo>
                  <a:cubicBezTo>
                    <a:pt x="46722" y="412374"/>
                    <a:pt x="14220" y="420499"/>
                    <a:pt x="6094" y="366871"/>
                  </a:cubicBezTo>
                  <a:close/>
                </a:path>
              </a:pathLst>
            </a:custGeom>
            <a:gradFill>
              <a:gsLst>
                <a:gs pos="0">
                  <a:schemeClr val="accent3"/>
                </a:gs>
                <a:gs pos="100000">
                  <a:schemeClr val="accent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63" name="Freeform: Shape 33">
              <a:extLst>
                <a:ext uri="{FF2B5EF4-FFF2-40B4-BE49-F238E27FC236}">
                  <a16:creationId xmlns:a16="http://schemas.microsoft.com/office/drawing/2014/main" id="{B5B5FFCC-9476-4F32-874B-A7C9FC674D0B}"/>
                </a:ext>
              </a:extLst>
            </p:cNvPr>
            <p:cNvSpPr/>
            <p:nvPr/>
          </p:nvSpPr>
          <p:spPr>
            <a:xfrm>
              <a:off x="11475690" y="13301188"/>
              <a:ext cx="2632692" cy="365652"/>
            </a:xfrm>
            <a:custGeom>
              <a:avLst/>
              <a:gdLst>
                <a:gd name="connsiteX0" fmla="*/ 2631473 w 2632692"/>
                <a:gd name="connsiteY0" fmla="*/ 30471 h 365651"/>
                <a:gd name="connsiteX1" fmla="*/ 15032 w 2632692"/>
                <a:gd name="connsiteY1" fmla="*/ 363620 h 365651"/>
                <a:gd name="connsiteX2" fmla="*/ 6094 w 2632692"/>
                <a:gd name="connsiteY2" fmla="*/ 342494 h 365651"/>
                <a:gd name="connsiteX3" fmla="*/ 2621723 w 2632692"/>
                <a:gd name="connsiteY3" fmla="*/ 6094 h 365651"/>
                <a:gd name="connsiteX4" fmla="*/ 2631473 w 2632692"/>
                <a:gd name="connsiteY4" fmla="*/ 30471 h 36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2692" h="365651">
                  <a:moveTo>
                    <a:pt x="2631473" y="30471"/>
                  </a:moveTo>
                  <a:lnTo>
                    <a:pt x="15032" y="363620"/>
                  </a:lnTo>
                  <a:lnTo>
                    <a:pt x="6094" y="342494"/>
                  </a:lnTo>
                  <a:lnTo>
                    <a:pt x="2621723" y="6094"/>
                  </a:lnTo>
                  <a:cubicBezTo>
                    <a:pt x="2624973" y="14220"/>
                    <a:pt x="2628223" y="22345"/>
                    <a:pt x="2631473" y="30471"/>
                  </a:cubicBezTo>
                  <a:close/>
                </a:path>
              </a:pathLst>
            </a:custGeom>
            <a:solidFill>
              <a:srgbClr val="BAA0AE"/>
            </a:solidFill>
            <a:ln w="9525" cap="flat">
              <a:noFill/>
              <a:prstDash val="solid"/>
              <a:miter/>
            </a:ln>
          </p:spPr>
          <p:txBody>
            <a:bodyPr rtlCol="0" anchor="ctr"/>
            <a:lstStyle/>
            <a:p>
              <a:endParaRPr lang="en-US"/>
            </a:p>
          </p:txBody>
        </p:sp>
        <p:sp>
          <p:nvSpPr>
            <p:cNvPr id="164" name="Freeform: Shape 34">
              <a:extLst>
                <a:ext uri="{FF2B5EF4-FFF2-40B4-BE49-F238E27FC236}">
                  <a16:creationId xmlns:a16="http://schemas.microsoft.com/office/drawing/2014/main" id="{35FCE0BE-3B25-4D70-BB5C-0C4CFE358F1D}"/>
                </a:ext>
              </a:extLst>
            </p:cNvPr>
            <p:cNvSpPr/>
            <p:nvPr/>
          </p:nvSpPr>
          <p:spPr>
            <a:xfrm>
              <a:off x="11400158" y="12572323"/>
              <a:ext cx="2811455" cy="1072578"/>
            </a:xfrm>
            <a:custGeom>
              <a:avLst/>
              <a:gdLst>
                <a:gd name="connsiteX0" fmla="*/ 2697255 w 2811455"/>
                <a:gd name="connsiteY0" fmla="*/ 734959 h 1072578"/>
                <a:gd name="connsiteX1" fmla="*/ 81626 w 2811455"/>
                <a:gd name="connsiteY1" fmla="*/ 1071359 h 1072578"/>
                <a:gd name="connsiteX2" fmla="*/ 65375 w 2811455"/>
                <a:gd name="connsiteY2" fmla="*/ 1033169 h 1072578"/>
                <a:gd name="connsiteX3" fmla="*/ 65375 w 2811455"/>
                <a:gd name="connsiteY3" fmla="*/ 1032357 h 1072578"/>
                <a:gd name="connsiteX4" fmla="*/ 9308 w 2811455"/>
                <a:gd name="connsiteY4" fmla="*/ 693519 h 1072578"/>
                <a:gd name="connsiteX5" fmla="*/ 15809 w 2811455"/>
                <a:gd name="connsiteY5" fmla="*/ 657766 h 1072578"/>
                <a:gd name="connsiteX6" fmla="*/ 204323 w 2811455"/>
                <a:gd name="connsiteY6" fmla="*/ 254737 h 1072578"/>
                <a:gd name="connsiteX7" fmla="*/ 2420172 w 2811455"/>
                <a:gd name="connsiteY7" fmla="*/ 43472 h 1072578"/>
                <a:gd name="connsiteX8" fmla="*/ 2808575 w 2811455"/>
                <a:gd name="connsiteY8" fmla="*/ 6094 h 1072578"/>
                <a:gd name="connsiteX9" fmla="*/ 2808575 w 2811455"/>
                <a:gd name="connsiteY9" fmla="*/ 6094 h 1072578"/>
                <a:gd name="connsiteX10" fmla="*/ 2697255 w 2811455"/>
                <a:gd name="connsiteY10" fmla="*/ 734959 h 107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1455" h="1072578">
                  <a:moveTo>
                    <a:pt x="2697255" y="734959"/>
                  </a:moveTo>
                  <a:lnTo>
                    <a:pt x="81626" y="1071359"/>
                  </a:lnTo>
                  <a:lnTo>
                    <a:pt x="65375" y="1033169"/>
                  </a:lnTo>
                  <a:lnTo>
                    <a:pt x="65375" y="1032357"/>
                  </a:lnTo>
                  <a:cubicBezTo>
                    <a:pt x="32873" y="942162"/>
                    <a:pt x="-5318" y="805653"/>
                    <a:pt x="9308" y="693519"/>
                  </a:cubicBezTo>
                  <a:cubicBezTo>
                    <a:pt x="10934" y="682143"/>
                    <a:pt x="13371" y="669955"/>
                    <a:pt x="15809" y="657766"/>
                  </a:cubicBezTo>
                  <a:cubicBezTo>
                    <a:pt x="54812" y="476566"/>
                    <a:pt x="204323" y="254737"/>
                    <a:pt x="204323" y="254737"/>
                  </a:cubicBezTo>
                  <a:lnTo>
                    <a:pt x="2420172" y="43472"/>
                  </a:lnTo>
                  <a:lnTo>
                    <a:pt x="2808575" y="6094"/>
                  </a:lnTo>
                  <a:lnTo>
                    <a:pt x="2808575" y="6094"/>
                  </a:lnTo>
                  <a:cubicBezTo>
                    <a:pt x="2808575" y="6907"/>
                    <a:pt x="2555057" y="353870"/>
                    <a:pt x="2697255" y="734959"/>
                  </a:cubicBezTo>
                  <a:close/>
                </a:path>
              </a:pathLst>
            </a:custGeom>
            <a:solidFill>
              <a:srgbClr val="FFE1EF"/>
            </a:solidFill>
            <a:ln w="9525" cap="flat">
              <a:noFill/>
              <a:prstDash val="solid"/>
              <a:miter/>
            </a:ln>
          </p:spPr>
          <p:txBody>
            <a:bodyPr rtlCol="0" anchor="ctr"/>
            <a:lstStyle/>
            <a:p>
              <a:endParaRPr lang="en-US"/>
            </a:p>
          </p:txBody>
        </p:sp>
        <p:sp>
          <p:nvSpPr>
            <p:cNvPr id="165" name="Freeform: Shape 35">
              <a:extLst>
                <a:ext uri="{FF2B5EF4-FFF2-40B4-BE49-F238E27FC236}">
                  <a16:creationId xmlns:a16="http://schemas.microsoft.com/office/drawing/2014/main" id="{59F584E4-515A-4919-9DF6-445968F85623}"/>
                </a:ext>
              </a:extLst>
            </p:cNvPr>
            <p:cNvSpPr/>
            <p:nvPr/>
          </p:nvSpPr>
          <p:spPr>
            <a:xfrm>
              <a:off x="11409873" y="12610513"/>
              <a:ext cx="2413301" cy="625671"/>
            </a:xfrm>
            <a:custGeom>
              <a:avLst/>
              <a:gdLst>
                <a:gd name="connsiteX0" fmla="*/ 2410457 w 2413301"/>
                <a:gd name="connsiteY0" fmla="*/ 6094 h 625670"/>
                <a:gd name="connsiteX1" fmla="*/ 6094 w 2413301"/>
                <a:gd name="connsiteY1" fmla="*/ 620390 h 625670"/>
                <a:gd name="connsiteX2" fmla="*/ 194608 w 2413301"/>
                <a:gd name="connsiteY2" fmla="*/ 217360 h 625670"/>
                <a:gd name="connsiteX3" fmla="*/ 2410457 w 2413301"/>
                <a:gd name="connsiteY3" fmla="*/ 6094 h 625670"/>
              </a:gdLst>
              <a:ahLst/>
              <a:cxnLst>
                <a:cxn ang="0">
                  <a:pos x="connsiteX0" y="connsiteY0"/>
                </a:cxn>
                <a:cxn ang="0">
                  <a:pos x="connsiteX1" y="connsiteY1"/>
                </a:cxn>
                <a:cxn ang="0">
                  <a:pos x="connsiteX2" y="connsiteY2"/>
                </a:cxn>
                <a:cxn ang="0">
                  <a:pos x="connsiteX3" y="connsiteY3"/>
                </a:cxn>
              </a:cxnLst>
              <a:rect l="l" t="t" r="r" b="b"/>
              <a:pathLst>
                <a:path w="2413301" h="625670">
                  <a:moveTo>
                    <a:pt x="2410457" y="6094"/>
                  </a:moveTo>
                  <a:cubicBezTo>
                    <a:pt x="181607" y="240112"/>
                    <a:pt x="6094" y="620390"/>
                    <a:pt x="6094" y="620390"/>
                  </a:cubicBezTo>
                  <a:cubicBezTo>
                    <a:pt x="45097" y="439189"/>
                    <a:pt x="194608" y="217360"/>
                    <a:pt x="194608" y="217360"/>
                  </a:cubicBezTo>
                  <a:lnTo>
                    <a:pt x="2410457" y="6094"/>
                  </a:lnTo>
                  <a:close/>
                </a:path>
              </a:pathLst>
            </a:custGeom>
            <a:solidFill>
              <a:srgbClr val="F7C4DE"/>
            </a:solidFill>
            <a:ln w="9525" cap="flat">
              <a:noFill/>
              <a:prstDash val="solid"/>
              <a:miter/>
            </a:ln>
          </p:spPr>
          <p:txBody>
            <a:bodyPr rtlCol="0" anchor="ctr"/>
            <a:lstStyle/>
            <a:p>
              <a:endParaRPr lang="en-US"/>
            </a:p>
          </p:txBody>
        </p:sp>
        <p:sp>
          <p:nvSpPr>
            <p:cNvPr id="166" name="Freeform: Shape 36">
              <a:extLst>
                <a:ext uri="{FF2B5EF4-FFF2-40B4-BE49-F238E27FC236}">
                  <a16:creationId xmlns:a16="http://schemas.microsoft.com/office/drawing/2014/main" id="{9B04CF80-BC79-455C-98B8-779D5A16DB09}"/>
                </a:ext>
              </a:extLst>
            </p:cNvPr>
            <p:cNvSpPr/>
            <p:nvPr/>
          </p:nvSpPr>
          <p:spPr>
            <a:xfrm>
              <a:off x="10395799" y="11732136"/>
              <a:ext cx="1365100" cy="1088829"/>
            </a:xfrm>
            <a:custGeom>
              <a:avLst/>
              <a:gdLst>
                <a:gd name="connsiteX0" fmla="*/ 6094 w 1365099"/>
                <a:gd name="connsiteY0" fmla="*/ 7720 h 1088829"/>
                <a:gd name="connsiteX1" fmla="*/ 1319190 w 1365099"/>
                <a:gd name="connsiteY1" fmla="*/ 1085173 h 1088829"/>
                <a:gd name="connsiteX2" fmla="*/ 1364693 w 1365099"/>
                <a:gd name="connsiteY2" fmla="*/ 1081111 h 1088829"/>
                <a:gd name="connsiteX3" fmla="*/ 29658 w 1365099"/>
                <a:gd name="connsiteY3" fmla="*/ 6094 h 1088829"/>
              </a:gdLst>
              <a:ahLst/>
              <a:cxnLst>
                <a:cxn ang="0">
                  <a:pos x="connsiteX0" y="connsiteY0"/>
                </a:cxn>
                <a:cxn ang="0">
                  <a:pos x="connsiteX1" y="connsiteY1"/>
                </a:cxn>
                <a:cxn ang="0">
                  <a:pos x="connsiteX2" y="connsiteY2"/>
                </a:cxn>
                <a:cxn ang="0">
                  <a:pos x="connsiteX3" y="connsiteY3"/>
                </a:cxn>
              </a:cxnLst>
              <a:rect l="l" t="t" r="r" b="b"/>
              <a:pathLst>
                <a:path w="1365099" h="1088829">
                  <a:moveTo>
                    <a:pt x="6094" y="7720"/>
                  </a:moveTo>
                  <a:lnTo>
                    <a:pt x="1319190" y="1085173"/>
                  </a:lnTo>
                  <a:lnTo>
                    <a:pt x="1364693" y="1081111"/>
                  </a:lnTo>
                  <a:lnTo>
                    <a:pt x="29658" y="6094"/>
                  </a:lnTo>
                  <a:close/>
                </a:path>
              </a:pathLst>
            </a:custGeom>
            <a:solidFill>
              <a:srgbClr val="F7C4DE"/>
            </a:solidFill>
            <a:ln w="9525" cap="flat">
              <a:noFill/>
              <a:prstDash val="solid"/>
              <a:miter/>
            </a:ln>
          </p:spPr>
          <p:txBody>
            <a:bodyPr rtlCol="0" anchor="ctr"/>
            <a:lstStyle/>
            <a:p>
              <a:endParaRPr lang="en-US"/>
            </a:p>
          </p:txBody>
        </p:sp>
      </p:grpSp>
      <p:grpSp>
        <p:nvGrpSpPr>
          <p:cNvPr id="167" name="Group 166">
            <a:extLst>
              <a:ext uri="{FF2B5EF4-FFF2-40B4-BE49-F238E27FC236}">
                <a16:creationId xmlns:a16="http://schemas.microsoft.com/office/drawing/2014/main" id="{2FD18FAE-F492-4933-8FA6-5120B6BD0C07}"/>
              </a:ext>
            </a:extLst>
          </p:cNvPr>
          <p:cNvGrpSpPr/>
          <p:nvPr/>
        </p:nvGrpSpPr>
        <p:grpSpPr>
          <a:xfrm>
            <a:off x="449825" y="5523245"/>
            <a:ext cx="2226411" cy="1132578"/>
            <a:chOff x="10272717" y="7625462"/>
            <a:chExt cx="3993302" cy="2031398"/>
          </a:xfrm>
          <a:effectLst>
            <a:reflection stA="1000" endPos="65000" dist="50800" dir="5400000" sy="-100000" algn="bl" rotWithShape="0"/>
          </a:effectLst>
        </p:grpSpPr>
        <p:sp>
          <p:nvSpPr>
            <p:cNvPr id="168" name="Freeform: Shape 38">
              <a:extLst>
                <a:ext uri="{FF2B5EF4-FFF2-40B4-BE49-F238E27FC236}">
                  <a16:creationId xmlns:a16="http://schemas.microsoft.com/office/drawing/2014/main" id="{3F8CF08C-214F-461B-8724-EC5F47205EAA}"/>
                </a:ext>
              </a:extLst>
            </p:cNvPr>
            <p:cNvSpPr/>
            <p:nvPr/>
          </p:nvSpPr>
          <p:spPr>
            <a:xfrm>
              <a:off x="10412050" y="7625462"/>
              <a:ext cx="3770275" cy="942569"/>
            </a:xfrm>
            <a:custGeom>
              <a:avLst/>
              <a:gdLst>
                <a:gd name="connsiteX0" fmla="*/ 3768244 w 3770274"/>
                <a:gd name="connsiteY0" fmla="*/ 818653 h 942568"/>
                <a:gd name="connsiteX1" fmla="*/ 3673174 w 3770274"/>
                <a:gd name="connsiteY1" fmla="*/ 822716 h 942568"/>
                <a:gd name="connsiteX2" fmla="*/ 737398 w 3770274"/>
                <a:gd name="connsiteY2" fmla="*/ 940537 h 942568"/>
                <a:gd name="connsiteX3" fmla="*/ 6094 w 3770274"/>
                <a:gd name="connsiteY3" fmla="*/ 62973 h 942568"/>
                <a:gd name="connsiteX4" fmla="*/ 2362516 w 3770274"/>
                <a:gd name="connsiteY4" fmla="*/ 6094 h 9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274" h="942568">
                  <a:moveTo>
                    <a:pt x="3768244" y="818653"/>
                  </a:moveTo>
                  <a:lnTo>
                    <a:pt x="3673174" y="822716"/>
                  </a:lnTo>
                  <a:lnTo>
                    <a:pt x="737398" y="940537"/>
                  </a:lnTo>
                  <a:lnTo>
                    <a:pt x="6094" y="62973"/>
                  </a:lnTo>
                  <a:lnTo>
                    <a:pt x="2362516" y="6094"/>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tlCol="0" anchor="ctr"/>
            <a:lstStyle/>
            <a:p>
              <a:endParaRPr lang="en-US"/>
            </a:p>
          </p:txBody>
        </p:sp>
        <p:sp>
          <p:nvSpPr>
            <p:cNvPr id="179" name="Freeform: Shape 39">
              <a:extLst>
                <a:ext uri="{FF2B5EF4-FFF2-40B4-BE49-F238E27FC236}">
                  <a16:creationId xmlns:a16="http://schemas.microsoft.com/office/drawing/2014/main" id="{29BF8BEF-5D27-4154-A358-E42C6415F406}"/>
                </a:ext>
              </a:extLst>
            </p:cNvPr>
            <p:cNvSpPr/>
            <p:nvPr/>
          </p:nvSpPr>
          <p:spPr>
            <a:xfrm>
              <a:off x="10272717" y="7682341"/>
              <a:ext cx="918192" cy="1877012"/>
            </a:xfrm>
            <a:custGeom>
              <a:avLst/>
              <a:gdLst>
                <a:gd name="connsiteX0" fmla="*/ 913296 w 918191"/>
                <a:gd name="connsiteY0" fmla="*/ 1874168 h 1877011"/>
                <a:gd name="connsiteX1" fmla="*/ 837728 w 918191"/>
                <a:gd name="connsiteY1" fmla="*/ 1766910 h 1877011"/>
                <a:gd name="connsiteX2" fmla="*/ 64172 w 918191"/>
                <a:gd name="connsiteY2" fmla="*/ 664267 h 1877011"/>
                <a:gd name="connsiteX3" fmla="*/ 7293 w 918191"/>
                <a:gd name="connsiteY3" fmla="*/ 355495 h 1877011"/>
                <a:gd name="connsiteX4" fmla="*/ 145428 w 918191"/>
                <a:gd name="connsiteY4" fmla="*/ 6094 h 1877011"/>
                <a:gd name="connsiteX5" fmla="*/ 876731 w 918191"/>
                <a:gd name="connsiteY5" fmla="*/ 883658 h 1877011"/>
                <a:gd name="connsiteX6" fmla="*/ 913296 w 918191"/>
                <a:gd name="connsiteY6" fmla="*/ 1874168 h 187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191" h="1877011">
                  <a:moveTo>
                    <a:pt x="913296" y="1874168"/>
                  </a:moveTo>
                  <a:lnTo>
                    <a:pt x="837728" y="1766910"/>
                  </a:lnTo>
                  <a:lnTo>
                    <a:pt x="64172" y="664267"/>
                  </a:lnTo>
                  <a:cubicBezTo>
                    <a:pt x="64172" y="664267"/>
                    <a:pt x="23544" y="542383"/>
                    <a:pt x="7293" y="355495"/>
                  </a:cubicBezTo>
                  <a:cubicBezTo>
                    <a:pt x="-8958" y="168606"/>
                    <a:pt x="145428" y="6094"/>
                    <a:pt x="145428" y="6094"/>
                  </a:cubicBezTo>
                  <a:lnTo>
                    <a:pt x="876731" y="883658"/>
                  </a:lnTo>
                  <a:cubicBezTo>
                    <a:pt x="665466" y="1347630"/>
                    <a:pt x="814164" y="1709219"/>
                    <a:pt x="913296" y="1874168"/>
                  </a:cubicBez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Freeform: Shape 40">
              <a:extLst>
                <a:ext uri="{FF2B5EF4-FFF2-40B4-BE49-F238E27FC236}">
                  <a16:creationId xmlns:a16="http://schemas.microsoft.com/office/drawing/2014/main" id="{358E441E-19CC-45B2-8CBE-695FC389F886}"/>
                </a:ext>
              </a:extLst>
            </p:cNvPr>
            <p:cNvSpPr/>
            <p:nvPr/>
          </p:nvSpPr>
          <p:spPr>
            <a:xfrm>
              <a:off x="11180731" y="9550415"/>
              <a:ext cx="73130" cy="105633"/>
            </a:xfrm>
            <a:custGeom>
              <a:avLst/>
              <a:gdLst>
                <a:gd name="connsiteX0" fmla="*/ 74349 w 73130"/>
                <a:gd name="connsiteY0" fmla="*/ 104414 h 105632"/>
                <a:gd name="connsiteX1" fmla="*/ 26408 w 73130"/>
                <a:gd name="connsiteY1" fmla="*/ 39409 h 105632"/>
                <a:gd name="connsiteX2" fmla="*/ 6094 w 73130"/>
                <a:gd name="connsiteY2" fmla="*/ 6094 h 105632"/>
                <a:gd name="connsiteX3" fmla="*/ 28846 w 73130"/>
                <a:gd name="connsiteY3" fmla="*/ 37784 h 105632"/>
                <a:gd name="connsiteX4" fmla="*/ 28846 w 73130"/>
                <a:gd name="connsiteY4" fmla="*/ 38597 h 105632"/>
                <a:gd name="connsiteX5" fmla="*/ 74349 w 73130"/>
                <a:gd name="connsiteY5" fmla="*/ 104414 h 1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30" h="105632">
                  <a:moveTo>
                    <a:pt x="74349" y="104414"/>
                  </a:moveTo>
                  <a:cubicBezTo>
                    <a:pt x="72724" y="101977"/>
                    <a:pt x="53223" y="80037"/>
                    <a:pt x="26408" y="39409"/>
                  </a:cubicBezTo>
                  <a:cubicBezTo>
                    <a:pt x="19908" y="29659"/>
                    <a:pt x="12595" y="18283"/>
                    <a:pt x="6094" y="6094"/>
                  </a:cubicBezTo>
                  <a:lnTo>
                    <a:pt x="28846" y="37784"/>
                  </a:lnTo>
                  <a:lnTo>
                    <a:pt x="28846" y="38597"/>
                  </a:lnTo>
                  <a:lnTo>
                    <a:pt x="74349" y="104414"/>
                  </a:lnTo>
                  <a:close/>
                </a:path>
              </a:pathLst>
            </a:custGeom>
            <a:solidFill>
              <a:srgbClr val="0B0533"/>
            </a:solidFill>
            <a:ln w="9525" cap="flat">
              <a:noFill/>
              <a:prstDash val="solid"/>
              <a:miter/>
            </a:ln>
          </p:spPr>
          <p:txBody>
            <a:bodyPr rtlCol="0" anchor="ctr"/>
            <a:lstStyle/>
            <a:p>
              <a:endParaRPr lang="en-US"/>
            </a:p>
          </p:txBody>
        </p:sp>
        <p:sp>
          <p:nvSpPr>
            <p:cNvPr id="181" name="Freeform: Shape 41">
              <a:extLst>
                <a:ext uri="{FF2B5EF4-FFF2-40B4-BE49-F238E27FC236}">
                  <a16:creationId xmlns:a16="http://schemas.microsoft.com/office/drawing/2014/main" id="{9049129A-BDF7-4C40-BFB1-3C6FF8D9A308}"/>
                </a:ext>
              </a:extLst>
            </p:cNvPr>
            <p:cNvSpPr/>
            <p:nvPr/>
          </p:nvSpPr>
          <p:spPr>
            <a:xfrm>
              <a:off x="11202671" y="9339962"/>
              <a:ext cx="3063348" cy="316898"/>
            </a:xfrm>
            <a:custGeom>
              <a:avLst/>
              <a:gdLst>
                <a:gd name="connsiteX0" fmla="*/ 3058879 w 3063348"/>
                <a:gd name="connsiteY0" fmla="*/ 111727 h 316898"/>
                <a:gd name="connsiteX1" fmla="*/ 52410 w 3063348"/>
                <a:gd name="connsiteY1" fmla="*/ 314867 h 316898"/>
                <a:gd name="connsiteX2" fmla="*/ 52410 w 3063348"/>
                <a:gd name="connsiteY2" fmla="*/ 314867 h 316898"/>
                <a:gd name="connsiteX3" fmla="*/ 6907 w 3063348"/>
                <a:gd name="connsiteY3" fmla="*/ 249862 h 316898"/>
                <a:gd name="connsiteX4" fmla="*/ 6094 w 3063348"/>
                <a:gd name="connsiteY4" fmla="*/ 249050 h 316898"/>
                <a:gd name="connsiteX5" fmla="*/ 2969498 w 3063348"/>
                <a:gd name="connsiteY5" fmla="*/ 71099 h 316898"/>
                <a:gd name="connsiteX6" fmla="*/ 2936996 w 3063348"/>
                <a:gd name="connsiteY6" fmla="*/ 6094 h 316898"/>
                <a:gd name="connsiteX7" fmla="*/ 2946746 w 3063348"/>
                <a:gd name="connsiteY7" fmla="*/ 15033 h 3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3348" h="316898">
                  <a:moveTo>
                    <a:pt x="3058879" y="111727"/>
                  </a:moveTo>
                  <a:lnTo>
                    <a:pt x="52410" y="314867"/>
                  </a:lnTo>
                  <a:lnTo>
                    <a:pt x="52410" y="314867"/>
                  </a:lnTo>
                  <a:lnTo>
                    <a:pt x="6907" y="249862"/>
                  </a:lnTo>
                  <a:lnTo>
                    <a:pt x="6094" y="249050"/>
                  </a:lnTo>
                  <a:lnTo>
                    <a:pt x="2969498" y="71099"/>
                  </a:lnTo>
                  <a:lnTo>
                    <a:pt x="2936996" y="6094"/>
                  </a:lnTo>
                  <a:lnTo>
                    <a:pt x="2946746" y="15033"/>
                  </a:lnTo>
                  <a:close/>
                </a:path>
              </a:pathLst>
            </a:custGeom>
            <a:gradFill>
              <a:gsLst>
                <a:gs pos="0">
                  <a:schemeClr val="tx1"/>
                </a:gs>
                <a:gs pos="100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2" name="Freeform: Shape 42">
              <a:extLst>
                <a:ext uri="{FF2B5EF4-FFF2-40B4-BE49-F238E27FC236}">
                  <a16:creationId xmlns:a16="http://schemas.microsoft.com/office/drawing/2014/main" id="{97BFFAC7-5918-402F-835E-2BB309C9EDDC}"/>
                </a:ext>
              </a:extLst>
            </p:cNvPr>
            <p:cNvSpPr/>
            <p:nvPr/>
          </p:nvSpPr>
          <p:spPr>
            <a:xfrm>
              <a:off x="11035672" y="8442897"/>
              <a:ext cx="3136479" cy="1145709"/>
            </a:xfrm>
            <a:custGeom>
              <a:avLst/>
              <a:gdLst>
                <a:gd name="connsiteX0" fmla="*/ 3136496 w 3136478"/>
                <a:gd name="connsiteY0" fmla="*/ 968164 h 1145708"/>
                <a:gd name="connsiteX1" fmla="*/ 173093 w 3136478"/>
                <a:gd name="connsiteY1" fmla="*/ 1146114 h 1145708"/>
                <a:gd name="connsiteX2" fmla="*/ 150341 w 3136478"/>
                <a:gd name="connsiteY2" fmla="*/ 1114424 h 1145708"/>
                <a:gd name="connsiteX3" fmla="*/ 27645 w 3136478"/>
                <a:gd name="connsiteY3" fmla="*/ 383121 h 1145708"/>
                <a:gd name="connsiteX4" fmla="*/ 112963 w 3136478"/>
                <a:gd name="connsiteY4" fmla="*/ 123915 h 1145708"/>
                <a:gd name="connsiteX5" fmla="*/ 3044677 w 3136478"/>
                <a:gd name="connsiteY5" fmla="*/ 6094 h 1145708"/>
                <a:gd name="connsiteX6" fmla="*/ 3048740 w 3136478"/>
                <a:gd name="connsiteY6" fmla="*/ 6094 h 1145708"/>
                <a:gd name="connsiteX7" fmla="*/ 3021925 w 3136478"/>
                <a:gd name="connsiteY7" fmla="*/ 58097 h 1145708"/>
                <a:gd name="connsiteX8" fmla="*/ 3021113 w 3136478"/>
                <a:gd name="connsiteY8" fmla="*/ 58911 h 1145708"/>
                <a:gd name="connsiteX9" fmla="*/ 3000799 w 3136478"/>
                <a:gd name="connsiteY9" fmla="*/ 105226 h 1145708"/>
                <a:gd name="connsiteX10" fmla="*/ 2965046 w 3136478"/>
                <a:gd name="connsiteY10" fmla="*/ 538321 h 1145708"/>
                <a:gd name="connsiteX11" fmla="*/ 3112932 w 3136478"/>
                <a:gd name="connsiteY11" fmla="*/ 912910 h 1145708"/>
                <a:gd name="connsiteX12" fmla="*/ 3103181 w 3136478"/>
                <a:gd name="connsiteY12" fmla="*/ 903972 h 1145708"/>
                <a:gd name="connsiteX13" fmla="*/ 3136496 w 3136478"/>
                <a:gd name="connsiteY13" fmla="*/ 968164 h 1145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6478" h="1145708">
                  <a:moveTo>
                    <a:pt x="3136496" y="968164"/>
                  </a:moveTo>
                  <a:lnTo>
                    <a:pt x="173093" y="1146114"/>
                  </a:lnTo>
                  <a:lnTo>
                    <a:pt x="150341" y="1114424"/>
                  </a:lnTo>
                  <a:cubicBezTo>
                    <a:pt x="70710" y="981165"/>
                    <a:pt x="-41423" y="721146"/>
                    <a:pt x="27645" y="383121"/>
                  </a:cubicBezTo>
                  <a:cubicBezTo>
                    <a:pt x="44708" y="301053"/>
                    <a:pt x="72335" y="214109"/>
                    <a:pt x="112963" y="123915"/>
                  </a:cubicBezTo>
                  <a:lnTo>
                    <a:pt x="3044677" y="6094"/>
                  </a:lnTo>
                  <a:lnTo>
                    <a:pt x="3048740" y="6094"/>
                  </a:lnTo>
                  <a:cubicBezTo>
                    <a:pt x="3048740" y="6094"/>
                    <a:pt x="3037364" y="25595"/>
                    <a:pt x="3021925" y="58097"/>
                  </a:cubicBezTo>
                  <a:lnTo>
                    <a:pt x="3021113" y="58911"/>
                  </a:lnTo>
                  <a:cubicBezTo>
                    <a:pt x="3014612" y="72724"/>
                    <a:pt x="3007299" y="88162"/>
                    <a:pt x="3000799" y="105226"/>
                  </a:cubicBezTo>
                  <a:cubicBezTo>
                    <a:pt x="2957733" y="210859"/>
                    <a:pt x="2908980" y="383934"/>
                    <a:pt x="2965046" y="538321"/>
                  </a:cubicBezTo>
                  <a:cubicBezTo>
                    <a:pt x="3035739" y="730084"/>
                    <a:pt x="3075554" y="836529"/>
                    <a:pt x="3112932" y="912910"/>
                  </a:cubicBezTo>
                  <a:lnTo>
                    <a:pt x="3103181" y="903972"/>
                  </a:lnTo>
                  <a:lnTo>
                    <a:pt x="3136496" y="968164"/>
                  </a:lnTo>
                  <a:close/>
                </a:path>
              </a:pathLst>
            </a:custGeom>
            <a:solidFill>
              <a:srgbClr val="D9D7E2"/>
            </a:solidFill>
            <a:ln w="9525" cap="flat">
              <a:noFill/>
              <a:prstDash val="solid"/>
              <a:miter/>
            </a:ln>
          </p:spPr>
          <p:txBody>
            <a:bodyPr rtlCol="0" anchor="ctr"/>
            <a:lstStyle/>
            <a:p>
              <a:endParaRPr lang="en-US"/>
            </a:p>
          </p:txBody>
        </p:sp>
        <p:sp>
          <p:nvSpPr>
            <p:cNvPr id="183" name="Freeform: Shape 43">
              <a:extLst>
                <a:ext uri="{FF2B5EF4-FFF2-40B4-BE49-F238E27FC236}">
                  <a16:creationId xmlns:a16="http://schemas.microsoft.com/office/drawing/2014/main" id="{FFE3FFC9-B9A7-44FB-A975-FB8872197E7D}"/>
                </a:ext>
              </a:extLst>
            </p:cNvPr>
            <p:cNvSpPr/>
            <p:nvPr/>
          </p:nvSpPr>
          <p:spPr>
            <a:xfrm>
              <a:off x="11058035" y="8442084"/>
              <a:ext cx="3022720" cy="381903"/>
            </a:xfrm>
            <a:custGeom>
              <a:avLst/>
              <a:gdLst>
                <a:gd name="connsiteX0" fmla="*/ 3023127 w 3022720"/>
                <a:gd name="connsiteY0" fmla="*/ 6094 h 381902"/>
                <a:gd name="connsiteX1" fmla="*/ 3000375 w 3022720"/>
                <a:gd name="connsiteY1" fmla="*/ 58098 h 381902"/>
                <a:gd name="connsiteX2" fmla="*/ 2999563 w 3022720"/>
                <a:gd name="connsiteY2" fmla="*/ 58911 h 381902"/>
                <a:gd name="connsiteX3" fmla="*/ 2979249 w 3022720"/>
                <a:gd name="connsiteY3" fmla="*/ 105227 h 381902"/>
                <a:gd name="connsiteX4" fmla="*/ 6094 w 3022720"/>
                <a:gd name="connsiteY4" fmla="*/ 383122 h 381902"/>
                <a:gd name="connsiteX5" fmla="*/ 6094 w 3022720"/>
                <a:gd name="connsiteY5" fmla="*/ 383122 h 381902"/>
                <a:gd name="connsiteX6" fmla="*/ 91413 w 3022720"/>
                <a:gd name="connsiteY6" fmla="*/ 123915 h 381902"/>
                <a:gd name="connsiteX7" fmla="*/ 3023127 w 3022720"/>
                <a:gd name="connsiteY7" fmla="*/ 6094 h 38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2720" h="381902">
                  <a:moveTo>
                    <a:pt x="3023127" y="6094"/>
                  </a:moveTo>
                  <a:lnTo>
                    <a:pt x="3000375" y="58098"/>
                  </a:lnTo>
                  <a:lnTo>
                    <a:pt x="2999563" y="58911"/>
                  </a:lnTo>
                  <a:lnTo>
                    <a:pt x="2979249" y="105227"/>
                  </a:lnTo>
                  <a:cubicBezTo>
                    <a:pt x="2356828" y="-19095"/>
                    <a:pt x="6094" y="383122"/>
                    <a:pt x="6094" y="383122"/>
                  </a:cubicBezTo>
                  <a:lnTo>
                    <a:pt x="6094" y="383122"/>
                  </a:lnTo>
                  <a:cubicBezTo>
                    <a:pt x="23158" y="301054"/>
                    <a:pt x="50785" y="214110"/>
                    <a:pt x="91413" y="123915"/>
                  </a:cubicBezTo>
                  <a:lnTo>
                    <a:pt x="3023127" y="6094"/>
                  </a:lnTo>
                  <a:close/>
                </a:path>
              </a:pathLst>
            </a:custGeom>
            <a:solidFill>
              <a:srgbClr val="C6C5D1"/>
            </a:solidFill>
            <a:ln w="9525" cap="flat">
              <a:noFill/>
              <a:prstDash val="solid"/>
              <a:miter/>
            </a:ln>
          </p:spPr>
          <p:txBody>
            <a:bodyPr rtlCol="0" anchor="ctr"/>
            <a:lstStyle/>
            <a:p>
              <a:endParaRPr lang="en-US"/>
            </a:p>
          </p:txBody>
        </p:sp>
        <p:sp>
          <p:nvSpPr>
            <p:cNvPr id="184" name="Freeform: Shape 44">
              <a:extLst>
                <a:ext uri="{FF2B5EF4-FFF2-40B4-BE49-F238E27FC236}">
                  <a16:creationId xmlns:a16="http://schemas.microsoft.com/office/drawing/2014/main" id="{4E153F5A-16CD-42A9-B6C4-434D7E6E0C34}"/>
                </a:ext>
              </a:extLst>
            </p:cNvPr>
            <p:cNvSpPr/>
            <p:nvPr/>
          </p:nvSpPr>
          <p:spPr>
            <a:xfrm>
              <a:off x="10546123" y="7678279"/>
              <a:ext cx="812559" cy="885690"/>
            </a:xfrm>
            <a:custGeom>
              <a:avLst/>
              <a:gdLst>
                <a:gd name="connsiteX0" fmla="*/ 741460 w 812559"/>
                <a:gd name="connsiteY0" fmla="*/ 882033 h 885689"/>
                <a:gd name="connsiteX1" fmla="*/ 6094 w 812559"/>
                <a:gd name="connsiteY1" fmla="*/ 6907 h 885689"/>
                <a:gd name="connsiteX2" fmla="*/ 33721 w 812559"/>
                <a:gd name="connsiteY2" fmla="*/ 6094 h 885689"/>
                <a:gd name="connsiteX3" fmla="*/ 811341 w 812559"/>
                <a:gd name="connsiteY3" fmla="*/ 879595 h 885689"/>
              </a:gdLst>
              <a:ahLst/>
              <a:cxnLst>
                <a:cxn ang="0">
                  <a:pos x="connsiteX0" y="connsiteY0"/>
                </a:cxn>
                <a:cxn ang="0">
                  <a:pos x="connsiteX1" y="connsiteY1"/>
                </a:cxn>
                <a:cxn ang="0">
                  <a:pos x="connsiteX2" y="connsiteY2"/>
                </a:cxn>
                <a:cxn ang="0">
                  <a:pos x="connsiteX3" y="connsiteY3"/>
                </a:cxn>
              </a:cxnLst>
              <a:rect l="l" t="t" r="r" b="b"/>
              <a:pathLst>
                <a:path w="812559" h="885689">
                  <a:moveTo>
                    <a:pt x="741460" y="882033"/>
                  </a:moveTo>
                  <a:lnTo>
                    <a:pt x="6094" y="6907"/>
                  </a:lnTo>
                  <a:lnTo>
                    <a:pt x="33721" y="6094"/>
                  </a:lnTo>
                  <a:lnTo>
                    <a:pt x="811341" y="879595"/>
                  </a:lnTo>
                  <a:close/>
                </a:path>
              </a:pathLst>
            </a:custGeom>
            <a:solidFill>
              <a:srgbClr val="221763"/>
            </a:solidFill>
            <a:ln w="9525" cap="flat">
              <a:noFill/>
              <a:prstDash val="solid"/>
              <a:miter/>
            </a:ln>
          </p:spPr>
          <p:txBody>
            <a:bodyPr rtlCol="0" anchor="ctr"/>
            <a:lstStyle/>
            <a:p>
              <a:endParaRPr lang="en-US"/>
            </a:p>
          </p:txBody>
        </p:sp>
        <p:sp>
          <p:nvSpPr>
            <p:cNvPr id="185" name="Freeform: Shape 45">
              <a:extLst>
                <a:ext uri="{FF2B5EF4-FFF2-40B4-BE49-F238E27FC236}">
                  <a16:creationId xmlns:a16="http://schemas.microsoft.com/office/drawing/2014/main" id="{88ADC277-76EC-4F45-8DC6-1A5A5EF379D9}"/>
                </a:ext>
              </a:extLst>
            </p:cNvPr>
            <p:cNvSpPr/>
            <p:nvPr/>
          </p:nvSpPr>
          <p:spPr>
            <a:xfrm>
              <a:off x="11035004" y="8438021"/>
              <a:ext cx="3144604" cy="1153834"/>
            </a:xfrm>
            <a:custGeom>
              <a:avLst/>
              <a:gdLst>
                <a:gd name="connsiteX0" fmla="*/ 3145290 w 3144604"/>
                <a:gd name="connsiteY0" fmla="*/ 6094 h 1153834"/>
                <a:gd name="connsiteX1" fmla="*/ 3145290 w 3144604"/>
                <a:gd name="connsiteY1" fmla="*/ 22345 h 1153834"/>
                <a:gd name="connsiteX2" fmla="*/ 131507 w 3144604"/>
                <a:gd name="connsiteY2" fmla="*/ 143417 h 1153834"/>
                <a:gd name="connsiteX3" fmla="*/ 190824 w 3144604"/>
                <a:gd name="connsiteY3" fmla="*/ 1149366 h 1153834"/>
                <a:gd name="connsiteX4" fmla="*/ 173760 w 3144604"/>
                <a:gd name="connsiteY4" fmla="*/ 1150178 h 1153834"/>
                <a:gd name="connsiteX5" fmla="*/ 109568 w 3144604"/>
                <a:gd name="connsiteY5" fmla="*/ 121478 h 1153834"/>
                <a:gd name="connsiteX6" fmla="*/ 3145290 w 3144604"/>
                <a:gd name="connsiteY6" fmla="*/ 6094 h 11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604" h="1153834">
                  <a:moveTo>
                    <a:pt x="3145290" y="6094"/>
                  </a:moveTo>
                  <a:lnTo>
                    <a:pt x="3145290" y="22345"/>
                  </a:lnTo>
                  <a:lnTo>
                    <a:pt x="131507" y="143417"/>
                  </a:lnTo>
                  <a:cubicBezTo>
                    <a:pt x="131507" y="143417"/>
                    <a:pt x="-149638" y="591137"/>
                    <a:pt x="190824" y="1149366"/>
                  </a:cubicBezTo>
                  <a:lnTo>
                    <a:pt x="173760" y="1150178"/>
                  </a:lnTo>
                  <a:cubicBezTo>
                    <a:pt x="173760" y="1150178"/>
                    <a:pt x="-156139" y="752836"/>
                    <a:pt x="109568" y="121478"/>
                  </a:cubicBezTo>
                  <a:lnTo>
                    <a:pt x="3145290" y="6094"/>
                  </a:lnTo>
                  <a:close/>
                </a:path>
              </a:pathLst>
            </a:custGeom>
            <a:gradFill>
              <a:gsLst>
                <a:gs pos="76000">
                  <a:schemeClr val="tx1"/>
                </a:gs>
                <a:gs pos="33000">
                  <a:schemeClr val="tx1">
                    <a:lumMod val="75000"/>
                    <a:lumOff val="2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86" name="Group 185">
            <a:extLst>
              <a:ext uri="{FF2B5EF4-FFF2-40B4-BE49-F238E27FC236}">
                <a16:creationId xmlns:a16="http://schemas.microsoft.com/office/drawing/2014/main" id="{7AABB9BF-120C-40F3-8584-9FEBD7766AED}"/>
              </a:ext>
            </a:extLst>
          </p:cNvPr>
          <p:cNvGrpSpPr/>
          <p:nvPr/>
        </p:nvGrpSpPr>
        <p:grpSpPr>
          <a:xfrm>
            <a:off x="65506" y="5270670"/>
            <a:ext cx="2238358" cy="696229"/>
            <a:chOff x="10240951" y="-6094"/>
            <a:chExt cx="4033479" cy="1254592"/>
          </a:xfrm>
          <a:effectLst>
            <a:reflection stA="1000" endPos="65000" dist="50800" dir="5400000" sy="-100000" algn="bl" rotWithShape="0"/>
          </a:effectLst>
        </p:grpSpPr>
        <p:sp>
          <p:nvSpPr>
            <p:cNvPr id="187" name="Freeform: Shape 47">
              <a:extLst>
                <a:ext uri="{FF2B5EF4-FFF2-40B4-BE49-F238E27FC236}">
                  <a16:creationId xmlns:a16="http://schemas.microsoft.com/office/drawing/2014/main" id="{673B930C-8A60-48B3-BFF0-05E42175B648}"/>
                </a:ext>
              </a:extLst>
            </p:cNvPr>
            <p:cNvSpPr/>
            <p:nvPr/>
          </p:nvSpPr>
          <p:spPr>
            <a:xfrm>
              <a:off x="10356796" y="-6094"/>
              <a:ext cx="3916536" cy="601294"/>
            </a:xfrm>
            <a:custGeom>
              <a:avLst/>
              <a:gdLst>
                <a:gd name="connsiteX0" fmla="*/ 3916942 w 3916535"/>
                <a:gd name="connsiteY0" fmla="*/ 537508 h 601293"/>
                <a:gd name="connsiteX1" fmla="*/ 847906 w 3916535"/>
                <a:gd name="connsiteY1" fmla="*/ 596825 h 601293"/>
                <a:gd name="connsiteX2" fmla="*/ 6094 w 3916535"/>
                <a:gd name="connsiteY2" fmla="*/ 6094 h 601293"/>
                <a:gd name="connsiteX3" fmla="*/ 2097622 w 3916535"/>
                <a:gd name="connsiteY3" fmla="*/ 49160 h 601293"/>
              </a:gdLst>
              <a:ahLst/>
              <a:cxnLst>
                <a:cxn ang="0">
                  <a:pos x="connsiteX0" y="connsiteY0"/>
                </a:cxn>
                <a:cxn ang="0">
                  <a:pos x="connsiteX1" y="connsiteY1"/>
                </a:cxn>
                <a:cxn ang="0">
                  <a:pos x="connsiteX2" y="connsiteY2"/>
                </a:cxn>
                <a:cxn ang="0">
                  <a:pos x="connsiteX3" y="connsiteY3"/>
                </a:cxn>
              </a:cxnLst>
              <a:rect l="l" t="t" r="r" b="b"/>
              <a:pathLst>
                <a:path w="3916535" h="601293">
                  <a:moveTo>
                    <a:pt x="3916942" y="537508"/>
                  </a:moveTo>
                  <a:lnTo>
                    <a:pt x="847906" y="596825"/>
                  </a:lnTo>
                  <a:lnTo>
                    <a:pt x="6094" y="6094"/>
                  </a:lnTo>
                  <a:lnTo>
                    <a:pt x="2097622" y="49160"/>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tlCol="0" anchor="ctr"/>
            <a:lstStyle/>
            <a:p>
              <a:endParaRPr lang="en-US"/>
            </a:p>
          </p:txBody>
        </p:sp>
        <p:sp>
          <p:nvSpPr>
            <p:cNvPr id="188" name="Freeform: Shape 48">
              <a:extLst>
                <a:ext uri="{FF2B5EF4-FFF2-40B4-BE49-F238E27FC236}">
                  <a16:creationId xmlns:a16="http://schemas.microsoft.com/office/drawing/2014/main" id="{449CFD86-88E1-4C92-BED4-56574738D1EF}"/>
                </a:ext>
              </a:extLst>
            </p:cNvPr>
            <p:cNvSpPr/>
            <p:nvPr/>
          </p:nvSpPr>
          <p:spPr>
            <a:xfrm>
              <a:off x="10240951" y="-6094"/>
              <a:ext cx="966946" cy="1243216"/>
            </a:xfrm>
            <a:custGeom>
              <a:avLst/>
              <a:gdLst>
                <a:gd name="connsiteX0" fmla="*/ 121940 w 966945"/>
                <a:gd name="connsiteY0" fmla="*/ 6094 h 1243215"/>
                <a:gd name="connsiteX1" fmla="*/ 6557 w 966945"/>
                <a:gd name="connsiteY1" fmla="*/ 262863 h 1243215"/>
                <a:gd name="connsiteX2" fmla="*/ 64248 w 966945"/>
                <a:gd name="connsiteY2" fmla="*/ 596825 h 1243215"/>
                <a:gd name="connsiteX3" fmla="*/ 940187 w 966945"/>
                <a:gd name="connsiteY3" fmla="*/ 1237934 h 1243215"/>
                <a:gd name="connsiteX4" fmla="*/ 963751 w 966945"/>
                <a:gd name="connsiteY4" fmla="*/ 596825 h 1243215"/>
                <a:gd name="connsiteX5" fmla="*/ 121940 w 966945"/>
                <a:gd name="connsiteY5" fmla="*/ 6094 h 124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945" h="1243215">
                  <a:moveTo>
                    <a:pt x="121940" y="6094"/>
                  </a:moveTo>
                  <a:cubicBezTo>
                    <a:pt x="121940" y="6094"/>
                    <a:pt x="13057" y="91413"/>
                    <a:pt x="6557" y="262863"/>
                  </a:cubicBezTo>
                  <a:cubicBezTo>
                    <a:pt x="56" y="434313"/>
                    <a:pt x="64248" y="596825"/>
                    <a:pt x="64248" y="596825"/>
                  </a:cubicBezTo>
                  <a:lnTo>
                    <a:pt x="940187" y="1237934"/>
                  </a:lnTo>
                  <a:cubicBezTo>
                    <a:pt x="940187" y="1237934"/>
                    <a:pt x="745173" y="830029"/>
                    <a:pt x="963751" y="596825"/>
                  </a:cubicBezTo>
                  <a:lnTo>
                    <a:pt x="121940"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9" name="Freeform: Shape 49">
              <a:extLst>
                <a:ext uri="{FF2B5EF4-FFF2-40B4-BE49-F238E27FC236}">
                  <a16:creationId xmlns:a16="http://schemas.microsoft.com/office/drawing/2014/main" id="{C94D34CA-3CF4-40D9-8D3D-19538CED9059}"/>
                </a:ext>
              </a:extLst>
            </p:cNvPr>
            <p:cNvSpPr/>
            <p:nvPr/>
          </p:nvSpPr>
          <p:spPr>
            <a:xfrm>
              <a:off x="11120596" y="553759"/>
              <a:ext cx="3079600" cy="650047"/>
            </a:xfrm>
            <a:custGeom>
              <a:avLst/>
              <a:gdLst>
                <a:gd name="connsiteX0" fmla="*/ 3061323 w 3079599"/>
                <a:gd name="connsiteY0" fmla="*/ 514756 h 650047"/>
                <a:gd name="connsiteX1" fmla="*/ 94669 w 3079599"/>
                <a:gd name="connsiteY1" fmla="*/ 647203 h 650047"/>
                <a:gd name="connsiteX2" fmla="*/ 6100 w 3079599"/>
                <a:gd name="connsiteY2" fmla="*/ 319742 h 650047"/>
                <a:gd name="connsiteX3" fmla="*/ 94669 w 3079599"/>
                <a:gd name="connsiteY3" fmla="*/ 62161 h 650047"/>
                <a:gd name="connsiteX4" fmla="*/ 1420765 w 3079599"/>
                <a:gd name="connsiteY4" fmla="*/ 36971 h 650047"/>
                <a:gd name="connsiteX5" fmla="*/ 3078386 w 3079599"/>
                <a:gd name="connsiteY5" fmla="*/ 6094 h 650047"/>
                <a:gd name="connsiteX6" fmla="*/ 3061323 w 3079599"/>
                <a:gd name="connsiteY6" fmla="*/ 514756 h 6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9599" h="650047">
                  <a:moveTo>
                    <a:pt x="3061323" y="514756"/>
                  </a:moveTo>
                  <a:lnTo>
                    <a:pt x="94669" y="647203"/>
                  </a:lnTo>
                  <a:cubicBezTo>
                    <a:pt x="94669" y="647203"/>
                    <a:pt x="5287" y="494442"/>
                    <a:pt x="6100" y="319742"/>
                  </a:cubicBezTo>
                  <a:cubicBezTo>
                    <a:pt x="6912" y="234423"/>
                    <a:pt x="28851" y="143417"/>
                    <a:pt x="94669" y="62161"/>
                  </a:cubicBezTo>
                  <a:lnTo>
                    <a:pt x="1420765" y="36971"/>
                  </a:lnTo>
                  <a:lnTo>
                    <a:pt x="3078386" y="6094"/>
                  </a:lnTo>
                  <a:cubicBezTo>
                    <a:pt x="3077574" y="6094"/>
                    <a:pt x="2958128" y="258800"/>
                    <a:pt x="3061323" y="514756"/>
                  </a:cubicBezTo>
                  <a:close/>
                </a:path>
              </a:pathLst>
            </a:custGeom>
            <a:solidFill>
              <a:srgbClr val="D9D7E2"/>
            </a:solidFill>
            <a:ln w="9525" cap="flat">
              <a:noFill/>
              <a:prstDash val="solid"/>
              <a:miter/>
            </a:ln>
          </p:spPr>
          <p:txBody>
            <a:bodyPr rtlCol="0" anchor="ctr"/>
            <a:lstStyle/>
            <a:p>
              <a:endParaRPr lang="en-US"/>
            </a:p>
          </p:txBody>
        </p:sp>
        <p:sp>
          <p:nvSpPr>
            <p:cNvPr id="190" name="Freeform: Shape 50">
              <a:extLst>
                <a:ext uri="{FF2B5EF4-FFF2-40B4-BE49-F238E27FC236}">
                  <a16:creationId xmlns:a16="http://schemas.microsoft.com/office/drawing/2014/main" id="{4209B929-3FB0-48BE-8DA7-4C76E065A679}"/>
                </a:ext>
              </a:extLst>
            </p:cNvPr>
            <p:cNvSpPr/>
            <p:nvPr/>
          </p:nvSpPr>
          <p:spPr>
            <a:xfrm>
              <a:off x="11119789" y="574886"/>
              <a:ext cx="2592064" cy="357526"/>
            </a:xfrm>
            <a:custGeom>
              <a:avLst/>
              <a:gdLst>
                <a:gd name="connsiteX0" fmla="*/ 2588408 w 2592064"/>
                <a:gd name="connsiteY0" fmla="*/ 6094 h 357526"/>
                <a:gd name="connsiteX1" fmla="*/ 33721 w 2592064"/>
                <a:gd name="connsiteY1" fmla="*/ 353870 h 357526"/>
                <a:gd name="connsiteX2" fmla="*/ 6094 w 2592064"/>
                <a:gd name="connsiteY2" fmla="*/ 298616 h 357526"/>
                <a:gd name="connsiteX3" fmla="*/ 94663 w 2592064"/>
                <a:gd name="connsiteY3" fmla="*/ 41034 h 357526"/>
                <a:gd name="connsiteX4" fmla="*/ 1420760 w 2592064"/>
                <a:gd name="connsiteY4" fmla="*/ 15845 h 357526"/>
                <a:gd name="connsiteX5" fmla="*/ 2588408 w 2592064"/>
                <a:gd name="connsiteY5" fmla="*/ 6094 h 357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2064" h="357526">
                  <a:moveTo>
                    <a:pt x="2588408" y="6094"/>
                  </a:moveTo>
                  <a:cubicBezTo>
                    <a:pt x="760149" y="83287"/>
                    <a:pt x="33721" y="353870"/>
                    <a:pt x="33721" y="353870"/>
                  </a:cubicBezTo>
                  <a:lnTo>
                    <a:pt x="6094" y="298616"/>
                  </a:lnTo>
                  <a:cubicBezTo>
                    <a:pt x="6907" y="213297"/>
                    <a:pt x="28846" y="122290"/>
                    <a:pt x="94663" y="41034"/>
                  </a:cubicBezTo>
                  <a:lnTo>
                    <a:pt x="1420760" y="15845"/>
                  </a:lnTo>
                  <a:lnTo>
                    <a:pt x="2588408" y="6094"/>
                  </a:lnTo>
                  <a:close/>
                </a:path>
              </a:pathLst>
            </a:custGeom>
            <a:solidFill>
              <a:srgbClr val="BFBEC6"/>
            </a:solidFill>
            <a:ln w="9525" cap="flat">
              <a:noFill/>
              <a:prstDash val="solid"/>
              <a:miter/>
            </a:ln>
          </p:spPr>
          <p:txBody>
            <a:bodyPr rtlCol="0" anchor="ctr"/>
            <a:lstStyle/>
            <a:p>
              <a:endParaRPr lang="en-US"/>
            </a:p>
          </p:txBody>
        </p:sp>
        <p:sp>
          <p:nvSpPr>
            <p:cNvPr id="191" name="Freeform: Shape 51">
              <a:extLst>
                <a:ext uri="{FF2B5EF4-FFF2-40B4-BE49-F238E27FC236}">
                  <a16:creationId xmlns:a16="http://schemas.microsoft.com/office/drawing/2014/main" id="{E8144A2A-B0A7-47B2-AA87-EF379285B3D6}"/>
                </a:ext>
              </a:extLst>
            </p:cNvPr>
            <p:cNvSpPr/>
            <p:nvPr/>
          </p:nvSpPr>
          <p:spPr>
            <a:xfrm>
              <a:off x="11089198" y="525320"/>
              <a:ext cx="3185232" cy="723178"/>
            </a:xfrm>
            <a:custGeom>
              <a:avLst/>
              <a:gdLst>
                <a:gd name="connsiteX0" fmla="*/ 3184541 w 3185232"/>
                <a:gd name="connsiteY0" fmla="*/ 6094 h 723177"/>
                <a:gd name="connsiteX1" fmla="*/ 3184541 w 3185232"/>
                <a:gd name="connsiteY1" fmla="*/ 46722 h 723177"/>
                <a:gd name="connsiteX2" fmla="*/ 171571 w 3185232"/>
                <a:gd name="connsiteY2" fmla="*/ 88975 h 723177"/>
                <a:gd name="connsiteX3" fmla="*/ 100878 w 3185232"/>
                <a:gd name="connsiteY3" fmla="*/ 136104 h 723177"/>
                <a:gd name="connsiteX4" fmla="*/ 126067 w 3185232"/>
                <a:gd name="connsiteY4" fmla="*/ 674830 h 723177"/>
                <a:gd name="connsiteX5" fmla="*/ 3139850 w 3185232"/>
                <a:gd name="connsiteY5" fmla="*/ 540758 h 723177"/>
                <a:gd name="connsiteX6" fmla="*/ 3139850 w 3185232"/>
                <a:gd name="connsiteY6" fmla="*/ 577323 h 723177"/>
                <a:gd name="connsiteX7" fmla="*/ 128505 w 3185232"/>
                <a:gd name="connsiteY7" fmla="*/ 720334 h 723177"/>
                <a:gd name="connsiteX8" fmla="*/ 91940 w 3185232"/>
                <a:gd name="connsiteY8" fmla="*/ 706520 h 723177"/>
                <a:gd name="connsiteX9" fmla="*/ 115504 w 3185232"/>
                <a:gd name="connsiteY9" fmla="*/ 65411 h 723177"/>
                <a:gd name="connsiteX10" fmla="*/ 3184541 w 3185232"/>
                <a:gd name="connsiteY10" fmla="*/ 6094 h 72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232" h="723177">
                  <a:moveTo>
                    <a:pt x="3184541" y="6094"/>
                  </a:moveTo>
                  <a:lnTo>
                    <a:pt x="3184541" y="46722"/>
                  </a:lnTo>
                  <a:lnTo>
                    <a:pt x="171571" y="88975"/>
                  </a:lnTo>
                  <a:cubicBezTo>
                    <a:pt x="140693" y="89788"/>
                    <a:pt x="113066" y="107664"/>
                    <a:pt x="100878" y="136104"/>
                  </a:cubicBezTo>
                  <a:cubicBezTo>
                    <a:pt x="67563" y="213297"/>
                    <a:pt x="24497" y="387185"/>
                    <a:pt x="126067" y="674830"/>
                  </a:cubicBezTo>
                  <a:lnTo>
                    <a:pt x="3139850" y="540758"/>
                  </a:lnTo>
                  <a:lnTo>
                    <a:pt x="3139850" y="577323"/>
                  </a:lnTo>
                  <a:lnTo>
                    <a:pt x="128505" y="720334"/>
                  </a:lnTo>
                  <a:lnTo>
                    <a:pt x="91940" y="706520"/>
                  </a:lnTo>
                  <a:cubicBezTo>
                    <a:pt x="91940" y="706520"/>
                    <a:pt x="-116075" y="296990"/>
                    <a:pt x="115504" y="65411"/>
                  </a:cubicBezTo>
                  <a:lnTo>
                    <a:pt x="3184541" y="6094"/>
                  </a:lnTo>
                  <a:close/>
                </a:path>
              </a:pathLst>
            </a:custGeom>
            <a:gradFill>
              <a:gsLst>
                <a:gs pos="0">
                  <a:schemeClr val="accent3"/>
                </a:gs>
                <a:gs pos="100000">
                  <a:schemeClr val="accent4">
                    <a:lumMod val="75000"/>
                  </a:schemeClr>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2" name="Freeform: Shape 52">
              <a:extLst>
                <a:ext uri="{FF2B5EF4-FFF2-40B4-BE49-F238E27FC236}">
                  <a16:creationId xmlns:a16="http://schemas.microsoft.com/office/drawing/2014/main" id="{BDF17937-02AF-49D7-83D1-9AEDA33ABEC5}"/>
                </a:ext>
              </a:extLst>
            </p:cNvPr>
            <p:cNvSpPr/>
            <p:nvPr/>
          </p:nvSpPr>
          <p:spPr>
            <a:xfrm>
              <a:off x="10457554" y="-3657"/>
              <a:ext cx="983197" cy="593168"/>
            </a:xfrm>
            <a:custGeom>
              <a:avLst/>
              <a:gdLst>
                <a:gd name="connsiteX0" fmla="*/ 898284 w 983196"/>
                <a:gd name="connsiteY0" fmla="*/ 591137 h 593168"/>
                <a:gd name="connsiteX1" fmla="*/ 6094 w 983196"/>
                <a:gd name="connsiteY1" fmla="*/ 6094 h 593168"/>
                <a:gd name="connsiteX2" fmla="*/ 34534 w 983196"/>
                <a:gd name="connsiteY2" fmla="*/ 6094 h 593168"/>
                <a:gd name="connsiteX3" fmla="*/ 981165 w 983196"/>
                <a:gd name="connsiteY3" fmla="*/ 589512 h 593168"/>
              </a:gdLst>
              <a:ahLst/>
              <a:cxnLst>
                <a:cxn ang="0">
                  <a:pos x="connsiteX0" y="connsiteY0"/>
                </a:cxn>
                <a:cxn ang="0">
                  <a:pos x="connsiteX1" y="connsiteY1"/>
                </a:cxn>
                <a:cxn ang="0">
                  <a:pos x="connsiteX2" y="connsiteY2"/>
                </a:cxn>
                <a:cxn ang="0">
                  <a:pos x="connsiteX3" y="connsiteY3"/>
                </a:cxn>
              </a:cxnLst>
              <a:rect l="l" t="t" r="r" b="b"/>
              <a:pathLst>
                <a:path w="983196" h="593168">
                  <a:moveTo>
                    <a:pt x="898284" y="591137"/>
                  </a:moveTo>
                  <a:lnTo>
                    <a:pt x="6094" y="6094"/>
                  </a:lnTo>
                  <a:lnTo>
                    <a:pt x="34534" y="6094"/>
                  </a:lnTo>
                  <a:lnTo>
                    <a:pt x="981165" y="589512"/>
                  </a:lnTo>
                  <a:close/>
                </a:path>
              </a:pathLst>
            </a:custGeom>
            <a:solidFill>
              <a:srgbClr val="BFBEC6"/>
            </a:solidFill>
            <a:ln w="9525" cap="flat">
              <a:noFill/>
              <a:prstDash val="solid"/>
              <a:miter/>
            </a:ln>
          </p:spPr>
          <p:txBody>
            <a:bodyPr rtlCol="0" anchor="ctr"/>
            <a:lstStyle/>
            <a:p>
              <a:endParaRPr lang="en-US"/>
            </a:p>
          </p:txBody>
        </p:sp>
      </p:grpSp>
      <p:grpSp>
        <p:nvGrpSpPr>
          <p:cNvPr id="193" name="Group 192">
            <a:extLst>
              <a:ext uri="{FF2B5EF4-FFF2-40B4-BE49-F238E27FC236}">
                <a16:creationId xmlns:a16="http://schemas.microsoft.com/office/drawing/2014/main" id="{58D47DB6-59D4-41DE-8952-26BA65004803}"/>
              </a:ext>
            </a:extLst>
          </p:cNvPr>
          <p:cNvGrpSpPr/>
          <p:nvPr/>
        </p:nvGrpSpPr>
        <p:grpSpPr>
          <a:xfrm>
            <a:off x="379073" y="5051692"/>
            <a:ext cx="2809098" cy="957021"/>
            <a:chOff x="10125380" y="3941319"/>
            <a:chExt cx="4059383" cy="1382975"/>
          </a:xfrm>
          <a:effectLst>
            <a:reflection stA="1000" endPos="65000" dist="50800" dir="5400000" sy="-100000" algn="bl" rotWithShape="0"/>
          </a:effectLst>
        </p:grpSpPr>
        <p:sp>
          <p:nvSpPr>
            <p:cNvPr id="194" name="Freeform: Shape 54">
              <a:extLst>
                <a:ext uri="{FF2B5EF4-FFF2-40B4-BE49-F238E27FC236}">
                  <a16:creationId xmlns:a16="http://schemas.microsoft.com/office/drawing/2014/main" id="{CAC58895-A765-4A1B-958F-FB2BB82643CB}"/>
                </a:ext>
              </a:extLst>
            </p:cNvPr>
            <p:cNvSpPr/>
            <p:nvPr/>
          </p:nvSpPr>
          <p:spPr>
            <a:xfrm>
              <a:off x="10219474" y="3941319"/>
              <a:ext cx="3965289" cy="739429"/>
            </a:xfrm>
            <a:custGeom>
              <a:avLst/>
              <a:gdLst>
                <a:gd name="connsiteX0" fmla="*/ 3960820 w 3965289"/>
                <a:gd name="connsiteY0" fmla="*/ 572448 h 739428"/>
                <a:gd name="connsiteX1" fmla="*/ 1345192 w 3965289"/>
                <a:gd name="connsiteY1" fmla="*/ 735772 h 739428"/>
                <a:gd name="connsiteX2" fmla="*/ 6094 w 3965289"/>
                <a:gd name="connsiteY2" fmla="*/ 56473 h 739428"/>
                <a:gd name="connsiteX3" fmla="*/ 1983051 w 3965289"/>
                <a:gd name="connsiteY3" fmla="*/ 6094 h 739428"/>
              </a:gdLst>
              <a:ahLst/>
              <a:cxnLst>
                <a:cxn ang="0">
                  <a:pos x="connsiteX0" y="connsiteY0"/>
                </a:cxn>
                <a:cxn ang="0">
                  <a:pos x="connsiteX1" y="connsiteY1"/>
                </a:cxn>
                <a:cxn ang="0">
                  <a:pos x="connsiteX2" y="connsiteY2"/>
                </a:cxn>
                <a:cxn ang="0">
                  <a:pos x="connsiteX3" y="connsiteY3"/>
                </a:cxn>
              </a:cxnLst>
              <a:rect l="l" t="t" r="r" b="b"/>
              <a:pathLst>
                <a:path w="3965289" h="739428">
                  <a:moveTo>
                    <a:pt x="3960820" y="572448"/>
                  </a:moveTo>
                  <a:lnTo>
                    <a:pt x="1345192" y="735772"/>
                  </a:lnTo>
                  <a:lnTo>
                    <a:pt x="6094" y="56473"/>
                  </a:lnTo>
                  <a:lnTo>
                    <a:pt x="1983051"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tlCol="0" anchor="ctr"/>
            <a:lstStyle/>
            <a:p>
              <a:endParaRPr lang="en-US"/>
            </a:p>
          </p:txBody>
        </p:sp>
        <p:sp>
          <p:nvSpPr>
            <p:cNvPr id="195" name="Freeform: Shape 55">
              <a:extLst>
                <a:ext uri="{FF2B5EF4-FFF2-40B4-BE49-F238E27FC236}">
                  <a16:creationId xmlns:a16="http://schemas.microsoft.com/office/drawing/2014/main" id="{CF1FD1C9-8F59-42DF-B386-B2672D45739D}"/>
                </a:ext>
              </a:extLst>
            </p:cNvPr>
            <p:cNvSpPr/>
            <p:nvPr/>
          </p:nvSpPr>
          <p:spPr>
            <a:xfrm>
              <a:off x="10125380" y="3991697"/>
              <a:ext cx="1446355" cy="1332597"/>
            </a:xfrm>
            <a:custGeom>
              <a:avLst/>
              <a:gdLst>
                <a:gd name="connsiteX0" fmla="*/ 100188 w 1446355"/>
                <a:gd name="connsiteY0" fmla="*/ 6094 h 1332597"/>
                <a:gd name="connsiteX1" fmla="*/ 6744 w 1446355"/>
                <a:gd name="connsiteY1" fmla="*/ 233611 h 1332597"/>
                <a:gd name="connsiteX2" fmla="*/ 76624 w 1446355"/>
                <a:gd name="connsiteY2" fmla="*/ 452189 h 1332597"/>
                <a:gd name="connsiteX3" fmla="*/ 1442536 w 1446355"/>
                <a:gd name="connsiteY3" fmla="*/ 1326503 h 1332597"/>
                <a:gd name="connsiteX4" fmla="*/ 1440099 w 1446355"/>
                <a:gd name="connsiteY4" fmla="*/ 684581 h 1332597"/>
                <a:gd name="connsiteX5" fmla="*/ 100188 w 1446355"/>
                <a:gd name="connsiteY5" fmla="*/ 6094 h 133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355" h="1332597">
                  <a:moveTo>
                    <a:pt x="100188" y="6094"/>
                  </a:moveTo>
                  <a:cubicBezTo>
                    <a:pt x="100188" y="6094"/>
                    <a:pt x="-3007" y="92226"/>
                    <a:pt x="6744" y="233611"/>
                  </a:cubicBezTo>
                  <a:cubicBezTo>
                    <a:pt x="16495" y="374996"/>
                    <a:pt x="76624" y="452189"/>
                    <a:pt x="76624" y="452189"/>
                  </a:cubicBezTo>
                  <a:lnTo>
                    <a:pt x="1442536" y="1326503"/>
                  </a:lnTo>
                  <a:cubicBezTo>
                    <a:pt x="1442536" y="1326503"/>
                    <a:pt x="1161391" y="1051858"/>
                    <a:pt x="1440099" y="684581"/>
                  </a:cubicBezTo>
                  <a:lnTo>
                    <a:pt x="100188" y="6094"/>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6" name="Freeform: Shape 56">
              <a:extLst>
                <a:ext uri="{FF2B5EF4-FFF2-40B4-BE49-F238E27FC236}">
                  <a16:creationId xmlns:a16="http://schemas.microsoft.com/office/drawing/2014/main" id="{722669C2-2909-4176-9F87-30CFE5F06E65}"/>
                </a:ext>
              </a:extLst>
            </p:cNvPr>
            <p:cNvSpPr/>
            <p:nvPr/>
          </p:nvSpPr>
          <p:spPr>
            <a:xfrm>
              <a:off x="11436531" y="4507672"/>
              <a:ext cx="2746450" cy="812559"/>
            </a:xfrm>
            <a:custGeom>
              <a:avLst/>
              <a:gdLst>
                <a:gd name="connsiteX0" fmla="*/ 141948 w 2746450"/>
                <a:gd name="connsiteY0" fmla="*/ 196233 h 812559"/>
                <a:gd name="connsiteX1" fmla="*/ 131384 w 2746450"/>
                <a:gd name="connsiteY1" fmla="*/ 776400 h 812559"/>
                <a:gd name="connsiteX2" fmla="*/ 193139 w 2746450"/>
                <a:gd name="connsiteY2" fmla="*/ 758524 h 812559"/>
                <a:gd name="connsiteX3" fmla="*/ 2682821 w 2746450"/>
                <a:gd name="connsiteY3" fmla="*/ 565948 h 812559"/>
                <a:gd name="connsiteX4" fmla="*/ 2670632 w 2746450"/>
                <a:gd name="connsiteY4" fmla="*/ 544821 h 812559"/>
                <a:gd name="connsiteX5" fmla="*/ 2729137 w 2746450"/>
                <a:gd name="connsiteY5" fmla="*/ 562697 h 812559"/>
                <a:gd name="connsiteX6" fmla="*/ 2729137 w 2746450"/>
                <a:gd name="connsiteY6" fmla="*/ 596012 h 812559"/>
                <a:gd name="connsiteX7" fmla="*/ 2681195 w 2746450"/>
                <a:gd name="connsiteY7" fmla="*/ 599262 h 812559"/>
                <a:gd name="connsiteX8" fmla="*/ 190701 w 2746450"/>
                <a:gd name="connsiteY8" fmla="*/ 786963 h 812559"/>
                <a:gd name="connsiteX9" fmla="*/ 130572 w 2746450"/>
                <a:gd name="connsiteY9" fmla="*/ 811340 h 812559"/>
                <a:gd name="connsiteX10" fmla="*/ 127322 w 2746450"/>
                <a:gd name="connsiteY10" fmla="*/ 169418 h 812559"/>
                <a:gd name="connsiteX11" fmla="*/ 2287104 w 2746450"/>
                <a:gd name="connsiteY11" fmla="*/ 34534 h 812559"/>
                <a:gd name="connsiteX12" fmla="*/ 2743763 w 2746450"/>
                <a:gd name="connsiteY12" fmla="*/ 6094 h 812559"/>
                <a:gd name="connsiteX13" fmla="*/ 2743763 w 2746450"/>
                <a:gd name="connsiteY13" fmla="*/ 26408 h 812559"/>
                <a:gd name="connsiteX14" fmla="*/ 2666569 w 2746450"/>
                <a:gd name="connsiteY14" fmla="*/ 31283 h 812559"/>
                <a:gd name="connsiteX15" fmla="*/ 141948 w 2746450"/>
                <a:gd name="connsiteY15" fmla="*/ 196233 h 81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46450" h="812559">
                  <a:moveTo>
                    <a:pt x="141948" y="196233"/>
                  </a:moveTo>
                  <a:cubicBezTo>
                    <a:pt x="141948" y="196233"/>
                    <a:pt x="-57942" y="445689"/>
                    <a:pt x="131384" y="776400"/>
                  </a:cubicBezTo>
                  <a:lnTo>
                    <a:pt x="193139" y="758524"/>
                  </a:lnTo>
                  <a:lnTo>
                    <a:pt x="2682821" y="565948"/>
                  </a:lnTo>
                  <a:lnTo>
                    <a:pt x="2670632" y="544821"/>
                  </a:lnTo>
                  <a:lnTo>
                    <a:pt x="2729137" y="562697"/>
                  </a:lnTo>
                  <a:lnTo>
                    <a:pt x="2729137" y="596012"/>
                  </a:lnTo>
                  <a:cubicBezTo>
                    <a:pt x="2729137" y="596012"/>
                    <a:pt x="2712073" y="596825"/>
                    <a:pt x="2681195" y="599262"/>
                  </a:cubicBezTo>
                  <a:cubicBezTo>
                    <a:pt x="2337483" y="622827"/>
                    <a:pt x="245955" y="765025"/>
                    <a:pt x="190701" y="786963"/>
                  </a:cubicBezTo>
                  <a:cubicBezTo>
                    <a:pt x="130572" y="811340"/>
                    <a:pt x="130572" y="811340"/>
                    <a:pt x="130572" y="811340"/>
                  </a:cubicBezTo>
                  <a:cubicBezTo>
                    <a:pt x="130572" y="811340"/>
                    <a:pt x="-147323" y="542383"/>
                    <a:pt x="127322" y="169418"/>
                  </a:cubicBezTo>
                  <a:lnTo>
                    <a:pt x="2287104" y="34534"/>
                  </a:lnTo>
                  <a:lnTo>
                    <a:pt x="2743763" y="6094"/>
                  </a:lnTo>
                  <a:lnTo>
                    <a:pt x="2743763" y="26408"/>
                  </a:lnTo>
                  <a:lnTo>
                    <a:pt x="2666569" y="31283"/>
                  </a:lnTo>
                  <a:lnTo>
                    <a:pt x="141948" y="196233"/>
                  </a:lnTo>
                  <a:close/>
                </a:path>
              </a:pathLst>
            </a:custGeom>
            <a:gradFill>
              <a:gsLst>
                <a:gs pos="100000">
                  <a:schemeClr val="accent5"/>
                </a:gs>
                <a:gs pos="0">
                  <a:schemeClr val="tx2"/>
                </a:gs>
              </a:gsLst>
              <a:path path="circle">
                <a:fillToRect l="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7" name="Freeform: Shape 57">
              <a:extLst>
                <a:ext uri="{FF2B5EF4-FFF2-40B4-BE49-F238E27FC236}">
                  <a16:creationId xmlns:a16="http://schemas.microsoft.com/office/drawing/2014/main" id="{11FDF9E7-D766-42A6-B06D-47B4F7026432}"/>
                </a:ext>
              </a:extLst>
            </p:cNvPr>
            <p:cNvSpPr/>
            <p:nvPr/>
          </p:nvSpPr>
          <p:spPr>
            <a:xfrm>
              <a:off x="11480562" y="4532862"/>
              <a:ext cx="2640818" cy="755680"/>
            </a:xfrm>
            <a:custGeom>
              <a:avLst/>
              <a:gdLst>
                <a:gd name="connsiteX0" fmla="*/ 2638790 w 2640817"/>
                <a:gd name="connsiteY0" fmla="*/ 540759 h 755680"/>
                <a:gd name="connsiteX1" fmla="*/ 149109 w 2640817"/>
                <a:gd name="connsiteY1" fmla="*/ 733335 h 755680"/>
                <a:gd name="connsiteX2" fmla="*/ 87354 w 2640817"/>
                <a:gd name="connsiteY2" fmla="*/ 751211 h 755680"/>
                <a:gd name="connsiteX3" fmla="*/ 9348 w 2640817"/>
                <a:gd name="connsiteY3" fmla="*/ 521257 h 755680"/>
                <a:gd name="connsiteX4" fmla="*/ 97917 w 2640817"/>
                <a:gd name="connsiteY4" fmla="*/ 171044 h 755680"/>
                <a:gd name="connsiteX5" fmla="*/ 1582463 w 2640817"/>
                <a:gd name="connsiteY5" fmla="*/ 74349 h 755680"/>
                <a:gd name="connsiteX6" fmla="*/ 1901799 w 2640817"/>
                <a:gd name="connsiteY6" fmla="*/ 53223 h 755680"/>
                <a:gd name="connsiteX7" fmla="*/ 2621727 w 2640817"/>
                <a:gd name="connsiteY7" fmla="*/ 6094 h 755680"/>
                <a:gd name="connsiteX8" fmla="*/ 2638790 w 2640817"/>
                <a:gd name="connsiteY8" fmla="*/ 540759 h 7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0817" h="755680">
                  <a:moveTo>
                    <a:pt x="2638790" y="540759"/>
                  </a:moveTo>
                  <a:lnTo>
                    <a:pt x="149109" y="733335"/>
                  </a:lnTo>
                  <a:lnTo>
                    <a:pt x="87354" y="751211"/>
                  </a:lnTo>
                  <a:cubicBezTo>
                    <a:pt x="40226" y="668330"/>
                    <a:pt x="16662" y="591137"/>
                    <a:pt x="9348" y="521257"/>
                  </a:cubicBezTo>
                  <a:cubicBezTo>
                    <a:pt x="-14216" y="311617"/>
                    <a:pt x="97917" y="171044"/>
                    <a:pt x="97917" y="171044"/>
                  </a:cubicBezTo>
                  <a:lnTo>
                    <a:pt x="1582463" y="74349"/>
                  </a:lnTo>
                  <a:lnTo>
                    <a:pt x="1901799" y="53223"/>
                  </a:lnTo>
                  <a:lnTo>
                    <a:pt x="2621727" y="6094"/>
                  </a:lnTo>
                  <a:cubicBezTo>
                    <a:pt x="2588412" y="67036"/>
                    <a:pt x="2449464" y="347369"/>
                    <a:pt x="2638790" y="540759"/>
                  </a:cubicBezTo>
                  <a:close/>
                </a:path>
              </a:pathLst>
            </a:custGeom>
            <a:solidFill>
              <a:srgbClr val="D9D7E2"/>
            </a:solidFill>
            <a:ln w="9525" cap="flat">
              <a:noFill/>
              <a:prstDash val="solid"/>
              <a:miter/>
            </a:ln>
          </p:spPr>
          <p:txBody>
            <a:bodyPr rtlCol="0" anchor="ctr"/>
            <a:lstStyle/>
            <a:p>
              <a:endParaRPr lang="en-US"/>
            </a:p>
          </p:txBody>
        </p:sp>
        <p:sp>
          <p:nvSpPr>
            <p:cNvPr id="198" name="Freeform: Shape 58">
              <a:extLst>
                <a:ext uri="{FF2B5EF4-FFF2-40B4-BE49-F238E27FC236}">
                  <a16:creationId xmlns:a16="http://schemas.microsoft.com/office/drawing/2014/main" id="{2083A600-0EC1-43B7-AEBB-87256310EF39}"/>
                </a:ext>
              </a:extLst>
            </p:cNvPr>
            <p:cNvSpPr/>
            <p:nvPr/>
          </p:nvSpPr>
          <p:spPr>
            <a:xfrm>
              <a:off x="11479749" y="4601117"/>
              <a:ext cx="1584491" cy="455033"/>
            </a:xfrm>
            <a:custGeom>
              <a:avLst/>
              <a:gdLst>
                <a:gd name="connsiteX0" fmla="*/ 1583276 w 1584490"/>
                <a:gd name="connsiteY0" fmla="*/ 6094 h 455033"/>
                <a:gd name="connsiteX1" fmla="*/ 9348 w 1584490"/>
                <a:gd name="connsiteY1" fmla="*/ 453002 h 455033"/>
                <a:gd name="connsiteX2" fmla="*/ 97917 w 1584490"/>
                <a:gd name="connsiteY2" fmla="*/ 102789 h 455033"/>
                <a:gd name="connsiteX3" fmla="*/ 1583276 w 1584490"/>
                <a:gd name="connsiteY3" fmla="*/ 6094 h 455033"/>
              </a:gdLst>
              <a:ahLst/>
              <a:cxnLst>
                <a:cxn ang="0">
                  <a:pos x="connsiteX0" y="connsiteY0"/>
                </a:cxn>
                <a:cxn ang="0">
                  <a:pos x="connsiteX1" y="connsiteY1"/>
                </a:cxn>
                <a:cxn ang="0">
                  <a:pos x="connsiteX2" y="connsiteY2"/>
                </a:cxn>
                <a:cxn ang="0">
                  <a:pos x="connsiteX3" y="connsiteY3"/>
                </a:cxn>
              </a:cxnLst>
              <a:rect l="l" t="t" r="r" b="b"/>
              <a:pathLst>
                <a:path w="1584490" h="455033">
                  <a:moveTo>
                    <a:pt x="1583276" y="6094"/>
                  </a:moveTo>
                  <a:cubicBezTo>
                    <a:pt x="738214" y="97913"/>
                    <a:pt x="9348" y="453002"/>
                    <a:pt x="9348" y="453002"/>
                  </a:cubicBezTo>
                  <a:cubicBezTo>
                    <a:pt x="-14216" y="243362"/>
                    <a:pt x="97917" y="102789"/>
                    <a:pt x="97917" y="102789"/>
                  </a:cubicBezTo>
                  <a:lnTo>
                    <a:pt x="1583276" y="6094"/>
                  </a:lnTo>
                  <a:close/>
                </a:path>
              </a:pathLst>
            </a:custGeom>
            <a:solidFill>
              <a:srgbClr val="BFBEC6"/>
            </a:solidFill>
            <a:ln w="9525" cap="flat">
              <a:noFill/>
              <a:prstDash val="solid"/>
              <a:miter/>
            </a:ln>
          </p:spPr>
          <p:txBody>
            <a:bodyPr rtlCol="0" anchor="ctr"/>
            <a:lstStyle/>
            <a:p>
              <a:endParaRPr lang="en-US"/>
            </a:p>
          </p:txBody>
        </p:sp>
      </p:grpSp>
      <p:grpSp>
        <p:nvGrpSpPr>
          <p:cNvPr id="199" name="Group 198">
            <a:extLst>
              <a:ext uri="{FF2B5EF4-FFF2-40B4-BE49-F238E27FC236}">
                <a16:creationId xmlns:a16="http://schemas.microsoft.com/office/drawing/2014/main" id="{0F28585F-E21D-49D5-886D-BDFDB8ECFD4D}"/>
              </a:ext>
            </a:extLst>
          </p:cNvPr>
          <p:cNvGrpSpPr/>
          <p:nvPr/>
        </p:nvGrpSpPr>
        <p:grpSpPr>
          <a:xfrm>
            <a:off x="1072908" y="3741013"/>
            <a:ext cx="1125088" cy="3035704"/>
            <a:chOff x="15292528" y="4426705"/>
            <a:chExt cx="1801446" cy="4860650"/>
          </a:xfrm>
          <a:effectLst>
            <a:reflection stA="1000" endPos="65000" dist="50800" dir="5400000" sy="-100000" algn="bl" rotWithShape="0"/>
          </a:effectLst>
        </p:grpSpPr>
        <p:sp>
          <p:nvSpPr>
            <p:cNvPr id="200" name="Freeform: Shape 60">
              <a:extLst>
                <a:ext uri="{FF2B5EF4-FFF2-40B4-BE49-F238E27FC236}">
                  <a16:creationId xmlns:a16="http://schemas.microsoft.com/office/drawing/2014/main" id="{570D59F7-E5B0-4DE0-A288-DCC018881BFA}"/>
                </a:ext>
              </a:extLst>
            </p:cNvPr>
            <p:cNvSpPr/>
            <p:nvPr/>
          </p:nvSpPr>
          <p:spPr>
            <a:xfrm>
              <a:off x="16134807" y="8859678"/>
              <a:ext cx="95250" cy="171450"/>
            </a:xfrm>
            <a:custGeom>
              <a:avLst/>
              <a:gdLst>
                <a:gd name="connsiteX0" fmla="*/ 7144 w 95250"/>
                <a:gd name="connsiteY0" fmla="*/ 30956 h 171450"/>
                <a:gd name="connsiteX1" fmla="*/ 12859 w 95250"/>
                <a:gd name="connsiteY1" fmla="*/ 139541 h 171450"/>
                <a:gd name="connsiteX2" fmla="*/ 91916 w 95250"/>
                <a:gd name="connsiteY2" fmla="*/ 170974 h 171450"/>
                <a:gd name="connsiteX3" fmla="*/ 90964 w 95250"/>
                <a:gd name="connsiteY3" fmla="*/ 7144 h 171450"/>
              </a:gdLst>
              <a:ahLst/>
              <a:cxnLst>
                <a:cxn ang="0">
                  <a:pos x="connsiteX0" y="connsiteY0"/>
                </a:cxn>
                <a:cxn ang="0">
                  <a:pos x="connsiteX1" y="connsiteY1"/>
                </a:cxn>
                <a:cxn ang="0">
                  <a:pos x="connsiteX2" y="connsiteY2"/>
                </a:cxn>
                <a:cxn ang="0">
                  <a:pos x="connsiteX3" y="connsiteY3"/>
                </a:cxn>
              </a:cxnLst>
              <a:rect l="l" t="t" r="r" b="b"/>
              <a:pathLst>
                <a:path w="95250" h="171450">
                  <a:moveTo>
                    <a:pt x="7144" y="30956"/>
                  </a:moveTo>
                  <a:lnTo>
                    <a:pt x="12859" y="139541"/>
                  </a:lnTo>
                  <a:lnTo>
                    <a:pt x="91916" y="170974"/>
                  </a:lnTo>
                  <a:lnTo>
                    <a:pt x="90964" y="7144"/>
                  </a:lnTo>
                  <a:close/>
                </a:path>
              </a:pathLst>
            </a:custGeom>
            <a:solidFill>
              <a:srgbClr val="F3C0A4"/>
            </a:solidFill>
            <a:ln w="9525" cap="flat">
              <a:noFill/>
              <a:prstDash val="solid"/>
              <a:miter/>
            </a:ln>
          </p:spPr>
          <p:txBody>
            <a:bodyPr rtlCol="0" anchor="ctr"/>
            <a:lstStyle/>
            <a:p>
              <a:endParaRPr lang="en-US"/>
            </a:p>
          </p:txBody>
        </p:sp>
        <p:sp>
          <p:nvSpPr>
            <p:cNvPr id="201" name="Freeform: Shape 61">
              <a:extLst>
                <a:ext uri="{FF2B5EF4-FFF2-40B4-BE49-F238E27FC236}">
                  <a16:creationId xmlns:a16="http://schemas.microsoft.com/office/drawing/2014/main" id="{73C1CFB3-CF66-4EB6-B8A4-533CD1164D25}"/>
                </a:ext>
              </a:extLst>
            </p:cNvPr>
            <p:cNvSpPr/>
            <p:nvPr/>
          </p:nvSpPr>
          <p:spPr>
            <a:xfrm>
              <a:off x="16021551" y="8934930"/>
              <a:ext cx="266700" cy="352425"/>
            </a:xfrm>
            <a:custGeom>
              <a:avLst/>
              <a:gdLst>
                <a:gd name="connsiteX0" fmla="*/ 142307 w 266700"/>
                <a:gd name="connsiteY0" fmla="*/ 16665 h 352425"/>
                <a:gd name="connsiteX1" fmla="*/ 118494 w 266700"/>
                <a:gd name="connsiteY1" fmla="*/ 8092 h 352425"/>
                <a:gd name="connsiteX2" fmla="*/ 32769 w 266700"/>
                <a:gd name="connsiteY2" fmla="*/ 53813 h 352425"/>
                <a:gd name="connsiteX3" fmla="*/ 12767 w 266700"/>
                <a:gd name="connsiteY3" fmla="*/ 114773 h 352425"/>
                <a:gd name="connsiteX4" fmla="*/ 167072 w 266700"/>
                <a:gd name="connsiteY4" fmla="*/ 283365 h 352425"/>
                <a:gd name="connsiteX5" fmla="*/ 248034 w 266700"/>
                <a:gd name="connsiteY5" fmla="*/ 346230 h 352425"/>
                <a:gd name="connsiteX6" fmla="*/ 247082 w 266700"/>
                <a:gd name="connsiteY6" fmla="*/ 279555 h 352425"/>
                <a:gd name="connsiteX7" fmla="*/ 218507 w 266700"/>
                <a:gd name="connsiteY7" fmla="*/ 97627 h 352425"/>
                <a:gd name="connsiteX8" fmla="*/ 209934 w 266700"/>
                <a:gd name="connsiteY8" fmla="*/ 83340 h 352425"/>
                <a:gd name="connsiteX9" fmla="*/ 142307 w 266700"/>
                <a:gd name="connsiteY9" fmla="*/ 1666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352425">
                  <a:moveTo>
                    <a:pt x="142307" y="16665"/>
                  </a:moveTo>
                  <a:cubicBezTo>
                    <a:pt x="137544" y="9045"/>
                    <a:pt x="128019" y="5235"/>
                    <a:pt x="118494" y="8092"/>
                  </a:cubicBezTo>
                  <a:cubicBezTo>
                    <a:pt x="93729" y="16665"/>
                    <a:pt x="46104" y="35715"/>
                    <a:pt x="32769" y="53813"/>
                  </a:cubicBezTo>
                  <a:cubicBezTo>
                    <a:pt x="13719" y="79530"/>
                    <a:pt x="-1521" y="98580"/>
                    <a:pt x="12767" y="114773"/>
                  </a:cubicBezTo>
                  <a:cubicBezTo>
                    <a:pt x="12767" y="114773"/>
                    <a:pt x="136592" y="227167"/>
                    <a:pt x="167072" y="283365"/>
                  </a:cubicBezTo>
                  <a:cubicBezTo>
                    <a:pt x="167072" y="283365"/>
                    <a:pt x="220412" y="344325"/>
                    <a:pt x="248034" y="346230"/>
                  </a:cubicBezTo>
                  <a:cubicBezTo>
                    <a:pt x="275657" y="348135"/>
                    <a:pt x="253749" y="304320"/>
                    <a:pt x="247082" y="279555"/>
                  </a:cubicBezTo>
                  <a:cubicBezTo>
                    <a:pt x="241367" y="257648"/>
                    <a:pt x="223269" y="132870"/>
                    <a:pt x="218507" y="97627"/>
                  </a:cubicBezTo>
                  <a:cubicBezTo>
                    <a:pt x="217554" y="91913"/>
                    <a:pt x="214697" y="87150"/>
                    <a:pt x="209934" y="83340"/>
                  </a:cubicBezTo>
                  <a:cubicBezTo>
                    <a:pt x="180407" y="65242"/>
                    <a:pt x="158499" y="42382"/>
                    <a:pt x="142307" y="16665"/>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sp>
          <p:nvSpPr>
            <p:cNvPr id="202" name="Freeform: Shape 62">
              <a:extLst>
                <a:ext uri="{FF2B5EF4-FFF2-40B4-BE49-F238E27FC236}">
                  <a16:creationId xmlns:a16="http://schemas.microsoft.com/office/drawing/2014/main" id="{1A58FCFF-7FC7-44F5-9E5C-A2260FDE2240}"/>
                </a:ext>
              </a:extLst>
            </p:cNvPr>
            <p:cNvSpPr/>
            <p:nvPr/>
          </p:nvSpPr>
          <p:spPr>
            <a:xfrm>
              <a:off x="15728089" y="8005286"/>
              <a:ext cx="161925" cy="123825"/>
            </a:xfrm>
            <a:custGeom>
              <a:avLst/>
              <a:gdLst>
                <a:gd name="connsiteX0" fmla="*/ 104299 w 161925"/>
                <a:gd name="connsiteY0" fmla="*/ 7144 h 123825"/>
                <a:gd name="connsiteX1" fmla="*/ 7144 w 161925"/>
                <a:gd name="connsiteY1" fmla="*/ 56674 h 123825"/>
                <a:gd name="connsiteX2" fmla="*/ 55721 w 161925"/>
                <a:gd name="connsiteY2" fmla="*/ 122396 h 123825"/>
                <a:gd name="connsiteX3" fmla="*/ 160496 w 161925"/>
                <a:gd name="connsiteY3" fmla="*/ 73819 h 123825"/>
              </a:gdLst>
              <a:ahLst/>
              <a:cxnLst>
                <a:cxn ang="0">
                  <a:pos x="connsiteX0" y="connsiteY0"/>
                </a:cxn>
                <a:cxn ang="0">
                  <a:pos x="connsiteX1" y="connsiteY1"/>
                </a:cxn>
                <a:cxn ang="0">
                  <a:pos x="connsiteX2" y="connsiteY2"/>
                </a:cxn>
                <a:cxn ang="0">
                  <a:pos x="connsiteX3" y="connsiteY3"/>
                </a:cxn>
              </a:cxnLst>
              <a:rect l="l" t="t" r="r" b="b"/>
              <a:pathLst>
                <a:path w="161925" h="123825">
                  <a:moveTo>
                    <a:pt x="104299" y="7144"/>
                  </a:moveTo>
                  <a:lnTo>
                    <a:pt x="7144" y="56674"/>
                  </a:lnTo>
                  <a:lnTo>
                    <a:pt x="55721" y="122396"/>
                  </a:lnTo>
                  <a:lnTo>
                    <a:pt x="160496" y="73819"/>
                  </a:lnTo>
                  <a:close/>
                </a:path>
              </a:pathLst>
            </a:custGeom>
            <a:solidFill>
              <a:srgbClr val="F3C0A4"/>
            </a:solidFill>
            <a:ln w="9525" cap="flat">
              <a:noFill/>
              <a:prstDash val="solid"/>
              <a:miter/>
            </a:ln>
          </p:spPr>
          <p:txBody>
            <a:bodyPr rtlCol="0" anchor="ctr"/>
            <a:lstStyle/>
            <a:p>
              <a:endParaRPr lang="en-US"/>
            </a:p>
          </p:txBody>
        </p:sp>
        <p:sp>
          <p:nvSpPr>
            <p:cNvPr id="203" name="Freeform: Shape 63">
              <a:extLst>
                <a:ext uri="{FF2B5EF4-FFF2-40B4-BE49-F238E27FC236}">
                  <a16:creationId xmlns:a16="http://schemas.microsoft.com/office/drawing/2014/main" id="{1931DD5B-48BC-4BBF-8632-9FEFC98A3E2F}"/>
                </a:ext>
              </a:extLst>
            </p:cNvPr>
            <p:cNvSpPr/>
            <p:nvPr/>
          </p:nvSpPr>
          <p:spPr>
            <a:xfrm>
              <a:off x="15789049" y="6407943"/>
              <a:ext cx="1304925" cy="1714500"/>
            </a:xfrm>
            <a:custGeom>
              <a:avLst/>
              <a:gdLst>
                <a:gd name="connsiteX0" fmla="*/ 480536 w 1304925"/>
                <a:gd name="connsiteY0" fmla="*/ 7144 h 1714500"/>
                <a:gd name="connsiteX1" fmla="*/ 491014 w 1304925"/>
                <a:gd name="connsiteY1" fmla="*/ 197644 h 1714500"/>
                <a:gd name="connsiteX2" fmla="*/ 834866 w 1304925"/>
                <a:gd name="connsiteY2" fmla="*/ 448151 h 1714500"/>
                <a:gd name="connsiteX3" fmla="*/ 1288256 w 1304925"/>
                <a:gd name="connsiteY3" fmla="*/ 934879 h 1714500"/>
                <a:gd name="connsiteX4" fmla="*/ 1124426 w 1304925"/>
                <a:gd name="connsiteY4" fmla="*/ 1247299 h 1714500"/>
                <a:gd name="connsiteX5" fmla="*/ 89059 w 1304925"/>
                <a:gd name="connsiteY5" fmla="*/ 1711166 h 1714500"/>
                <a:gd name="connsiteX6" fmla="*/ 7144 w 1304925"/>
                <a:gd name="connsiteY6" fmla="*/ 1574959 h 1714500"/>
                <a:gd name="connsiteX7" fmla="*/ 603409 w 1304925"/>
                <a:gd name="connsiteY7" fmla="*/ 1092041 h 1714500"/>
                <a:gd name="connsiteX8" fmla="*/ 759619 w 1304925"/>
                <a:gd name="connsiteY8" fmla="*/ 1007269 h 1714500"/>
                <a:gd name="connsiteX9" fmla="*/ 137636 w 1304925"/>
                <a:gd name="connsiteY9" fmla="*/ 629126 h 1714500"/>
                <a:gd name="connsiteX10" fmla="*/ 167164 w 1304925"/>
                <a:gd name="connsiteY10" fmla="*/ 38576 h 1714500"/>
                <a:gd name="connsiteX11" fmla="*/ 480536 w 1304925"/>
                <a:gd name="connsiteY11" fmla="*/ 7144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925" h="1714500">
                  <a:moveTo>
                    <a:pt x="480536" y="7144"/>
                  </a:moveTo>
                  <a:cubicBezTo>
                    <a:pt x="480536" y="7144"/>
                    <a:pt x="476726" y="119539"/>
                    <a:pt x="491014" y="197644"/>
                  </a:cubicBezTo>
                  <a:cubicBezTo>
                    <a:pt x="491014" y="197644"/>
                    <a:pt x="739616" y="368141"/>
                    <a:pt x="834866" y="448151"/>
                  </a:cubicBezTo>
                  <a:cubicBezTo>
                    <a:pt x="1126331" y="696754"/>
                    <a:pt x="1260634" y="810101"/>
                    <a:pt x="1288256" y="934879"/>
                  </a:cubicBezTo>
                  <a:cubicBezTo>
                    <a:pt x="1315879" y="1059656"/>
                    <a:pt x="1311116" y="1191101"/>
                    <a:pt x="1124426" y="1247299"/>
                  </a:cubicBezTo>
                  <a:cubicBezTo>
                    <a:pt x="937736" y="1303496"/>
                    <a:pt x="206216" y="1610201"/>
                    <a:pt x="89059" y="1711166"/>
                  </a:cubicBezTo>
                  <a:lnTo>
                    <a:pt x="7144" y="1574959"/>
                  </a:lnTo>
                  <a:cubicBezTo>
                    <a:pt x="7144" y="1574959"/>
                    <a:pt x="546259" y="1142524"/>
                    <a:pt x="603409" y="1092041"/>
                  </a:cubicBezTo>
                  <a:cubicBezTo>
                    <a:pt x="660559" y="1041559"/>
                    <a:pt x="759619" y="1007269"/>
                    <a:pt x="759619" y="1007269"/>
                  </a:cubicBezTo>
                  <a:lnTo>
                    <a:pt x="137636" y="629126"/>
                  </a:lnTo>
                  <a:lnTo>
                    <a:pt x="167164" y="38576"/>
                  </a:lnTo>
                  <a:lnTo>
                    <a:pt x="480536" y="7144"/>
                  </a:lnTo>
                  <a:close/>
                </a:path>
              </a:pathLst>
            </a:custGeom>
            <a:gradFill flip="none" rotWithShape="1">
              <a:gsLst>
                <a:gs pos="0">
                  <a:schemeClr val="tx1"/>
                </a:gs>
                <a:gs pos="100000">
                  <a:schemeClr val="tx1">
                    <a:lumMod val="75000"/>
                    <a:lumOff val="25000"/>
                  </a:schemeClr>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4" name="Freeform: Shape 64">
              <a:extLst>
                <a:ext uri="{FF2B5EF4-FFF2-40B4-BE49-F238E27FC236}">
                  <a16:creationId xmlns:a16="http://schemas.microsoft.com/office/drawing/2014/main" id="{10EA837B-B128-4B24-B55C-5B5AFD388F7B}"/>
                </a:ext>
              </a:extLst>
            </p:cNvPr>
            <p:cNvSpPr/>
            <p:nvPr/>
          </p:nvSpPr>
          <p:spPr>
            <a:xfrm>
              <a:off x="15361384" y="6395561"/>
              <a:ext cx="981075" cy="2514600"/>
            </a:xfrm>
            <a:custGeom>
              <a:avLst/>
              <a:gdLst>
                <a:gd name="connsiteX0" fmla="*/ 121436 w 981075"/>
                <a:gd name="connsiteY0" fmla="*/ 7144 h 2514600"/>
                <a:gd name="connsiteX1" fmla="*/ 38569 w 981075"/>
                <a:gd name="connsiteY1" fmla="*/ 418624 h 2514600"/>
                <a:gd name="connsiteX2" fmla="*/ 660551 w 981075"/>
                <a:gd name="connsiteY2" fmla="*/ 1337786 h 2514600"/>
                <a:gd name="connsiteX3" fmla="*/ 598639 w 981075"/>
                <a:gd name="connsiteY3" fmla="*/ 1911191 h 2514600"/>
                <a:gd name="connsiteX4" fmla="*/ 748181 w 981075"/>
                <a:gd name="connsiteY4" fmla="*/ 2510314 h 2514600"/>
                <a:gd name="connsiteX5" fmla="*/ 903439 w 981075"/>
                <a:gd name="connsiteY5" fmla="*/ 2510314 h 2514600"/>
                <a:gd name="connsiteX6" fmla="*/ 907249 w 981075"/>
                <a:gd name="connsiteY6" fmla="*/ 1729264 h 2514600"/>
                <a:gd name="connsiteX7" fmla="*/ 980591 w 981075"/>
                <a:gd name="connsiteY7" fmla="*/ 1305401 h 2514600"/>
                <a:gd name="connsiteX8" fmla="*/ 618641 w 981075"/>
                <a:gd name="connsiteY8" fmla="*/ 425291 h 2514600"/>
                <a:gd name="connsiteX9" fmla="*/ 629119 w 981075"/>
                <a:gd name="connsiteY9" fmla="*/ 51911 h 2514600"/>
                <a:gd name="connsiteX10" fmla="*/ 121436 w 981075"/>
                <a:gd name="connsiteY10" fmla="*/ 714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2514600">
                  <a:moveTo>
                    <a:pt x="121436" y="7144"/>
                  </a:moveTo>
                  <a:cubicBezTo>
                    <a:pt x="121436" y="7144"/>
                    <a:pt x="-65254" y="190976"/>
                    <a:pt x="38569" y="418624"/>
                  </a:cubicBezTo>
                  <a:cubicBezTo>
                    <a:pt x="142391" y="646271"/>
                    <a:pt x="644359" y="1279684"/>
                    <a:pt x="660551" y="1337786"/>
                  </a:cubicBezTo>
                  <a:cubicBezTo>
                    <a:pt x="660551" y="1337786"/>
                    <a:pt x="512914" y="1558766"/>
                    <a:pt x="598639" y="1911191"/>
                  </a:cubicBezTo>
                  <a:cubicBezTo>
                    <a:pt x="684364" y="2263616"/>
                    <a:pt x="737704" y="2408396"/>
                    <a:pt x="748181" y="2510314"/>
                  </a:cubicBezTo>
                  <a:lnTo>
                    <a:pt x="903439" y="2510314"/>
                  </a:lnTo>
                  <a:cubicBezTo>
                    <a:pt x="903439" y="2510314"/>
                    <a:pt x="892961" y="1893094"/>
                    <a:pt x="907249" y="1729264"/>
                  </a:cubicBezTo>
                  <a:cubicBezTo>
                    <a:pt x="921536" y="1565434"/>
                    <a:pt x="961541" y="1384459"/>
                    <a:pt x="980591" y="1305401"/>
                  </a:cubicBezTo>
                  <a:cubicBezTo>
                    <a:pt x="1000594" y="1223486"/>
                    <a:pt x="711034" y="548164"/>
                    <a:pt x="618641" y="425291"/>
                  </a:cubicBezTo>
                  <a:lnTo>
                    <a:pt x="629119" y="51911"/>
                  </a:lnTo>
                  <a:lnTo>
                    <a:pt x="121436" y="7144"/>
                  </a:lnTo>
                  <a:close/>
                </a:path>
              </a:pathLst>
            </a:custGeom>
            <a:gradFill>
              <a:gsLst>
                <a:gs pos="0">
                  <a:schemeClr val="tx1"/>
                </a:gs>
                <a:gs pos="100000">
                  <a:schemeClr val="tx1">
                    <a:lumMod val="75000"/>
                    <a:lumOff val="25000"/>
                  </a:schemeClr>
                </a:gs>
              </a:gsLst>
              <a:path path="circle">
                <a:fillToRect l="100000" t="100000"/>
              </a:path>
            </a:gradFill>
            <a:ln w="9525" cap="flat">
              <a:noFill/>
              <a:prstDash val="solid"/>
              <a:miter/>
            </a:ln>
          </p:spPr>
          <p:txBody>
            <a:bodyPr rtlCol="0" anchor="ctr"/>
            <a:lstStyle/>
            <a:p>
              <a:endParaRPr lang="en-US"/>
            </a:p>
          </p:txBody>
        </p:sp>
        <p:sp>
          <p:nvSpPr>
            <p:cNvPr id="205" name="Freeform: Shape 65">
              <a:extLst>
                <a:ext uri="{FF2B5EF4-FFF2-40B4-BE49-F238E27FC236}">
                  <a16:creationId xmlns:a16="http://schemas.microsoft.com/office/drawing/2014/main" id="{7000F8C9-8777-4EBC-AF70-2EA70F95C60A}"/>
                </a:ext>
              </a:extLst>
            </p:cNvPr>
            <p:cNvSpPr/>
            <p:nvPr/>
          </p:nvSpPr>
          <p:spPr>
            <a:xfrm>
              <a:off x="16048498" y="5148555"/>
              <a:ext cx="333375" cy="1066800"/>
            </a:xfrm>
            <a:custGeom>
              <a:avLst/>
              <a:gdLst>
                <a:gd name="connsiteX0" fmla="*/ 331578 w 333375"/>
                <a:gd name="connsiteY0" fmla="*/ 651217 h 1066800"/>
                <a:gd name="connsiteX1" fmla="*/ 177273 w 333375"/>
                <a:gd name="connsiteY1" fmla="*/ 949349 h 1066800"/>
                <a:gd name="connsiteX2" fmla="*/ 62020 w 333375"/>
                <a:gd name="connsiteY2" fmla="*/ 1058887 h 1066800"/>
                <a:gd name="connsiteX3" fmla="*/ 23920 w 333375"/>
                <a:gd name="connsiteY3" fmla="*/ 1032217 h 1066800"/>
                <a:gd name="connsiteX4" fmla="*/ 87738 w 333375"/>
                <a:gd name="connsiteY4" fmla="*/ 7327 h 1066800"/>
                <a:gd name="connsiteX5" fmla="*/ 260140 w 333375"/>
                <a:gd name="connsiteY5" fmla="*/ 338797 h 1066800"/>
                <a:gd name="connsiteX6" fmla="*/ 163938 w 333375"/>
                <a:gd name="connsiteY6" fmla="*/ 706462 h 1066800"/>
                <a:gd name="connsiteX7" fmla="*/ 222040 w 333375"/>
                <a:gd name="connsiteY7" fmla="*/ 564539 h 1066800"/>
                <a:gd name="connsiteX8" fmla="*/ 331578 w 333375"/>
                <a:gd name="connsiteY8" fmla="*/ 651217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1066800">
                  <a:moveTo>
                    <a:pt x="331578" y="651217"/>
                  </a:moveTo>
                  <a:cubicBezTo>
                    <a:pt x="331578" y="651217"/>
                    <a:pt x="264903" y="825524"/>
                    <a:pt x="177273" y="949349"/>
                  </a:cubicBezTo>
                  <a:cubicBezTo>
                    <a:pt x="141078" y="999832"/>
                    <a:pt x="102025" y="1041742"/>
                    <a:pt x="62020" y="1058887"/>
                  </a:cubicBezTo>
                  <a:cubicBezTo>
                    <a:pt x="44875" y="1066507"/>
                    <a:pt x="32493" y="1056029"/>
                    <a:pt x="23920" y="1032217"/>
                  </a:cubicBezTo>
                  <a:cubicBezTo>
                    <a:pt x="-37040" y="861719"/>
                    <a:pt x="87738" y="7327"/>
                    <a:pt x="87738" y="7327"/>
                  </a:cubicBezTo>
                  <a:cubicBezTo>
                    <a:pt x="87738" y="7327"/>
                    <a:pt x="357295" y="-11723"/>
                    <a:pt x="260140" y="338797"/>
                  </a:cubicBezTo>
                  <a:cubicBezTo>
                    <a:pt x="163938" y="688364"/>
                    <a:pt x="163938" y="706462"/>
                    <a:pt x="163938" y="706462"/>
                  </a:cubicBezTo>
                  <a:lnTo>
                    <a:pt x="222040" y="564539"/>
                  </a:lnTo>
                  <a:lnTo>
                    <a:pt x="331578" y="651217"/>
                  </a:ln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6" name="Freeform: Shape 66">
              <a:extLst>
                <a:ext uri="{FF2B5EF4-FFF2-40B4-BE49-F238E27FC236}">
                  <a16:creationId xmlns:a16="http://schemas.microsoft.com/office/drawing/2014/main" id="{2AF4CB36-072B-4806-A058-DB88DE8445A7}"/>
                </a:ext>
              </a:extLst>
            </p:cNvPr>
            <p:cNvSpPr/>
            <p:nvPr/>
          </p:nvSpPr>
          <p:spPr>
            <a:xfrm>
              <a:off x="16065274" y="5684996"/>
              <a:ext cx="161925" cy="523875"/>
            </a:xfrm>
            <a:custGeom>
              <a:avLst/>
              <a:gdLst>
                <a:gd name="connsiteX0" fmla="*/ 160496 w 161925"/>
                <a:gd name="connsiteY0" fmla="*/ 412909 h 523875"/>
                <a:gd name="connsiteX1" fmla="*/ 45244 w 161925"/>
                <a:gd name="connsiteY1" fmla="*/ 522446 h 523875"/>
                <a:gd name="connsiteX2" fmla="*/ 7144 w 161925"/>
                <a:gd name="connsiteY2" fmla="*/ 495776 h 523875"/>
                <a:gd name="connsiteX3" fmla="*/ 63341 w 161925"/>
                <a:gd name="connsiteY3" fmla="*/ 7144 h 523875"/>
                <a:gd name="connsiteX4" fmla="*/ 143351 w 161925"/>
                <a:gd name="connsiteY4" fmla="*/ 88106 h 523875"/>
                <a:gd name="connsiteX5" fmla="*/ 160496 w 161925"/>
                <a:gd name="connsiteY5" fmla="*/ 412909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523875">
                  <a:moveTo>
                    <a:pt x="160496" y="412909"/>
                  </a:moveTo>
                  <a:cubicBezTo>
                    <a:pt x="124301" y="463391"/>
                    <a:pt x="85249" y="505301"/>
                    <a:pt x="45244" y="522446"/>
                  </a:cubicBezTo>
                  <a:cubicBezTo>
                    <a:pt x="28099" y="530066"/>
                    <a:pt x="15716" y="519589"/>
                    <a:pt x="7144" y="495776"/>
                  </a:cubicBezTo>
                  <a:lnTo>
                    <a:pt x="63341" y="7144"/>
                  </a:lnTo>
                  <a:lnTo>
                    <a:pt x="143351" y="88106"/>
                  </a:lnTo>
                  <a:cubicBezTo>
                    <a:pt x="143351" y="88106"/>
                    <a:pt x="118586" y="246221"/>
                    <a:pt x="160496" y="4129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07" name="Freeform: Shape 67">
              <a:extLst>
                <a:ext uri="{FF2B5EF4-FFF2-40B4-BE49-F238E27FC236}">
                  <a16:creationId xmlns:a16="http://schemas.microsoft.com/office/drawing/2014/main" id="{4CB63094-868D-4F77-BE69-096F8517E1FB}"/>
                </a:ext>
              </a:extLst>
            </p:cNvPr>
            <p:cNvSpPr/>
            <p:nvPr/>
          </p:nvSpPr>
          <p:spPr>
            <a:xfrm>
              <a:off x="16251012" y="5692616"/>
              <a:ext cx="123825" cy="123825"/>
            </a:xfrm>
            <a:custGeom>
              <a:avLst/>
              <a:gdLst>
                <a:gd name="connsiteX0" fmla="*/ 119539 w 123825"/>
                <a:gd name="connsiteY0" fmla="*/ 80486 h 123825"/>
                <a:gd name="connsiteX1" fmla="*/ 99536 w 123825"/>
                <a:gd name="connsiteY1" fmla="*/ 116681 h 123825"/>
                <a:gd name="connsiteX2" fmla="*/ 7144 w 123825"/>
                <a:gd name="connsiteY2" fmla="*/ 92869 h 123825"/>
                <a:gd name="connsiteX3" fmla="*/ 47149 w 123825"/>
                <a:gd name="connsiteY3" fmla="*/ 7144 h 123825"/>
                <a:gd name="connsiteX4" fmla="*/ 119539 w 123825"/>
                <a:gd name="connsiteY4" fmla="*/ 80486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19539" y="80486"/>
                  </a:moveTo>
                  <a:lnTo>
                    <a:pt x="99536" y="116681"/>
                  </a:lnTo>
                  <a:cubicBezTo>
                    <a:pt x="52864" y="113824"/>
                    <a:pt x="23336" y="101441"/>
                    <a:pt x="7144" y="92869"/>
                  </a:cubicBezTo>
                  <a:lnTo>
                    <a:pt x="47149" y="7144"/>
                  </a:lnTo>
                  <a:lnTo>
                    <a:pt x="119539" y="80486"/>
                  </a:lnTo>
                  <a:close/>
                </a:path>
              </a:pathLst>
            </a:custGeom>
            <a:solidFill>
              <a:srgbClr val="F3C0A4"/>
            </a:solidFill>
            <a:ln w="9525" cap="flat">
              <a:noFill/>
              <a:prstDash val="solid"/>
              <a:miter/>
            </a:ln>
          </p:spPr>
          <p:txBody>
            <a:bodyPr rtlCol="0" anchor="ctr"/>
            <a:lstStyle/>
            <a:p>
              <a:endParaRPr lang="en-US"/>
            </a:p>
          </p:txBody>
        </p:sp>
        <p:sp>
          <p:nvSpPr>
            <p:cNvPr id="208" name="Freeform: Shape 68">
              <a:extLst>
                <a:ext uri="{FF2B5EF4-FFF2-40B4-BE49-F238E27FC236}">
                  <a16:creationId xmlns:a16="http://schemas.microsoft.com/office/drawing/2014/main" id="{12591DBC-1F05-44DA-914D-2082E372B680}"/>
                </a:ext>
              </a:extLst>
            </p:cNvPr>
            <p:cNvSpPr/>
            <p:nvPr/>
          </p:nvSpPr>
          <p:spPr>
            <a:xfrm>
              <a:off x="15447903" y="5104648"/>
              <a:ext cx="847725" cy="1343025"/>
            </a:xfrm>
            <a:custGeom>
              <a:avLst/>
              <a:gdLst>
                <a:gd name="connsiteX0" fmla="*/ 843590 w 847725"/>
                <a:gd name="connsiteY0" fmla="*/ 1267577 h 1343025"/>
                <a:gd name="connsiteX1" fmla="*/ 832160 w 847725"/>
                <a:gd name="connsiteY1" fmla="*/ 1305677 h 1343025"/>
                <a:gd name="connsiteX2" fmla="*/ 216845 w 847725"/>
                <a:gd name="connsiteY2" fmla="*/ 1320917 h 1343025"/>
                <a:gd name="connsiteX3" fmla="*/ 30155 w 847725"/>
                <a:gd name="connsiteY3" fmla="*/ 1297104 h 1343025"/>
                <a:gd name="connsiteX4" fmla="*/ 12057 w 847725"/>
                <a:gd name="connsiteY4" fmla="*/ 1255194 h 1343025"/>
                <a:gd name="connsiteX5" fmla="*/ 193032 w 847725"/>
                <a:gd name="connsiteY5" fmla="*/ 925629 h 1343025"/>
                <a:gd name="connsiteX6" fmla="*/ 133977 w 847725"/>
                <a:gd name="connsiteY6" fmla="*/ 571299 h 1343025"/>
                <a:gd name="connsiteX7" fmla="*/ 133025 w 847725"/>
                <a:gd name="connsiteY7" fmla="*/ 565584 h 1343025"/>
                <a:gd name="connsiteX8" fmla="*/ 69207 w 847725"/>
                <a:gd name="connsiteY8" fmla="*/ 115052 h 1343025"/>
                <a:gd name="connsiteX9" fmla="*/ 87305 w 847725"/>
                <a:gd name="connsiteY9" fmla="*/ 85524 h 1343025"/>
                <a:gd name="connsiteX10" fmla="*/ 682617 w 847725"/>
                <a:gd name="connsiteY10" fmla="*/ 48377 h 1343025"/>
                <a:gd name="connsiteX11" fmla="*/ 815967 w 847725"/>
                <a:gd name="connsiteY11" fmla="*/ 337937 h 1343025"/>
                <a:gd name="connsiteX12" fmla="*/ 726432 w 847725"/>
                <a:gd name="connsiteY12" fmla="*/ 900864 h 1343025"/>
                <a:gd name="connsiteX13" fmla="*/ 843590 w 847725"/>
                <a:gd name="connsiteY13" fmla="*/ 126757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725" h="1343025">
                  <a:moveTo>
                    <a:pt x="843590" y="1267577"/>
                  </a:moveTo>
                  <a:cubicBezTo>
                    <a:pt x="852163" y="1280912"/>
                    <a:pt x="846448" y="1299009"/>
                    <a:pt x="832160" y="1305677"/>
                  </a:cubicBezTo>
                  <a:cubicBezTo>
                    <a:pt x="712145" y="1361874"/>
                    <a:pt x="423538" y="1343777"/>
                    <a:pt x="216845" y="1320917"/>
                  </a:cubicBezTo>
                  <a:cubicBezTo>
                    <a:pt x="137787" y="1312344"/>
                    <a:pt x="71112" y="1302819"/>
                    <a:pt x="30155" y="1297104"/>
                  </a:cubicBezTo>
                  <a:cubicBezTo>
                    <a:pt x="10152" y="1294247"/>
                    <a:pt x="627" y="1271387"/>
                    <a:pt x="12057" y="1255194"/>
                  </a:cubicBezTo>
                  <a:cubicBezTo>
                    <a:pt x="63492" y="1183757"/>
                    <a:pt x="161600" y="1029452"/>
                    <a:pt x="193032" y="925629"/>
                  </a:cubicBezTo>
                  <a:cubicBezTo>
                    <a:pt x="230180" y="801804"/>
                    <a:pt x="143502" y="633212"/>
                    <a:pt x="133977" y="571299"/>
                  </a:cubicBezTo>
                  <a:cubicBezTo>
                    <a:pt x="133977" y="569394"/>
                    <a:pt x="133025" y="567489"/>
                    <a:pt x="133025" y="565584"/>
                  </a:cubicBezTo>
                  <a:cubicBezTo>
                    <a:pt x="129215" y="517007"/>
                    <a:pt x="82542" y="201729"/>
                    <a:pt x="69207" y="115052"/>
                  </a:cubicBezTo>
                  <a:cubicBezTo>
                    <a:pt x="67302" y="102669"/>
                    <a:pt x="74922" y="90287"/>
                    <a:pt x="87305" y="85524"/>
                  </a:cubicBezTo>
                  <a:cubicBezTo>
                    <a:pt x="414013" y="-23061"/>
                    <a:pt x="488307" y="-2106"/>
                    <a:pt x="682617" y="48377"/>
                  </a:cubicBezTo>
                  <a:cubicBezTo>
                    <a:pt x="880738" y="99812"/>
                    <a:pt x="852163" y="288407"/>
                    <a:pt x="815967" y="337937"/>
                  </a:cubicBezTo>
                  <a:cubicBezTo>
                    <a:pt x="779773" y="387467"/>
                    <a:pt x="743578" y="736082"/>
                    <a:pt x="726432" y="900864"/>
                  </a:cubicBezTo>
                  <a:cubicBezTo>
                    <a:pt x="711192" y="1035167"/>
                    <a:pt x="806442" y="1206617"/>
                    <a:pt x="843590" y="1267577"/>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09" name="Freeform: Shape 69">
              <a:extLst>
                <a:ext uri="{FF2B5EF4-FFF2-40B4-BE49-F238E27FC236}">
                  <a16:creationId xmlns:a16="http://schemas.microsoft.com/office/drawing/2014/main" id="{DF63865D-AD52-4867-B8CF-FA20010595B6}"/>
                </a:ext>
              </a:extLst>
            </p:cNvPr>
            <p:cNvSpPr/>
            <p:nvPr/>
          </p:nvSpPr>
          <p:spPr>
            <a:xfrm>
              <a:off x="15446951" y="5495363"/>
              <a:ext cx="257175" cy="933450"/>
            </a:xfrm>
            <a:custGeom>
              <a:avLst/>
              <a:gdLst>
                <a:gd name="connsiteX0" fmla="*/ 240657 w 257175"/>
                <a:gd name="connsiteY0" fmla="*/ 907341 h 933450"/>
                <a:gd name="connsiteX1" fmla="*/ 227322 w 257175"/>
                <a:gd name="connsiteY1" fmla="*/ 922581 h 933450"/>
                <a:gd name="connsiteX2" fmla="*/ 206367 w 257175"/>
                <a:gd name="connsiteY2" fmla="*/ 929249 h 933450"/>
                <a:gd name="connsiteX3" fmla="*/ 30155 w 257175"/>
                <a:gd name="connsiteY3" fmla="*/ 906389 h 933450"/>
                <a:gd name="connsiteX4" fmla="*/ 12057 w 257175"/>
                <a:gd name="connsiteY4" fmla="*/ 864479 h 933450"/>
                <a:gd name="connsiteX5" fmla="*/ 193032 w 257175"/>
                <a:gd name="connsiteY5" fmla="*/ 534914 h 933450"/>
                <a:gd name="connsiteX6" fmla="*/ 134930 w 257175"/>
                <a:gd name="connsiteY6" fmla="*/ 183441 h 933450"/>
                <a:gd name="connsiteX7" fmla="*/ 134930 w 257175"/>
                <a:gd name="connsiteY7" fmla="*/ 176774 h 933450"/>
                <a:gd name="connsiteX8" fmla="*/ 179697 w 257175"/>
                <a:gd name="connsiteY8" fmla="*/ 8181 h 933450"/>
                <a:gd name="connsiteX9" fmla="*/ 240657 w 257175"/>
                <a:gd name="connsiteY9" fmla="*/ 907341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933450">
                  <a:moveTo>
                    <a:pt x="240657" y="907341"/>
                  </a:moveTo>
                  <a:cubicBezTo>
                    <a:pt x="237800" y="913056"/>
                    <a:pt x="233037" y="917819"/>
                    <a:pt x="227322" y="922581"/>
                  </a:cubicBezTo>
                  <a:cubicBezTo>
                    <a:pt x="221607" y="927344"/>
                    <a:pt x="213987" y="930201"/>
                    <a:pt x="206367" y="929249"/>
                  </a:cubicBezTo>
                  <a:cubicBezTo>
                    <a:pt x="132072" y="920676"/>
                    <a:pt x="69207" y="912104"/>
                    <a:pt x="30155" y="906389"/>
                  </a:cubicBezTo>
                  <a:cubicBezTo>
                    <a:pt x="10152" y="903531"/>
                    <a:pt x="627" y="880671"/>
                    <a:pt x="12057" y="864479"/>
                  </a:cubicBezTo>
                  <a:cubicBezTo>
                    <a:pt x="63492" y="793041"/>
                    <a:pt x="161600" y="638736"/>
                    <a:pt x="193032" y="534914"/>
                  </a:cubicBezTo>
                  <a:cubicBezTo>
                    <a:pt x="229227" y="412994"/>
                    <a:pt x="146360" y="248211"/>
                    <a:pt x="134930" y="183441"/>
                  </a:cubicBezTo>
                  <a:cubicBezTo>
                    <a:pt x="134930" y="181536"/>
                    <a:pt x="133977" y="179631"/>
                    <a:pt x="134930" y="176774"/>
                  </a:cubicBezTo>
                  <a:cubicBezTo>
                    <a:pt x="139692" y="96764"/>
                    <a:pt x="151122" y="-4201"/>
                    <a:pt x="179697" y="8181"/>
                  </a:cubicBezTo>
                  <a:cubicBezTo>
                    <a:pt x="225417" y="30089"/>
                    <a:pt x="290187" y="820664"/>
                    <a:pt x="240657" y="907341"/>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10" name="Freeform: Shape 70">
              <a:extLst>
                <a:ext uri="{FF2B5EF4-FFF2-40B4-BE49-F238E27FC236}">
                  <a16:creationId xmlns:a16="http://schemas.microsoft.com/office/drawing/2014/main" id="{330E84EA-7BD5-4969-B653-7622AED68F4B}"/>
                </a:ext>
              </a:extLst>
            </p:cNvPr>
            <p:cNvSpPr/>
            <p:nvPr/>
          </p:nvSpPr>
          <p:spPr>
            <a:xfrm>
              <a:off x="15680464" y="4883568"/>
              <a:ext cx="447675" cy="361950"/>
            </a:xfrm>
            <a:custGeom>
              <a:avLst/>
              <a:gdLst>
                <a:gd name="connsiteX0" fmla="*/ 151924 w 447675"/>
                <a:gd name="connsiteY0" fmla="*/ 12282 h 361950"/>
                <a:gd name="connsiteX1" fmla="*/ 7144 w 447675"/>
                <a:gd name="connsiteY1" fmla="*/ 261837 h 361950"/>
                <a:gd name="connsiteX2" fmla="*/ 442436 w 447675"/>
                <a:gd name="connsiteY2" fmla="*/ 268504 h 361950"/>
                <a:gd name="connsiteX3" fmla="*/ 341471 w 447675"/>
                <a:gd name="connsiteY3" fmla="*/ 153252 h 361950"/>
                <a:gd name="connsiteX4" fmla="*/ 151924 w 447675"/>
                <a:gd name="connsiteY4" fmla="*/ 12282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361950">
                  <a:moveTo>
                    <a:pt x="151924" y="12282"/>
                  </a:moveTo>
                  <a:cubicBezTo>
                    <a:pt x="151924" y="12282"/>
                    <a:pt x="159544" y="195162"/>
                    <a:pt x="7144" y="261837"/>
                  </a:cubicBezTo>
                  <a:cubicBezTo>
                    <a:pt x="7144" y="261837"/>
                    <a:pt x="349091" y="486627"/>
                    <a:pt x="442436" y="268504"/>
                  </a:cubicBezTo>
                  <a:cubicBezTo>
                    <a:pt x="442436" y="268504"/>
                    <a:pt x="356711" y="205639"/>
                    <a:pt x="341471" y="153252"/>
                  </a:cubicBezTo>
                  <a:cubicBezTo>
                    <a:pt x="325279" y="101817"/>
                    <a:pt x="188119" y="-19151"/>
                    <a:pt x="151924" y="12282"/>
                  </a:cubicBezTo>
                </a:path>
              </a:pathLst>
            </a:custGeom>
            <a:solidFill>
              <a:srgbClr val="EDB294"/>
            </a:solidFill>
            <a:ln w="9525" cap="flat">
              <a:noFill/>
              <a:prstDash val="solid"/>
              <a:miter/>
            </a:ln>
          </p:spPr>
          <p:txBody>
            <a:bodyPr rtlCol="0" anchor="ctr"/>
            <a:lstStyle/>
            <a:p>
              <a:endParaRPr lang="en-US"/>
            </a:p>
          </p:txBody>
        </p:sp>
        <p:sp>
          <p:nvSpPr>
            <p:cNvPr id="211" name="Freeform: Shape 71">
              <a:extLst>
                <a:ext uri="{FF2B5EF4-FFF2-40B4-BE49-F238E27FC236}">
                  <a16:creationId xmlns:a16="http://schemas.microsoft.com/office/drawing/2014/main" id="{1ACD17A8-1FB7-4609-A0CD-D8BED6A0B54E}"/>
                </a:ext>
              </a:extLst>
            </p:cNvPr>
            <p:cNvSpPr/>
            <p:nvPr/>
          </p:nvSpPr>
          <p:spPr>
            <a:xfrm>
              <a:off x="15845450" y="5704998"/>
              <a:ext cx="180975" cy="161925"/>
            </a:xfrm>
            <a:custGeom>
              <a:avLst/>
              <a:gdLst>
                <a:gd name="connsiteX0" fmla="*/ 86951 w 180975"/>
                <a:gd name="connsiteY0" fmla="*/ 7144 h 161925"/>
                <a:gd name="connsiteX1" fmla="*/ 7893 w 180975"/>
                <a:gd name="connsiteY1" fmla="*/ 75724 h 161925"/>
                <a:gd name="connsiteX2" fmla="*/ 100286 w 180975"/>
                <a:gd name="connsiteY2" fmla="*/ 155734 h 161925"/>
                <a:gd name="connsiteX3" fmla="*/ 179343 w 180975"/>
                <a:gd name="connsiteY3" fmla="*/ 71914 h 161925"/>
                <a:gd name="connsiteX4" fmla="*/ 86951 w 180975"/>
                <a:gd name="connsiteY4" fmla="*/ 71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61925">
                  <a:moveTo>
                    <a:pt x="86951" y="7144"/>
                  </a:moveTo>
                  <a:cubicBezTo>
                    <a:pt x="86951" y="7144"/>
                    <a:pt x="18371" y="69056"/>
                    <a:pt x="7893" y="75724"/>
                  </a:cubicBezTo>
                  <a:cubicBezTo>
                    <a:pt x="-2584" y="82391"/>
                    <a:pt x="100286" y="155734"/>
                    <a:pt x="100286" y="155734"/>
                  </a:cubicBezTo>
                  <a:lnTo>
                    <a:pt x="179343" y="71914"/>
                  </a:lnTo>
                  <a:lnTo>
                    <a:pt x="86951" y="7144"/>
                  </a:lnTo>
                  <a:close/>
                </a:path>
              </a:pathLst>
            </a:custGeom>
            <a:solidFill>
              <a:srgbClr val="F3C0A4"/>
            </a:solidFill>
            <a:ln w="9525" cap="flat">
              <a:noFill/>
              <a:prstDash val="solid"/>
              <a:miter/>
            </a:ln>
          </p:spPr>
          <p:txBody>
            <a:bodyPr rtlCol="0" anchor="ctr"/>
            <a:lstStyle/>
            <a:p>
              <a:endParaRPr lang="en-US"/>
            </a:p>
          </p:txBody>
        </p:sp>
        <p:sp>
          <p:nvSpPr>
            <p:cNvPr id="212" name="Freeform: Shape 72">
              <a:extLst>
                <a:ext uri="{FF2B5EF4-FFF2-40B4-BE49-F238E27FC236}">
                  <a16:creationId xmlns:a16="http://schemas.microsoft.com/office/drawing/2014/main" id="{B071AFE8-96AD-45D6-BE0D-E253536EC25B}"/>
                </a:ext>
              </a:extLst>
            </p:cNvPr>
            <p:cNvSpPr/>
            <p:nvPr/>
          </p:nvSpPr>
          <p:spPr>
            <a:xfrm>
              <a:off x="16050034" y="5310663"/>
              <a:ext cx="390525" cy="504825"/>
            </a:xfrm>
            <a:custGeom>
              <a:avLst/>
              <a:gdLst>
                <a:gd name="connsiteX0" fmla="*/ 69056 w 390525"/>
                <a:gd name="connsiteY0" fmla="*/ 50006 h 504825"/>
                <a:gd name="connsiteX1" fmla="*/ 390049 w 390525"/>
                <a:gd name="connsiteY1" fmla="*/ 7144 h 504825"/>
                <a:gd name="connsiteX2" fmla="*/ 310991 w 390525"/>
                <a:gd name="connsiteY2" fmla="*/ 425291 h 504825"/>
                <a:gd name="connsiteX3" fmla="*/ 7144 w 390525"/>
                <a:gd name="connsiteY3" fmla="*/ 499586 h 504825"/>
              </a:gdLst>
              <a:ahLst/>
              <a:cxnLst>
                <a:cxn ang="0">
                  <a:pos x="connsiteX0" y="connsiteY0"/>
                </a:cxn>
                <a:cxn ang="0">
                  <a:pos x="connsiteX1" y="connsiteY1"/>
                </a:cxn>
                <a:cxn ang="0">
                  <a:pos x="connsiteX2" y="connsiteY2"/>
                </a:cxn>
                <a:cxn ang="0">
                  <a:pos x="connsiteX3" y="connsiteY3"/>
                </a:cxn>
              </a:cxnLst>
              <a:rect l="l" t="t" r="r" b="b"/>
              <a:pathLst>
                <a:path w="390525" h="504825">
                  <a:moveTo>
                    <a:pt x="69056" y="50006"/>
                  </a:moveTo>
                  <a:lnTo>
                    <a:pt x="390049" y="7144"/>
                  </a:lnTo>
                  <a:lnTo>
                    <a:pt x="310991" y="425291"/>
                  </a:lnTo>
                  <a:lnTo>
                    <a:pt x="7144" y="499586"/>
                  </a:lnTo>
                  <a:close/>
                </a:path>
              </a:pathLst>
            </a:custGeom>
            <a:solidFill>
              <a:srgbClr val="DCE9F9"/>
            </a:solidFill>
            <a:ln w="9525" cap="flat">
              <a:noFill/>
              <a:prstDash val="solid"/>
              <a:miter/>
            </a:ln>
          </p:spPr>
          <p:txBody>
            <a:bodyPr rtlCol="0" anchor="ctr"/>
            <a:lstStyle/>
            <a:p>
              <a:endParaRPr lang="en-US"/>
            </a:p>
          </p:txBody>
        </p:sp>
        <p:sp>
          <p:nvSpPr>
            <p:cNvPr id="213" name="Freeform: Shape 73">
              <a:extLst>
                <a:ext uri="{FF2B5EF4-FFF2-40B4-BE49-F238E27FC236}">
                  <a16:creationId xmlns:a16="http://schemas.microsoft.com/office/drawing/2014/main" id="{6C77C8DB-480F-498F-A2D6-62F8D0F7C603}"/>
                </a:ext>
              </a:extLst>
            </p:cNvPr>
            <p:cNvSpPr/>
            <p:nvPr/>
          </p:nvSpPr>
          <p:spPr>
            <a:xfrm>
              <a:off x="15807147" y="4469200"/>
              <a:ext cx="466725" cy="685800"/>
            </a:xfrm>
            <a:custGeom>
              <a:avLst/>
              <a:gdLst>
                <a:gd name="connsiteX0" fmla="*/ 463391 w 466725"/>
                <a:gd name="connsiteY0" fmla="*/ 283774 h 685800"/>
                <a:gd name="connsiteX1" fmla="*/ 457676 w 466725"/>
                <a:gd name="connsiteY1" fmla="*/ 322827 h 685800"/>
                <a:gd name="connsiteX2" fmla="*/ 424339 w 466725"/>
                <a:gd name="connsiteY2" fmla="*/ 414267 h 685800"/>
                <a:gd name="connsiteX3" fmla="*/ 391954 w 466725"/>
                <a:gd name="connsiteY3" fmla="*/ 505707 h 685800"/>
                <a:gd name="connsiteX4" fmla="*/ 358616 w 466725"/>
                <a:gd name="connsiteY4" fmla="*/ 565714 h 685800"/>
                <a:gd name="connsiteX5" fmla="*/ 286226 w 466725"/>
                <a:gd name="connsiteY5" fmla="*/ 640962 h 685800"/>
                <a:gd name="connsiteX6" fmla="*/ 280511 w 466725"/>
                <a:gd name="connsiteY6" fmla="*/ 645724 h 685800"/>
                <a:gd name="connsiteX7" fmla="*/ 262414 w 466725"/>
                <a:gd name="connsiteY7" fmla="*/ 680014 h 685800"/>
                <a:gd name="connsiteX8" fmla="*/ 210979 w 466725"/>
                <a:gd name="connsiteY8" fmla="*/ 676204 h 685800"/>
                <a:gd name="connsiteX9" fmla="*/ 140494 w 466725"/>
                <a:gd name="connsiteY9" fmla="*/ 604767 h 685800"/>
                <a:gd name="connsiteX10" fmla="*/ 91916 w 466725"/>
                <a:gd name="connsiteY10" fmla="*/ 541902 h 685800"/>
                <a:gd name="connsiteX11" fmla="*/ 27146 w 466725"/>
                <a:gd name="connsiteY11" fmla="*/ 420934 h 685800"/>
                <a:gd name="connsiteX12" fmla="*/ 7144 w 466725"/>
                <a:gd name="connsiteY12" fmla="*/ 264724 h 685800"/>
                <a:gd name="connsiteX13" fmla="*/ 46196 w 466725"/>
                <a:gd name="connsiteY13" fmla="*/ 107562 h 685800"/>
                <a:gd name="connsiteX14" fmla="*/ 144304 w 466725"/>
                <a:gd name="connsiteY14" fmla="*/ 22789 h 685800"/>
                <a:gd name="connsiteX15" fmla="*/ 359569 w 466725"/>
                <a:gd name="connsiteY15" fmla="*/ 55174 h 685800"/>
                <a:gd name="connsiteX16" fmla="*/ 463391 w 466725"/>
                <a:gd name="connsiteY16" fmla="*/ 28377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6725" h="685800">
                  <a:moveTo>
                    <a:pt x="463391" y="283774"/>
                  </a:moveTo>
                  <a:cubicBezTo>
                    <a:pt x="461486" y="298062"/>
                    <a:pt x="459581" y="311397"/>
                    <a:pt x="457676" y="322827"/>
                  </a:cubicBezTo>
                  <a:cubicBezTo>
                    <a:pt x="450056" y="360927"/>
                    <a:pt x="439579" y="389502"/>
                    <a:pt x="424339" y="414267"/>
                  </a:cubicBezTo>
                  <a:cubicBezTo>
                    <a:pt x="404336" y="446652"/>
                    <a:pt x="398621" y="485704"/>
                    <a:pt x="391954" y="505707"/>
                  </a:cubicBezTo>
                  <a:cubicBezTo>
                    <a:pt x="391954" y="505707"/>
                    <a:pt x="378619" y="544759"/>
                    <a:pt x="358616" y="565714"/>
                  </a:cubicBezTo>
                  <a:cubicBezTo>
                    <a:pt x="338614" y="585717"/>
                    <a:pt x="307181" y="625722"/>
                    <a:pt x="286226" y="640962"/>
                  </a:cubicBezTo>
                  <a:cubicBezTo>
                    <a:pt x="284321" y="642867"/>
                    <a:pt x="282416" y="643819"/>
                    <a:pt x="280511" y="645724"/>
                  </a:cubicBezTo>
                  <a:cubicBezTo>
                    <a:pt x="266224" y="660012"/>
                    <a:pt x="270034" y="675252"/>
                    <a:pt x="262414" y="680014"/>
                  </a:cubicBezTo>
                  <a:cubicBezTo>
                    <a:pt x="253841" y="684777"/>
                    <a:pt x="225266" y="689539"/>
                    <a:pt x="210979" y="676204"/>
                  </a:cubicBezTo>
                  <a:cubicBezTo>
                    <a:pt x="196691" y="661917"/>
                    <a:pt x="155734" y="629532"/>
                    <a:pt x="140494" y="604767"/>
                  </a:cubicBezTo>
                  <a:cubicBezTo>
                    <a:pt x="125254" y="580002"/>
                    <a:pt x="93821" y="559047"/>
                    <a:pt x="91916" y="541902"/>
                  </a:cubicBezTo>
                  <a:cubicBezTo>
                    <a:pt x="90011" y="525709"/>
                    <a:pt x="73819" y="445699"/>
                    <a:pt x="27146" y="420934"/>
                  </a:cubicBezTo>
                  <a:cubicBezTo>
                    <a:pt x="27146" y="420934"/>
                    <a:pt x="7144" y="310444"/>
                    <a:pt x="7144" y="264724"/>
                  </a:cubicBezTo>
                  <a:cubicBezTo>
                    <a:pt x="7144" y="219004"/>
                    <a:pt x="13811" y="153282"/>
                    <a:pt x="46196" y="107562"/>
                  </a:cubicBezTo>
                  <a:cubicBezTo>
                    <a:pt x="78581" y="61842"/>
                    <a:pt x="110966" y="29457"/>
                    <a:pt x="144304" y="22789"/>
                  </a:cubicBezTo>
                  <a:cubicBezTo>
                    <a:pt x="177641" y="16122"/>
                    <a:pt x="281464" y="-22931"/>
                    <a:pt x="359569" y="55174"/>
                  </a:cubicBezTo>
                  <a:cubicBezTo>
                    <a:pt x="437674" y="133279"/>
                    <a:pt x="470059" y="224719"/>
                    <a:pt x="463391" y="283774"/>
                  </a:cubicBezTo>
                  <a:close/>
                </a:path>
              </a:pathLst>
            </a:custGeom>
            <a:solidFill>
              <a:srgbClr val="F3C0A4"/>
            </a:solidFill>
            <a:ln w="9525" cap="flat">
              <a:noFill/>
              <a:prstDash val="solid"/>
              <a:miter/>
            </a:ln>
          </p:spPr>
          <p:txBody>
            <a:bodyPr rtlCol="0" anchor="ctr"/>
            <a:lstStyle/>
            <a:p>
              <a:endParaRPr lang="en-US"/>
            </a:p>
          </p:txBody>
        </p:sp>
        <p:sp>
          <p:nvSpPr>
            <p:cNvPr id="214" name="Freeform: Shape 74">
              <a:extLst>
                <a:ext uri="{FF2B5EF4-FFF2-40B4-BE49-F238E27FC236}">
                  <a16:creationId xmlns:a16="http://schemas.microsoft.com/office/drawing/2014/main" id="{656A381D-8877-47D2-A91D-74D119805AF6}"/>
                </a:ext>
              </a:extLst>
            </p:cNvPr>
            <p:cNvSpPr/>
            <p:nvPr/>
          </p:nvSpPr>
          <p:spPr>
            <a:xfrm>
              <a:off x="15312176" y="5169612"/>
              <a:ext cx="685800" cy="1038225"/>
            </a:xfrm>
            <a:custGeom>
              <a:avLst/>
              <a:gdLst>
                <a:gd name="connsiteX0" fmla="*/ 679279 w 685800"/>
                <a:gd name="connsiteY0" fmla="*/ 679690 h 1038225"/>
                <a:gd name="connsiteX1" fmla="*/ 136354 w 685800"/>
                <a:gd name="connsiteY1" fmla="*/ 1025447 h 1038225"/>
                <a:gd name="connsiteX2" fmla="*/ 12529 w 685800"/>
                <a:gd name="connsiteY2" fmla="*/ 970203 h 1038225"/>
                <a:gd name="connsiteX3" fmla="*/ 66822 w 685800"/>
                <a:gd name="connsiteY3" fmla="*/ 575868 h 1038225"/>
                <a:gd name="connsiteX4" fmla="*/ 106827 w 685800"/>
                <a:gd name="connsiteY4" fmla="*/ 200583 h 1038225"/>
                <a:gd name="connsiteX5" fmla="*/ 263989 w 685800"/>
                <a:gd name="connsiteY5" fmla="*/ 7225 h 1038225"/>
                <a:gd name="connsiteX6" fmla="*/ 265894 w 685800"/>
                <a:gd name="connsiteY6" fmla="*/ 7225 h 1038225"/>
                <a:gd name="connsiteX7" fmla="*/ 353524 w 685800"/>
                <a:gd name="connsiteY7" fmla="*/ 283450 h 1038225"/>
                <a:gd name="connsiteX8" fmla="*/ 268752 w 685800"/>
                <a:gd name="connsiteY8" fmla="*/ 666355 h 1038225"/>
                <a:gd name="connsiteX9" fmla="*/ 268752 w 685800"/>
                <a:gd name="connsiteY9" fmla="*/ 666355 h 1038225"/>
                <a:gd name="connsiteX10" fmla="*/ 253512 w 685800"/>
                <a:gd name="connsiteY10" fmla="*/ 734935 h 1038225"/>
                <a:gd name="connsiteX11" fmla="*/ 307804 w 685800"/>
                <a:gd name="connsiteY11" fmla="*/ 711122 h 1038225"/>
                <a:gd name="connsiteX12" fmla="*/ 562122 w 685800"/>
                <a:gd name="connsiteY12" fmla="*/ 566343 h 1038225"/>
                <a:gd name="connsiteX13" fmla="*/ 658324 w 685800"/>
                <a:gd name="connsiteY13" fmla="*/ 661593 h 1038225"/>
                <a:gd name="connsiteX14" fmla="*/ 679279 w 685800"/>
                <a:gd name="connsiteY14" fmla="*/ 67969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1038225">
                  <a:moveTo>
                    <a:pt x="679279" y="679690"/>
                  </a:moveTo>
                  <a:cubicBezTo>
                    <a:pt x="679279" y="679690"/>
                    <a:pt x="219222" y="990205"/>
                    <a:pt x="136354" y="1025447"/>
                  </a:cubicBezTo>
                  <a:cubicBezTo>
                    <a:pt x="54439" y="1059738"/>
                    <a:pt x="36342" y="1016875"/>
                    <a:pt x="12529" y="970203"/>
                  </a:cubicBezTo>
                  <a:cubicBezTo>
                    <a:pt x="-11283" y="923530"/>
                    <a:pt x="50629" y="699693"/>
                    <a:pt x="66822" y="575868"/>
                  </a:cubicBezTo>
                  <a:cubicBezTo>
                    <a:pt x="83014" y="452043"/>
                    <a:pt x="84919" y="349173"/>
                    <a:pt x="106827" y="200583"/>
                  </a:cubicBezTo>
                  <a:cubicBezTo>
                    <a:pt x="128734" y="52945"/>
                    <a:pt x="183979" y="26275"/>
                    <a:pt x="263989" y="7225"/>
                  </a:cubicBezTo>
                  <a:cubicBezTo>
                    <a:pt x="263989" y="7225"/>
                    <a:pt x="264942" y="7225"/>
                    <a:pt x="265894" y="7225"/>
                  </a:cubicBezTo>
                  <a:cubicBezTo>
                    <a:pt x="285897" y="6273"/>
                    <a:pt x="448774" y="9130"/>
                    <a:pt x="353524" y="283450"/>
                  </a:cubicBezTo>
                  <a:lnTo>
                    <a:pt x="268752" y="666355"/>
                  </a:lnTo>
                  <a:cubicBezTo>
                    <a:pt x="268752" y="666355"/>
                    <a:pt x="268752" y="666355"/>
                    <a:pt x="268752" y="666355"/>
                  </a:cubicBezTo>
                  <a:lnTo>
                    <a:pt x="253512" y="734935"/>
                  </a:lnTo>
                  <a:cubicBezTo>
                    <a:pt x="261132" y="733983"/>
                    <a:pt x="281134" y="724458"/>
                    <a:pt x="307804" y="711122"/>
                  </a:cubicBezTo>
                  <a:cubicBezTo>
                    <a:pt x="398292" y="664450"/>
                    <a:pt x="562122" y="566343"/>
                    <a:pt x="562122" y="566343"/>
                  </a:cubicBezTo>
                  <a:cubicBezTo>
                    <a:pt x="567837" y="590155"/>
                    <a:pt x="625939" y="636828"/>
                    <a:pt x="658324" y="661593"/>
                  </a:cubicBezTo>
                  <a:cubicBezTo>
                    <a:pt x="670707" y="673022"/>
                    <a:pt x="679279" y="679690"/>
                    <a:pt x="679279" y="679690"/>
                  </a:cubicBezTo>
                  <a:close/>
                </a:path>
              </a:pathLst>
            </a:custGeom>
            <a:gradFill>
              <a:gsLst>
                <a:gs pos="0">
                  <a:schemeClr val="accent2"/>
                </a:gs>
                <a:gs pos="100000">
                  <a:schemeClr val="accent1"/>
                </a:gs>
              </a:gsLst>
              <a:path path="circle">
                <a:fillToRect r="100000" b="100000"/>
              </a:path>
            </a:gradFill>
            <a:ln w="9525" cap="flat">
              <a:noFill/>
              <a:prstDash val="solid"/>
              <a:miter/>
            </a:ln>
          </p:spPr>
          <p:txBody>
            <a:bodyPr rtlCol="0" anchor="ctr"/>
            <a:lstStyle/>
            <a:p>
              <a:endParaRPr lang="en-US"/>
            </a:p>
          </p:txBody>
        </p:sp>
        <p:sp>
          <p:nvSpPr>
            <p:cNvPr id="215" name="Freeform: Shape 75">
              <a:extLst>
                <a:ext uri="{FF2B5EF4-FFF2-40B4-BE49-F238E27FC236}">
                  <a16:creationId xmlns:a16="http://schemas.microsoft.com/office/drawing/2014/main" id="{B92B82BE-0C7F-4CB5-8128-CC1E94A98CE9}"/>
                </a:ext>
              </a:extLst>
            </p:cNvPr>
            <p:cNvSpPr/>
            <p:nvPr/>
          </p:nvSpPr>
          <p:spPr>
            <a:xfrm>
              <a:off x="16062417" y="5329713"/>
              <a:ext cx="390525" cy="504825"/>
            </a:xfrm>
            <a:custGeom>
              <a:avLst/>
              <a:gdLst>
                <a:gd name="connsiteX0" fmla="*/ 390049 w 390525"/>
                <a:gd name="connsiteY0" fmla="*/ 7144 h 504825"/>
                <a:gd name="connsiteX1" fmla="*/ 356711 w 390525"/>
                <a:gd name="connsiteY1" fmla="*/ 182404 h 504825"/>
                <a:gd name="connsiteX2" fmla="*/ 310991 w 390525"/>
                <a:gd name="connsiteY2" fmla="*/ 425291 h 504825"/>
                <a:gd name="connsiteX3" fmla="*/ 243364 w 390525"/>
                <a:gd name="connsiteY3" fmla="*/ 442436 h 504825"/>
                <a:gd name="connsiteX4" fmla="*/ 7144 w 390525"/>
                <a:gd name="connsiteY4" fmla="*/ 499586 h 504825"/>
                <a:gd name="connsiteX5" fmla="*/ 70009 w 390525"/>
                <a:gd name="connsiteY5" fmla="*/ 5095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504825">
                  <a:moveTo>
                    <a:pt x="390049" y="7144"/>
                  </a:moveTo>
                  <a:lnTo>
                    <a:pt x="356711" y="182404"/>
                  </a:lnTo>
                  <a:lnTo>
                    <a:pt x="310991" y="425291"/>
                  </a:lnTo>
                  <a:lnTo>
                    <a:pt x="243364" y="442436"/>
                  </a:lnTo>
                  <a:lnTo>
                    <a:pt x="7144" y="499586"/>
                  </a:lnTo>
                  <a:lnTo>
                    <a:pt x="70009" y="50959"/>
                  </a:lnTo>
                  <a:close/>
                </a:path>
              </a:pathLst>
            </a:custGeom>
            <a:solidFill>
              <a:srgbClr val="239CFC"/>
            </a:solidFill>
            <a:ln w="9525" cap="flat">
              <a:noFill/>
              <a:prstDash val="solid"/>
              <a:miter/>
            </a:ln>
          </p:spPr>
          <p:txBody>
            <a:bodyPr rtlCol="0" anchor="ctr"/>
            <a:lstStyle/>
            <a:p>
              <a:endParaRPr lang="en-US"/>
            </a:p>
          </p:txBody>
        </p:sp>
        <p:sp>
          <p:nvSpPr>
            <p:cNvPr id="216" name="Freeform: Shape 76">
              <a:extLst>
                <a:ext uri="{FF2B5EF4-FFF2-40B4-BE49-F238E27FC236}">
                  <a16:creationId xmlns:a16="http://schemas.microsoft.com/office/drawing/2014/main" id="{6AD22CAD-23DB-4FAB-8183-44DC65048376}"/>
                </a:ext>
              </a:extLst>
            </p:cNvPr>
            <p:cNvSpPr/>
            <p:nvPr/>
          </p:nvSpPr>
          <p:spPr>
            <a:xfrm>
              <a:off x="16299589" y="5505926"/>
              <a:ext cx="171450" cy="285750"/>
            </a:xfrm>
            <a:custGeom>
              <a:avLst/>
              <a:gdLst>
                <a:gd name="connsiteX0" fmla="*/ 159544 w 171450"/>
                <a:gd name="connsiteY0" fmla="*/ 160496 h 285750"/>
                <a:gd name="connsiteX1" fmla="*/ 147161 w 171450"/>
                <a:gd name="connsiteY1" fmla="*/ 210026 h 285750"/>
                <a:gd name="connsiteX2" fmla="*/ 30956 w 171450"/>
                <a:gd name="connsiteY2" fmla="*/ 279559 h 285750"/>
                <a:gd name="connsiteX3" fmla="*/ 7144 w 171450"/>
                <a:gd name="connsiteY3" fmla="*/ 266224 h 285750"/>
                <a:gd name="connsiteX4" fmla="*/ 74771 w 171450"/>
                <a:gd name="connsiteY4" fmla="*/ 250031 h 285750"/>
                <a:gd name="connsiteX5" fmla="*/ 120491 w 171450"/>
                <a:gd name="connsiteY5" fmla="*/ 7144 h 285750"/>
                <a:gd name="connsiteX6" fmla="*/ 159544 w 171450"/>
                <a:gd name="connsiteY6" fmla="*/ 74771 h 285750"/>
                <a:gd name="connsiteX7" fmla="*/ 155734 w 171450"/>
                <a:gd name="connsiteY7" fmla="*/ 113824 h 285750"/>
                <a:gd name="connsiteX8" fmla="*/ 159544 w 171450"/>
                <a:gd name="connsiteY8" fmla="*/ 16049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285750">
                  <a:moveTo>
                    <a:pt x="159544" y="160496"/>
                  </a:moveTo>
                  <a:cubicBezTo>
                    <a:pt x="146209" y="175736"/>
                    <a:pt x="147161" y="210026"/>
                    <a:pt x="147161" y="210026"/>
                  </a:cubicBezTo>
                  <a:cubicBezTo>
                    <a:pt x="147161" y="210026"/>
                    <a:pt x="97631" y="297656"/>
                    <a:pt x="30956" y="279559"/>
                  </a:cubicBezTo>
                  <a:cubicBezTo>
                    <a:pt x="22384" y="276701"/>
                    <a:pt x="13811" y="272891"/>
                    <a:pt x="7144" y="266224"/>
                  </a:cubicBezTo>
                  <a:lnTo>
                    <a:pt x="74771" y="250031"/>
                  </a:lnTo>
                  <a:lnTo>
                    <a:pt x="120491" y="7144"/>
                  </a:lnTo>
                  <a:cubicBezTo>
                    <a:pt x="136684" y="30004"/>
                    <a:pt x="159544" y="63341"/>
                    <a:pt x="159544" y="74771"/>
                  </a:cubicBezTo>
                  <a:cubicBezTo>
                    <a:pt x="160496" y="93821"/>
                    <a:pt x="155734" y="113824"/>
                    <a:pt x="155734" y="113824"/>
                  </a:cubicBezTo>
                  <a:cubicBezTo>
                    <a:pt x="155734" y="113824"/>
                    <a:pt x="172879" y="145256"/>
                    <a:pt x="159544" y="160496"/>
                  </a:cubicBezTo>
                  <a:close/>
                </a:path>
              </a:pathLst>
            </a:custGeom>
            <a:solidFill>
              <a:srgbClr val="F3C0A4"/>
            </a:solidFill>
            <a:ln w="9525" cap="flat">
              <a:noFill/>
              <a:prstDash val="solid"/>
              <a:miter/>
            </a:ln>
          </p:spPr>
          <p:txBody>
            <a:bodyPr rtlCol="0" anchor="ctr"/>
            <a:lstStyle/>
            <a:p>
              <a:endParaRPr lang="en-US"/>
            </a:p>
          </p:txBody>
        </p:sp>
        <p:sp>
          <p:nvSpPr>
            <p:cNvPr id="217" name="Freeform: Shape 77">
              <a:extLst>
                <a:ext uri="{FF2B5EF4-FFF2-40B4-BE49-F238E27FC236}">
                  <a16:creationId xmlns:a16="http://schemas.microsoft.com/office/drawing/2014/main" id="{144F540C-E119-4A1B-9CBF-485CA16E1972}"/>
                </a:ext>
              </a:extLst>
            </p:cNvPr>
            <p:cNvSpPr/>
            <p:nvPr/>
          </p:nvSpPr>
          <p:spPr>
            <a:xfrm>
              <a:off x="16323299" y="5568688"/>
              <a:ext cx="133350" cy="57150"/>
            </a:xfrm>
            <a:custGeom>
              <a:avLst/>
              <a:gdLst>
                <a:gd name="connsiteX0" fmla="*/ 124404 w 133350"/>
                <a:gd name="connsiteY0" fmla="*/ 55824 h 57150"/>
                <a:gd name="connsiteX1" fmla="*/ 21534 w 133350"/>
                <a:gd name="connsiteY1" fmla="*/ 40584 h 57150"/>
                <a:gd name="connsiteX2" fmla="*/ 7247 w 133350"/>
                <a:gd name="connsiteY2" fmla="*/ 21534 h 57150"/>
                <a:gd name="connsiteX3" fmla="*/ 7247 w 133350"/>
                <a:gd name="connsiteY3" fmla="*/ 21534 h 57150"/>
                <a:gd name="connsiteX4" fmla="*/ 26297 w 133350"/>
                <a:gd name="connsiteY4" fmla="*/ 7247 h 57150"/>
                <a:gd name="connsiteX5" fmla="*/ 129167 w 133350"/>
                <a:gd name="connsiteY5" fmla="*/ 22487 h 57150"/>
                <a:gd name="connsiteX6" fmla="*/ 124404 w 133350"/>
                <a:gd name="connsiteY6" fmla="*/ 5582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57150">
                  <a:moveTo>
                    <a:pt x="124404" y="55824"/>
                  </a:moveTo>
                  <a:lnTo>
                    <a:pt x="21534" y="40584"/>
                  </a:lnTo>
                  <a:cubicBezTo>
                    <a:pt x="12009" y="39632"/>
                    <a:pt x="6294" y="31059"/>
                    <a:pt x="7247" y="21534"/>
                  </a:cubicBezTo>
                  <a:lnTo>
                    <a:pt x="7247" y="21534"/>
                  </a:lnTo>
                  <a:cubicBezTo>
                    <a:pt x="8199" y="12009"/>
                    <a:pt x="16772" y="6294"/>
                    <a:pt x="26297" y="7247"/>
                  </a:cubicBezTo>
                  <a:lnTo>
                    <a:pt x="129167" y="22487"/>
                  </a:lnTo>
                  <a:lnTo>
                    <a:pt x="124404" y="55824"/>
                  </a:lnTo>
                  <a:close/>
                </a:path>
              </a:pathLst>
            </a:custGeom>
            <a:solidFill>
              <a:srgbClr val="F3C0A4"/>
            </a:solidFill>
            <a:ln w="9525" cap="flat">
              <a:noFill/>
              <a:prstDash val="solid"/>
              <a:miter/>
            </a:ln>
          </p:spPr>
          <p:txBody>
            <a:bodyPr rtlCol="0" anchor="ctr"/>
            <a:lstStyle/>
            <a:p>
              <a:endParaRPr lang="en-US"/>
            </a:p>
          </p:txBody>
        </p:sp>
        <p:sp>
          <p:nvSpPr>
            <p:cNvPr id="218" name="Freeform: Shape 78">
              <a:extLst>
                <a:ext uri="{FF2B5EF4-FFF2-40B4-BE49-F238E27FC236}">
                  <a16:creationId xmlns:a16="http://schemas.microsoft.com/office/drawing/2014/main" id="{D0840338-3C48-4470-A078-6A4ECE676CA5}"/>
                </a:ext>
              </a:extLst>
            </p:cNvPr>
            <p:cNvSpPr/>
            <p:nvPr/>
          </p:nvSpPr>
          <p:spPr>
            <a:xfrm>
              <a:off x="16323311" y="5639185"/>
              <a:ext cx="114300" cy="47625"/>
            </a:xfrm>
            <a:custGeom>
              <a:avLst/>
              <a:gdLst>
                <a:gd name="connsiteX0" fmla="*/ 107247 w 114300"/>
                <a:gd name="connsiteY0" fmla="*/ 47239 h 47625"/>
                <a:gd name="connsiteX1" fmla="*/ 22474 w 114300"/>
                <a:gd name="connsiteY1" fmla="*/ 40572 h 47625"/>
                <a:gd name="connsiteX2" fmla="*/ 7234 w 114300"/>
                <a:gd name="connsiteY2" fmla="*/ 22474 h 47625"/>
                <a:gd name="connsiteX3" fmla="*/ 7234 w 114300"/>
                <a:gd name="connsiteY3" fmla="*/ 22474 h 47625"/>
                <a:gd name="connsiteX4" fmla="*/ 25332 w 114300"/>
                <a:gd name="connsiteY4" fmla="*/ 7234 h 47625"/>
                <a:gd name="connsiteX5" fmla="*/ 110104 w 114300"/>
                <a:gd name="connsiteY5" fmla="*/ 13902 h 47625"/>
                <a:gd name="connsiteX6" fmla="*/ 107247 w 114300"/>
                <a:gd name="connsiteY6" fmla="*/ 472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47625">
                  <a:moveTo>
                    <a:pt x="107247" y="47239"/>
                  </a:moveTo>
                  <a:lnTo>
                    <a:pt x="22474" y="40572"/>
                  </a:lnTo>
                  <a:cubicBezTo>
                    <a:pt x="12949" y="39619"/>
                    <a:pt x="6282" y="31999"/>
                    <a:pt x="7234" y="22474"/>
                  </a:cubicBezTo>
                  <a:lnTo>
                    <a:pt x="7234" y="22474"/>
                  </a:lnTo>
                  <a:cubicBezTo>
                    <a:pt x="8187" y="12949"/>
                    <a:pt x="15807" y="6282"/>
                    <a:pt x="25332" y="7234"/>
                  </a:cubicBezTo>
                  <a:lnTo>
                    <a:pt x="110104" y="13902"/>
                  </a:lnTo>
                  <a:lnTo>
                    <a:pt x="107247" y="47239"/>
                  </a:lnTo>
                  <a:close/>
                </a:path>
              </a:pathLst>
            </a:custGeom>
            <a:solidFill>
              <a:srgbClr val="F3C0A4"/>
            </a:solidFill>
            <a:ln w="9525" cap="flat">
              <a:noFill/>
              <a:prstDash val="solid"/>
              <a:miter/>
            </a:ln>
          </p:spPr>
          <p:txBody>
            <a:bodyPr rtlCol="0" anchor="ctr"/>
            <a:lstStyle/>
            <a:p>
              <a:endParaRPr lang="en-US"/>
            </a:p>
          </p:txBody>
        </p:sp>
        <p:sp>
          <p:nvSpPr>
            <p:cNvPr id="219" name="Freeform: Shape 79">
              <a:extLst>
                <a:ext uri="{FF2B5EF4-FFF2-40B4-BE49-F238E27FC236}">
                  <a16:creationId xmlns:a16="http://schemas.microsoft.com/office/drawing/2014/main" id="{3D26BA39-932A-46F1-8FE9-604B84F6559D}"/>
                </a:ext>
              </a:extLst>
            </p:cNvPr>
            <p:cNvSpPr/>
            <p:nvPr/>
          </p:nvSpPr>
          <p:spPr>
            <a:xfrm>
              <a:off x="16383409" y="5422787"/>
              <a:ext cx="76200" cy="104775"/>
            </a:xfrm>
            <a:custGeom>
              <a:avLst/>
              <a:gdLst>
                <a:gd name="connsiteX0" fmla="*/ 7144 w 76200"/>
                <a:gd name="connsiteY0" fmla="*/ 24560 h 104775"/>
                <a:gd name="connsiteX1" fmla="*/ 41434 w 76200"/>
                <a:gd name="connsiteY1" fmla="*/ 98855 h 104775"/>
                <a:gd name="connsiteX2" fmla="*/ 70961 w 76200"/>
                <a:gd name="connsiteY2" fmla="*/ 86472 h 104775"/>
                <a:gd name="connsiteX3" fmla="*/ 30956 w 76200"/>
                <a:gd name="connsiteY3" fmla="*/ 7415 h 104775"/>
                <a:gd name="connsiteX4" fmla="*/ 7144 w 76200"/>
                <a:gd name="connsiteY4" fmla="*/ 2456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04775">
                  <a:moveTo>
                    <a:pt x="7144" y="24560"/>
                  </a:moveTo>
                  <a:cubicBezTo>
                    <a:pt x="7144" y="24560"/>
                    <a:pt x="24289" y="89330"/>
                    <a:pt x="41434" y="98855"/>
                  </a:cubicBezTo>
                  <a:cubicBezTo>
                    <a:pt x="58579" y="108380"/>
                    <a:pt x="73819" y="113142"/>
                    <a:pt x="70961" y="86472"/>
                  </a:cubicBezTo>
                  <a:cubicBezTo>
                    <a:pt x="68104" y="59802"/>
                    <a:pt x="30956" y="7415"/>
                    <a:pt x="30956" y="7415"/>
                  </a:cubicBezTo>
                  <a:cubicBezTo>
                    <a:pt x="30956" y="7415"/>
                    <a:pt x="7144" y="3605"/>
                    <a:pt x="7144" y="24560"/>
                  </a:cubicBezTo>
                  <a:close/>
                </a:path>
              </a:pathLst>
            </a:custGeom>
            <a:solidFill>
              <a:srgbClr val="F3C0A4"/>
            </a:solidFill>
            <a:ln w="9525" cap="flat">
              <a:noFill/>
              <a:prstDash val="solid"/>
              <a:miter/>
            </a:ln>
          </p:spPr>
          <p:txBody>
            <a:bodyPr rtlCol="0" anchor="ctr"/>
            <a:lstStyle/>
            <a:p>
              <a:endParaRPr lang="en-US"/>
            </a:p>
          </p:txBody>
        </p:sp>
        <p:sp>
          <p:nvSpPr>
            <p:cNvPr id="220" name="Freeform: Shape 80">
              <a:extLst>
                <a:ext uri="{FF2B5EF4-FFF2-40B4-BE49-F238E27FC236}">
                  <a16:creationId xmlns:a16="http://schemas.microsoft.com/office/drawing/2014/main" id="{420CDEB6-7343-4CA3-9EC3-25FB5D08C3EF}"/>
                </a:ext>
              </a:extLst>
            </p:cNvPr>
            <p:cNvSpPr/>
            <p:nvPr/>
          </p:nvSpPr>
          <p:spPr>
            <a:xfrm>
              <a:off x="16344942" y="5493832"/>
              <a:ext cx="114300" cy="66675"/>
            </a:xfrm>
            <a:custGeom>
              <a:avLst/>
              <a:gdLst>
                <a:gd name="connsiteX0" fmla="*/ 7511 w 114300"/>
                <a:gd name="connsiteY0" fmla="*/ 22095 h 66675"/>
                <a:gd name="connsiteX1" fmla="*/ 7511 w 114300"/>
                <a:gd name="connsiteY1" fmla="*/ 22095 h 66675"/>
                <a:gd name="connsiteX2" fmla="*/ 19893 w 114300"/>
                <a:gd name="connsiteY2" fmla="*/ 42097 h 66675"/>
                <a:gd name="connsiteX3" fmla="*/ 90378 w 114300"/>
                <a:gd name="connsiteY3" fmla="*/ 66862 h 66675"/>
                <a:gd name="connsiteX4" fmla="*/ 110381 w 114300"/>
                <a:gd name="connsiteY4" fmla="*/ 52575 h 66675"/>
                <a:gd name="connsiteX5" fmla="*/ 111333 w 114300"/>
                <a:gd name="connsiteY5" fmla="*/ 27810 h 66675"/>
                <a:gd name="connsiteX6" fmla="*/ 30371 w 114300"/>
                <a:gd name="connsiteY6" fmla="*/ 7807 h 66675"/>
                <a:gd name="connsiteX7" fmla="*/ 7511 w 114300"/>
                <a:gd name="connsiteY7" fmla="*/ 2209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66675">
                  <a:moveTo>
                    <a:pt x="7511" y="22095"/>
                  </a:moveTo>
                  <a:lnTo>
                    <a:pt x="7511" y="22095"/>
                  </a:lnTo>
                  <a:cubicBezTo>
                    <a:pt x="5606" y="30667"/>
                    <a:pt x="11321" y="39240"/>
                    <a:pt x="19893" y="42097"/>
                  </a:cubicBezTo>
                  <a:lnTo>
                    <a:pt x="90378" y="66862"/>
                  </a:lnTo>
                  <a:cubicBezTo>
                    <a:pt x="99903" y="70672"/>
                    <a:pt x="110381" y="63052"/>
                    <a:pt x="110381" y="52575"/>
                  </a:cubicBezTo>
                  <a:lnTo>
                    <a:pt x="111333" y="27810"/>
                  </a:lnTo>
                  <a:lnTo>
                    <a:pt x="30371" y="7807"/>
                  </a:lnTo>
                  <a:cubicBezTo>
                    <a:pt x="18941" y="4950"/>
                    <a:pt x="9416" y="11617"/>
                    <a:pt x="7511" y="22095"/>
                  </a:cubicBezTo>
                  <a:close/>
                </a:path>
              </a:pathLst>
            </a:custGeom>
            <a:solidFill>
              <a:srgbClr val="F3C0A4"/>
            </a:solidFill>
            <a:ln w="9525" cap="flat">
              <a:noFill/>
              <a:prstDash val="solid"/>
              <a:miter/>
            </a:ln>
          </p:spPr>
          <p:txBody>
            <a:bodyPr rtlCol="0" anchor="ctr"/>
            <a:lstStyle/>
            <a:p>
              <a:endParaRPr lang="en-US"/>
            </a:p>
          </p:txBody>
        </p:sp>
        <p:sp>
          <p:nvSpPr>
            <p:cNvPr id="221" name="Freeform: Shape 81">
              <a:extLst>
                <a:ext uri="{FF2B5EF4-FFF2-40B4-BE49-F238E27FC236}">
                  <a16:creationId xmlns:a16="http://schemas.microsoft.com/office/drawing/2014/main" id="{46519143-0329-47F0-A049-754A6B0E2702}"/>
                </a:ext>
              </a:extLst>
            </p:cNvPr>
            <p:cNvSpPr/>
            <p:nvPr/>
          </p:nvSpPr>
          <p:spPr>
            <a:xfrm>
              <a:off x="15293749" y="4426743"/>
              <a:ext cx="9525" cy="9525"/>
            </a:xfrm>
            <a:custGeom>
              <a:avLst/>
              <a:gdLst/>
              <a:ahLst/>
              <a:cxnLst/>
              <a:rect l="l" t="t" r="r" b="b"/>
              <a:pathLst>
                <a:path w="9525" h="9525"/>
              </a:pathLst>
            </a:custGeom>
            <a:solidFill>
              <a:srgbClr val="010035"/>
            </a:solidFill>
            <a:ln w="9525" cap="flat">
              <a:noFill/>
              <a:prstDash val="solid"/>
              <a:miter/>
            </a:ln>
          </p:spPr>
          <p:txBody>
            <a:bodyPr rtlCol="0" anchor="ctr"/>
            <a:lstStyle/>
            <a:p>
              <a:endParaRPr lang="en-US"/>
            </a:p>
          </p:txBody>
        </p:sp>
        <p:sp>
          <p:nvSpPr>
            <p:cNvPr id="222" name="Freeform: Shape 82">
              <a:extLst>
                <a:ext uri="{FF2B5EF4-FFF2-40B4-BE49-F238E27FC236}">
                  <a16:creationId xmlns:a16="http://schemas.microsoft.com/office/drawing/2014/main" id="{802667C9-8DE2-455D-93A6-C985DB37D62D}"/>
                </a:ext>
              </a:extLst>
            </p:cNvPr>
            <p:cNvSpPr/>
            <p:nvPr/>
          </p:nvSpPr>
          <p:spPr>
            <a:xfrm>
              <a:off x="15897634" y="5229701"/>
              <a:ext cx="142875" cy="180975"/>
            </a:xfrm>
            <a:custGeom>
              <a:avLst/>
              <a:gdLst>
                <a:gd name="connsiteX0" fmla="*/ 7144 w 142875"/>
                <a:gd name="connsiteY0" fmla="*/ 9049 h 180975"/>
                <a:gd name="connsiteX1" fmla="*/ 105251 w 142875"/>
                <a:gd name="connsiteY1" fmla="*/ 181451 h 180975"/>
                <a:gd name="connsiteX2" fmla="*/ 137636 w 142875"/>
                <a:gd name="connsiteY2" fmla="*/ 7144 h 180975"/>
              </a:gdLst>
              <a:ahLst/>
              <a:cxnLst>
                <a:cxn ang="0">
                  <a:pos x="connsiteX0" y="connsiteY0"/>
                </a:cxn>
                <a:cxn ang="0">
                  <a:pos x="connsiteX1" y="connsiteY1"/>
                </a:cxn>
                <a:cxn ang="0">
                  <a:pos x="connsiteX2" y="connsiteY2"/>
                </a:cxn>
              </a:cxnLst>
              <a:rect l="l" t="t" r="r" b="b"/>
              <a:pathLst>
                <a:path w="142875" h="180975">
                  <a:moveTo>
                    <a:pt x="7144" y="9049"/>
                  </a:moveTo>
                  <a:lnTo>
                    <a:pt x="105251" y="181451"/>
                  </a:lnTo>
                  <a:lnTo>
                    <a:pt x="137636" y="7144"/>
                  </a:lnTo>
                </a:path>
              </a:pathLst>
            </a:custGeom>
            <a:solidFill>
              <a:srgbClr val="EDB294"/>
            </a:solidFill>
            <a:ln w="9525" cap="flat">
              <a:noFill/>
              <a:prstDash val="solid"/>
              <a:miter/>
            </a:ln>
          </p:spPr>
          <p:txBody>
            <a:bodyPr rtlCol="0" anchor="ctr"/>
            <a:lstStyle/>
            <a:p>
              <a:endParaRPr lang="en-US"/>
            </a:p>
          </p:txBody>
        </p:sp>
        <p:sp>
          <p:nvSpPr>
            <p:cNvPr id="223" name="Freeform: Shape 83">
              <a:extLst>
                <a:ext uri="{FF2B5EF4-FFF2-40B4-BE49-F238E27FC236}">
                  <a16:creationId xmlns:a16="http://schemas.microsoft.com/office/drawing/2014/main" id="{779B27DD-C5E1-4CDA-B06C-6362978CF951}"/>
                </a:ext>
              </a:extLst>
            </p:cNvPr>
            <p:cNvSpPr/>
            <p:nvPr/>
          </p:nvSpPr>
          <p:spPr>
            <a:xfrm>
              <a:off x="15824590" y="4799970"/>
              <a:ext cx="66675" cy="104775"/>
            </a:xfrm>
            <a:custGeom>
              <a:avLst/>
              <a:gdLst>
                <a:gd name="connsiteX0" fmla="*/ 63043 w 66675"/>
                <a:gd name="connsiteY0" fmla="*/ 42539 h 104775"/>
                <a:gd name="connsiteX1" fmla="*/ 34468 w 66675"/>
                <a:gd name="connsiteY1" fmla="*/ 7297 h 104775"/>
                <a:gd name="connsiteX2" fmla="*/ 7798 w 66675"/>
                <a:gd name="connsiteY2" fmla="*/ 36824 h 104775"/>
                <a:gd name="connsiteX3" fmla="*/ 35421 w 66675"/>
                <a:gd name="connsiteY3" fmla="*/ 100642 h 104775"/>
                <a:gd name="connsiteX4" fmla="*/ 59233 w 66675"/>
                <a:gd name="connsiteY4" fmla="*/ 92069 h 104775"/>
                <a:gd name="connsiteX5" fmla="*/ 63043 w 66675"/>
                <a:gd name="connsiteY5" fmla="*/ 425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04775">
                  <a:moveTo>
                    <a:pt x="63043" y="42539"/>
                  </a:moveTo>
                  <a:cubicBezTo>
                    <a:pt x="63043" y="42539"/>
                    <a:pt x="51613" y="4439"/>
                    <a:pt x="34468" y="7297"/>
                  </a:cubicBezTo>
                  <a:cubicBezTo>
                    <a:pt x="17323" y="9202"/>
                    <a:pt x="3988" y="15869"/>
                    <a:pt x="7798" y="36824"/>
                  </a:cubicBezTo>
                  <a:cubicBezTo>
                    <a:pt x="11608" y="57779"/>
                    <a:pt x="16371" y="96832"/>
                    <a:pt x="35421" y="100642"/>
                  </a:cubicBezTo>
                  <a:cubicBezTo>
                    <a:pt x="54471" y="105404"/>
                    <a:pt x="59233" y="92069"/>
                    <a:pt x="59233" y="92069"/>
                  </a:cubicBezTo>
                  <a:lnTo>
                    <a:pt x="63043" y="42539"/>
                  </a:lnTo>
                  <a:close/>
                </a:path>
              </a:pathLst>
            </a:custGeom>
            <a:solidFill>
              <a:srgbClr val="E59F80"/>
            </a:solidFill>
            <a:ln w="9525" cap="flat">
              <a:noFill/>
              <a:prstDash val="solid"/>
              <a:miter/>
            </a:ln>
          </p:spPr>
          <p:txBody>
            <a:bodyPr rtlCol="0" anchor="ctr"/>
            <a:lstStyle/>
            <a:p>
              <a:endParaRPr lang="en-US"/>
            </a:p>
          </p:txBody>
        </p:sp>
        <p:sp>
          <p:nvSpPr>
            <p:cNvPr id="224" name="Freeform: Shape 84">
              <a:extLst>
                <a:ext uri="{FF2B5EF4-FFF2-40B4-BE49-F238E27FC236}">
                  <a16:creationId xmlns:a16="http://schemas.microsoft.com/office/drawing/2014/main" id="{BB05B2E3-9B19-4EB6-93FA-760E550D7F74}"/>
                </a:ext>
              </a:extLst>
            </p:cNvPr>
            <p:cNvSpPr/>
            <p:nvPr/>
          </p:nvSpPr>
          <p:spPr>
            <a:xfrm>
              <a:off x="15312176" y="5169693"/>
              <a:ext cx="685800" cy="1038225"/>
            </a:xfrm>
            <a:custGeom>
              <a:avLst/>
              <a:gdLst>
                <a:gd name="connsiteX0" fmla="*/ 679279 w 685800"/>
                <a:gd name="connsiteY0" fmla="*/ 679609 h 1038225"/>
                <a:gd name="connsiteX1" fmla="*/ 136354 w 685800"/>
                <a:gd name="connsiteY1" fmla="*/ 1025366 h 1038225"/>
                <a:gd name="connsiteX2" fmla="*/ 12529 w 685800"/>
                <a:gd name="connsiteY2" fmla="*/ 970121 h 1038225"/>
                <a:gd name="connsiteX3" fmla="*/ 66822 w 685800"/>
                <a:gd name="connsiteY3" fmla="*/ 575786 h 1038225"/>
                <a:gd name="connsiteX4" fmla="*/ 106827 w 685800"/>
                <a:gd name="connsiteY4" fmla="*/ 200501 h 1038225"/>
                <a:gd name="connsiteX5" fmla="*/ 263989 w 685800"/>
                <a:gd name="connsiteY5" fmla="*/ 7144 h 1038225"/>
                <a:gd name="connsiteX6" fmla="*/ 265894 w 685800"/>
                <a:gd name="connsiteY6" fmla="*/ 7144 h 1038225"/>
                <a:gd name="connsiteX7" fmla="*/ 236367 w 685800"/>
                <a:gd name="connsiteY7" fmla="*/ 28099 h 1038225"/>
                <a:gd name="connsiteX8" fmla="*/ 65869 w 685800"/>
                <a:gd name="connsiteY8" fmla="*/ 942499 h 1038225"/>
                <a:gd name="connsiteX9" fmla="*/ 657372 w 685800"/>
                <a:gd name="connsiteY9" fmla="*/ 663416 h 1038225"/>
                <a:gd name="connsiteX10" fmla="*/ 679279 w 685800"/>
                <a:gd name="connsiteY10" fmla="*/ 679609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 h="1038225">
                  <a:moveTo>
                    <a:pt x="679279" y="679609"/>
                  </a:moveTo>
                  <a:cubicBezTo>
                    <a:pt x="679279" y="679609"/>
                    <a:pt x="219222" y="990124"/>
                    <a:pt x="136354" y="1025366"/>
                  </a:cubicBezTo>
                  <a:cubicBezTo>
                    <a:pt x="54439" y="1059656"/>
                    <a:pt x="36342" y="1016794"/>
                    <a:pt x="12529" y="970121"/>
                  </a:cubicBezTo>
                  <a:cubicBezTo>
                    <a:pt x="-11283" y="923449"/>
                    <a:pt x="50629" y="699611"/>
                    <a:pt x="66822" y="575786"/>
                  </a:cubicBezTo>
                  <a:cubicBezTo>
                    <a:pt x="83014" y="451961"/>
                    <a:pt x="84919" y="349091"/>
                    <a:pt x="106827" y="200501"/>
                  </a:cubicBezTo>
                  <a:cubicBezTo>
                    <a:pt x="128734" y="52864"/>
                    <a:pt x="183979" y="26194"/>
                    <a:pt x="263989" y="7144"/>
                  </a:cubicBezTo>
                  <a:cubicBezTo>
                    <a:pt x="263989" y="7144"/>
                    <a:pt x="264942" y="7144"/>
                    <a:pt x="265894" y="7144"/>
                  </a:cubicBezTo>
                  <a:lnTo>
                    <a:pt x="236367" y="28099"/>
                  </a:lnTo>
                  <a:cubicBezTo>
                    <a:pt x="236367" y="28099"/>
                    <a:pt x="22054" y="891064"/>
                    <a:pt x="65869" y="942499"/>
                  </a:cubicBezTo>
                  <a:cubicBezTo>
                    <a:pt x="109684" y="993934"/>
                    <a:pt x="447822" y="852011"/>
                    <a:pt x="657372" y="663416"/>
                  </a:cubicBezTo>
                  <a:cubicBezTo>
                    <a:pt x="670707" y="672941"/>
                    <a:pt x="679279" y="679609"/>
                    <a:pt x="679279" y="679609"/>
                  </a:cubicBezTo>
                  <a:close/>
                </a:path>
              </a:pathLst>
            </a:custGeom>
            <a:gradFill flip="none" rotWithShape="1">
              <a:gsLst>
                <a:gs pos="0">
                  <a:schemeClr val="accent2"/>
                </a:gs>
                <a:gs pos="100000">
                  <a:schemeClr val="accent1"/>
                </a:gs>
              </a:gsLst>
              <a:path path="circle">
                <a:fillToRect l="100000" b="100000"/>
              </a:path>
              <a:tileRect t="-100000" r="-100000"/>
            </a:gradFill>
            <a:ln w="9525" cap="flat">
              <a:noFill/>
              <a:prstDash val="solid"/>
              <a:miter/>
            </a:ln>
          </p:spPr>
          <p:txBody>
            <a:bodyPr rtlCol="0" anchor="ctr"/>
            <a:lstStyle/>
            <a:p>
              <a:endParaRPr lang="en-US"/>
            </a:p>
          </p:txBody>
        </p:sp>
        <p:sp>
          <p:nvSpPr>
            <p:cNvPr id="225" name="Freeform: Shape 85">
              <a:extLst>
                <a:ext uri="{FF2B5EF4-FFF2-40B4-BE49-F238E27FC236}">
                  <a16:creationId xmlns:a16="http://schemas.microsoft.com/office/drawing/2014/main" id="{D3DB62EF-5390-4B1F-9A41-C5F21EBE7BB4}"/>
                </a:ext>
              </a:extLst>
            </p:cNvPr>
            <p:cNvSpPr/>
            <p:nvPr/>
          </p:nvSpPr>
          <p:spPr>
            <a:xfrm>
              <a:off x="15504252" y="5945028"/>
              <a:ext cx="9525" cy="9525"/>
            </a:xfrm>
            <a:custGeom>
              <a:avLst/>
              <a:gdLst>
                <a:gd name="connsiteX0" fmla="*/ 7144 w 9525"/>
                <a:gd name="connsiteY0" fmla="*/ 9049 h 9525"/>
                <a:gd name="connsiteX1" fmla="*/ 10001 w 9525"/>
                <a:gd name="connsiteY1" fmla="*/ 7144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7144" y="9049"/>
                  </a:moveTo>
                  <a:cubicBezTo>
                    <a:pt x="8096" y="8096"/>
                    <a:pt x="9049" y="8096"/>
                    <a:pt x="10001" y="7144"/>
                  </a:cubicBezTo>
                  <a:cubicBezTo>
                    <a:pt x="8096" y="8096"/>
                    <a:pt x="7144" y="8096"/>
                    <a:pt x="7144" y="9049"/>
                  </a:cubicBezTo>
                  <a:close/>
                </a:path>
              </a:pathLst>
            </a:custGeom>
            <a:solidFill>
              <a:srgbClr val="010035"/>
            </a:solidFill>
            <a:ln w="9525" cap="flat">
              <a:noFill/>
              <a:prstDash val="solid"/>
              <a:miter/>
            </a:ln>
          </p:spPr>
          <p:txBody>
            <a:bodyPr rtlCol="0" anchor="ctr"/>
            <a:lstStyle/>
            <a:p>
              <a:endParaRPr lang="en-US"/>
            </a:p>
          </p:txBody>
        </p:sp>
        <p:sp>
          <p:nvSpPr>
            <p:cNvPr id="226" name="Freeform: Shape 86">
              <a:extLst>
                <a:ext uri="{FF2B5EF4-FFF2-40B4-BE49-F238E27FC236}">
                  <a16:creationId xmlns:a16="http://schemas.microsoft.com/office/drawing/2014/main" id="{195A9E28-89E5-49E0-A633-7CB42FB210A6}"/>
                </a:ext>
              </a:extLst>
            </p:cNvPr>
            <p:cNvSpPr/>
            <p:nvPr/>
          </p:nvSpPr>
          <p:spPr>
            <a:xfrm>
              <a:off x="15507109" y="5829776"/>
              <a:ext cx="114300" cy="123825"/>
            </a:xfrm>
            <a:custGeom>
              <a:avLst/>
              <a:gdLst>
                <a:gd name="connsiteX0" fmla="*/ 111919 w 114300"/>
                <a:gd name="connsiteY0" fmla="*/ 51911 h 123825"/>
                <a:gd name="connsiteX1" fmla="*/ 7144 w 114300"/>
                <a:gd name="connsiteY1" fmla="*/ 121444 h 123825"/>
                <a:gd name="connsiteX2" fmla="*/ 73819 w 114300"/>
                <a:gd name="connsiteY2" fmla="*/ 7144 h 123825"/>
                <a:gd name="connsiteX3" fmla="*/ 58579 w 114300"/>
                <a:gd name="connsiteY3" fmla="*/ 75724 h 123825"/>
                <a:gd name="connsiteX4" fmla="*/ 111919 w 114300"/>
                <a:gd name="connsiteY4" fmla="*/ 51911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23825">
                  <a:moveTo>
                    <a:pt x="111919" y="51911"/>
                  </a:moveTo>
                  <a:cubicBezTo>
                    <a:pt x="49054" y="93821"/>
                    <a:pt x="17621" y="114776"/>
                    <a:pt x="7144" y="121444"/>
                  </a:cubicBezTo>
                  <a:cubicBezTo>
                    <a:pt x="41434" y="95726"/>
                    <a:pt x="71914" y="11906"/>
                    <a:pt x="73819" y="7144"/>
                  </a:cubicBezTo>
                  <a:lnTo>
                    <a:pt x="58579" y="75724"/>
                  </a:lnTo>
                  <a:cubicBezTo>
                    <a:pt x="66199" y="74771"/>
                    <a:pt x="86201" y="66199"/>
                    <a:pt x="111919" y="51911"/>
                  </a:cubicBezTo>
                  <a:close/>
                </a:path>
              </a:pathLst>
            </a:custGeom>
            <a:solidFill>
              <a:srgbClr val="ACCFF9"/>
            </a:solidFill>
            <a:ln w="9525" cap="flat">
              <a:noFill/>
              <a:prstDash val="solid"/>
              <a:miter/>
            </a:ln>
          </p:spPr>
          <p:txBody>
            <a:bodyPr rtlCol="0" anchor="ctr"/>
            <a:lstStyle/>
            <a:p>
              <a:endParaRPr lang="en-US"/>
            </a:p>
          </p:txBody>
        </p:sp>
        <p:sp>
          <p:nvSpPr>
            <p:cNvPr id="227" name="Freeform: Shape 87">
              <a:extLst>
                <a:ext uri="{FF2B5EF4-FFF2-40B4-BE49-F238E27FC236}">
                  <a16:creationId xmlns:a16="http://schemas.microsoft.com/office/drawing/2014/main" id="{7E4B7FC6-8BA8-43FB-B6E9-7E004ED47D2B}"/>
                </a:ext>
              </a:extLst>
            </p:cNvPr>
            <p:cNvSpPr/>
            <p:nvPr/>
          </p:nvSpPr>
          <p:spPr>
            <a:xfrm>
              <a:off x="15925257" y="5569743"/>
              <a:ext cx="276225" cy="219075"/>
            </a:xfrm>
            <a:custGeom>
              <a:avLst/>
              <a:gdLst>
                <a:gd name="connsiteX0" fmla="*/ 7144 w 276225"/>
                <a:gd name="connsiteY0" fmla="*/ 142399 h 219075"/>
                <a:gd name="connsiteX1" fmla="*/ 86201 w 276225"/>
                <a:gd name="connsiteY1" fmla="*/ 7144 h 219075"/>
                <a:gd name="connsiteX2" fmla="*/ 131921 w 276225"/>
                <a:gd name="connsiteY2" fmla="*/ 21431 h 219075"/>
                <a:gd name="connsiteX3" fmla="*/ 269081 w 276225"/>
                <a:gd name="connsiteY3" fmla="*/ 147161 h 219075"/>
                <a:gd name="connsiteX4" fmla="*/ 99536 w 276225"/>
                <a:gd name="connsiteY4" fmla="*/ 217646 h 219075"/>
                <a:gd name="connsiteX5" fmla="*/ 7144 w 276225"/>
                <a:gd name="connsiteY5" fmla="*/ 14239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219075">
                  <a:moveTo>
                    <a:pt x="7144" y="142399"/>
                  </a:moveTo>
                  <a:cubicBezTo>
                    <a:pt x="7144" y="142399"/>
                    <a:pt x="62389" y="27146"/>
                    <a:pt x="86201" y="7144"/>
                  </a:cubicBezTo>
                  <a:cubicBezTo>
                    <a:pt x="86201" y="7144"/>
                    <a:pt x="104299" y="30956"/>
                    <a:pt x="131921" y="21431"/>
                  </a:cubicBezTo>
                  <a:cubicBezTo>
                    <a:pt x="159544" y="11906"/>
                    <a:pt x="258604" y="19526"/>
                    <a:pt x="269081" y="147161"/>
                  </a:cubicBezTo>
                  <a:cubicBezTo>
                    <a:pt x="269081" y="147161"/>
                    <a:pt x="166211" y="222409"/>
                    <a:pt x="99536" y="217646"/>
                  </a:cubicBezTo>
                  <a:cubicBezTo>
                    <a:pt x="31909" y="212884"/>
                    <a:pt x="7144" y="142399"/>
                    <a:pt x="7144" y="142399"/>
                  </a:cubicBezTo>
                  <a:close/>
                </a:path>
              </a:pathLst>
            </a:custGeom>
            <a:solidFill>
              <a:srgbClr val="F3C0A4"/>
            </a:solidFill>
            <a:ln w="9525" cap="flat">
              <a:noFill/>
              <a:prstDash val="solid"/>
              <a:miter/>
            </a:ln>
          </p:spPr>
          <p:txBody>
            <a:bodyPr rtlCol="0" anchor="ctr"/>
            <a:lstStyle/>
            <a:p>
              <a:endParaRPr lang="en-US"/>
            </a:p>
          </p:txBody>
        </p:sp>
        <p:sp>
          <p:nvSpPr>
            <p:cNvPr id="228" name="Freeform: Shape 88">
              <a:extLst>
                <a:ext uri="{FF2B5EF4-FFF2-40B4-BE49-F238E27FC236}">
                  <a16:creationId xmlns:a16="http://schemas.microsoft.com/office/drawing/2014/main" id="{937BFD7F-97C2-4D19-B333-CAC70E04993F}"/>
                </a:ext>
              </a:extLst>
            </p:cNvPr>
            <p:cNvSpPr/>
            <p:nvPr/>
          </p:nvSpPr>
          <p:spPr>
            <a:xfrm>
              <a:off x="16070037" y="5448657"/>
              <a:ext cx="219075" cy="161925"/>
            </a:xfrm>
            <a:custGeom>
              <a:avLst/>
              <a:gdLst>
                <a:gd name="connsiteX0" fmla="*/ 7144 w 219075"/>
                <a:gd name="connsiteY0" fmla="*/ 139660 h 161925"/>
                <a:gd name="connsiteX1" fmla="*/ 102394 w 219075"/>
                <a:gd name="connsiteY1" fmla="*/ 77748 h 161925"/>
                <a:gd name="connsiteX2" fmla="*/ 188119 w 219075"/>
                <a:gd name="connsiteY2" fmla="*/ 10120 h 161925"/>
                <a:gd name="connsiteX3" fmla="*/ 209074 w 219075"/>
                <a:gd name="connsiteY3" fmla="*/ 12978 h 161925"/>
                <a:gd name="connsiteX4" fmla="*/ 210979 w 219075"/>
                <a:gd name="connsiteY4" fmla="*/ 15835 h 161925"/>
                <a:gd name="connsiteX5" fmla="*/ 209074 w 219075"/>
                <a:gd name="connsiteY5" fmla="*/ 35838 h 161925"/>
                <a:gd name="connsiteX6" fmla="*/ 119539 w 219075"/>
                <a:gd name="connsiteY6" fmla="*/ 114895 h 161925"/>
                <a:gd name="connsiteX7" fmla="*/ 78581 w 219075"/>
                <a:gd name="connsiteY7" fmla="*/ 147280 h 161925"/>
                <a:gd name="connsiteX8" fmla="*/ 68104 w 219075"/>
                <a:gd name="connsiteY8" fmla="*/ 157758 h 161925"/>
                <a:gd name="connsiteX9" fmla="*/ 7144 w 219075"/>
                <a:gd name="connsiteY9" fmla="*/ 1396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161925">
                  <a:moveTo>
                    <a:pt x="7144" y="139660"/>
                  </a:moveTo>
                  <a:lnTo>
                    <a:pt x="102394" y="77748"/>
                  </a:lnTo>
                  <a:lnTo>
                    <a:pt x="188119" y="10120"/>
                  </a:lnTo>
                  <a:cubicBezTo>
                    <a:pt x="194786" y="5358"/>
                    <a:pt x="204311" y="6310"/>
                    <a:pt x="209074" y="12978"/>
                  </a:cubicBezTo>
                  <a:lnTo>
                    <a:pt x="210979" y="15835"/>
                  </a:lnTo>
                  <a:cubicBezTo>
                    <a:pt x="215741" y="21550"/>
                    <a:pt x="214789" y="31075"/>
                    <a:pt x="209074" y="35838"/>
                  </a:cubicBezTo>
                  <a:lnTo>
                    <a:pt x="119539" y="114895"/>
                  </a:lnTo>
                  <a:lnTo>
                    <a:pt x="78581" y="147280"/>
                  </a:lnTo>
                  <a:lnTo>
                    <a:pt x="68104" y="157758"/>
                  </a:lnTo>
                  <a:lnTo>
                    <a:pt x="7144" y="139660"/>
                  </a:lnTo>
                  <a:close/>
                </a:path>
              </a:pathLst>
            </a:custGeom>
            <a:solidFill>
              <a:srgbClr val="F3C0A4"/>
            </a:solidFill>
            <a:ln w="9525" cap="flat">
              <a:noFill/>
              <a:prstDash val="solid"/>
              <a:miter/>
            </a:ln>
          </p:spPr>
          <p:txBody>
            <a:bodyPr rtlCol="0" anchor="ctr"/>
            <a:lstStyle/>
            <a:p>
              <a:endParaRPr lang="en-US"/>
            </a:p>
          </p:txBody>
        </p:sp>
        <p:sp>
          <p:nvSpPr>
            <p:cNvPr id="229" name="Freeform: Shape 89">
              <a:extLst>
                <a:ext uri="{FF2B5EF4-FFF2-40B4-BE49-F238E27FC236}">
                  <a16:creationId xmlns:a16="http://schemas.microsoft.com/office/drawing/2014/main" id="{F3D51EAB-0741-4AC9-86B3-F90DF97DFB38}"/>
                </a:ext>
              </a:extLst>
            </p:cNvPr>
            <p:cNvSpPr/>
            <p:nvPr/>
          </p:nvSpPr>
          <p:spPr>
            <a:xfrm>
              <a:off x="16112899" y="5492648"/>
              <a:ext cx="180975" cy="142875"/>
            </a:xfrm>
            <a:custGeom>
              <a:avLst/>
              <a:gdLst>
                <a:gd name="connsiteX0" fmla="*/ 7144 w 180975"/>
                <a:gd name="connsiteY0" fmla="*/ 124244 h 142875"/>
                <a:gd name="connsiteX1" fmla="*/ 90964 w 180975"/>
                <a:gd name="connsiteY1" fmla="*/ 74714 h 142875"/>
                <a:gd name="connsiteX2" fmla="*/ 156686 w 180975"/>
                <a:gd name="connsiteY2" fmla="*/ 10896 h 142875"/>
                <a:gd name="connsiteX3" fmla="*/ 177641 w 180975"/>
                <a:gd name="connsiteY3" fmla="*/ 12801 h 142875"/>
                <a:gd name="connsiteX4" fmla="*/ 180499 w 180975"/>
                <a:gd name="connsiteY4" fmla="*/ 16611 h 142875"/>
                <a:gd name="connsiteX5" fmla="*/ 179546 w 180975"/>
                <a:gd name="connsiteY5" fmla="*/ 34709 h 142875"/>
                <a:gd name="connsiteX6" fmla="*/ 108109 w 180975"/>
                <a:gd name="connsiteY6" fmla="*/ 111861 h 142875"/>
                <a:gd name="connsiteX7" fmla="*/ 78581 w 180975"/>
                <a:gd name="connsiteY7" fmla="*/ 131864 h 142875"/>
                <a:gd name="connsiteX8" fmla="*/ 68104 w 180975"/>
                <a:gd name="connsiteY8" fmla="*/ 142341 h 142875"/>
                <a:gd name="connsiteX9" fmla="*/ 7144 w 180975"/>
                <a:gd name="connsiteY9" fmla="*/ 1242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142875">
                  <a:moveTo>
                    <a:pt x="7144" y="124244"/>
                  </a:moveTo>
                  <a:lnTo>
                    <a:pt x="90964" y="74714"/>
                  </a:lnTo>
                  <a:lnTo>
                    <a:pt x="156686" y="10896"/>
                  </a:lnTo>
                  <a:cubicBezTo>
                    <a:pt x="162401" y="5181"/>
                    <a:pt x="172879" y="6134"/>
                    <a:pt x="177641" y="12801"/>
                  </a:cubicBezTo>
                  <a:lnTo>
                    <a:pt x="180499" y="16611"/>
                  </a:lnTo>
                  <a:cubicBezTo>
                    <a:pt x="184309" y="22326"/>
                    <a:pt x="184309" y="29946"/>
                    <a:pt x="179546" y="34709"/>
                  </a:cubicBezTo>
                  <a:lnTo>
                    <a:pt x="108109" y="111861"/>
                  </a:lnTo>
                  <a:lnTo>
                    <a:pt x="78581" y="131864"/>
                  </a:lnTo>
                  <a:lnTo>
                    <a:pt x="68104" y="142341"/>
                  </a:lnTo>
                  <a:lnTo>
                    <a:pt x="7144" y="124244"/>
                  </a:lnTo>
                  <a:close/>
                </a:path>
              </a:pathLst>
            </a:custGeom>
            <a:solidFill>
              <a:srgbClr val="F3C0A4"/>
            </a:solidFill>
            <a:ln w="9525" cap="flat">
              <a:noFill/>
              <a:prstDash val="solid"/>
              <a:miter/>
            </a:ln>
          </p:spPr>
          <p:txBody>
            <a:bodyPr rtlCol="0" anchor="ctr"/>
            <a:lstStyle/>
            <a:p>
              <a:endParaRPr lang="en-US"/>
            </a:p>
          </p:txBody>
        </p:sp>
        <p:sp>
          <p:nvSpPr>
            <p:cNvPr id="230" name="Freeform: Shape 90">
              <a:extLst>
                <a:ext uri="{FF2B5EF4-FFF2-40B4-BE49-F238E27FC236}">
                  <a16:creationId xmlns:a16="http://schemas.microsoft.com/office/drawing/2014/main" id="{D977D6EE-75C1-4442-BD7F-28E04A91B8C3}"/>
                </a:ext>
              </a:extLst>
            </p:cNvPr>
            <p:cNvSpPr/>
            <p:nvPr/>
          </p:nvSpPr>
          <p:spPr>
            <a:xfrm>
              <a:off x="16154809" y="5573765"/>
              <a:ext cx="114300" cy="104775"/>
            </a:xfrm>
            <a:custGeom>
              <a:avLst/>
              <a:gdLst>
                <a:gd name="connsiteX0" fmla="*/ 92869 w 114300"/>
                <a:gd name="connsiteY0" fmla="*/ 9789 h 104775"/>
                <a:gd name="connsiteX1" fmla="*/ 110014 w 114300"/>
                <a:gd name="connsiteY1" fmla="*/ 13599 h 104775"/>
                <a:gd name="connsiteX2" fmla="*/ 110966 w 114300"/>
                <a:gd name="connsiteY2" fmla="*/ 25029 h 104775"/>
                <a:gd name="connsiteX3" fmla="*/ 79534 w 114300"/>
                <a:gd name="connsiteY3" fmla="*/ 64082 h 104775"/>
                <a:gd name="connsiteX4" fmla="*/ 31909 w 114300"/>
                <a:gd name="connsiteY4" fmla="*/ 105039 h 104775"/>
                <a:gd name="connsiteX5" fmla="*/ 7144 w 114300"/>
                <a:gd name="connsiteY5" fmla="*/ 55509 h 104775"/>
                <a:gd name="connsiteX6" fmla="*/ 59531 w 114300"/>
                <a:gd name="connsiteY6" fmla="*/ 40269 h 104775"/>
                <a:gd name="connsiteX7" fmla="*/ 92869 w 114300"/>
                <a:gd name="connsiteY7" fmla="*/ 978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04775">
                  <a:moveTo>
                    <a:pt x="92869" y="9789"/>
                  </a:moveTo>
                  <a:cubicBezTo>
                    <a:pt x="98584" y="5027"/>
                    <a:pt x="107156" y="6932"/>
                    <a:pt x="110014" y="13599"/>
                  </a:cubicBezTo>
                  <a:cubicBezTo>
                    <a:pt x="111919" y="18362"/>
                    <a:pt x="112871" y="22172"/>
                    <a:pt x="110966" y="25029"/>
                  </a:cubicBezTo>
                  <a:cubicBezTo>
                    <a:pt x="107156" y="31697"/>
                    <a:pt x="79534" y="64082"/>
                    <a:pt x="79534" y="64082"/>
                  </a:cubicBezTo>
                  <a:lnTo>
                    <a:pt x="31909" y="105039"/>
                  </a:lnTo>
                  <a:lnTo>
                    <a:pt x="7144" y="55509"/>
                  </a:lnTo>
                  <a:lnTo>
                    <a:pt x="59531" y="40269"/>
                  </a:lnTo>
                  <a:lnTo>
                    <a:pt x="92869" y="9789"/>
                  </a:lnTo>
                  <a:close/>
                </a:path>
              </a:pathLst>
            </a:custGeom>
            <a:solidFill>
              <a:srgbClr val="F3C0A4"/>
            </a:solidFill>
            <a:ln w="9525" cap="flat">
              <a:noFill/>
              <a:prstDash val="solid"/>
              <a:miter/>
            </a:ln>
          </p:spPr>
          <p:txBody>
            <a:bodyPr rtlCol="0" anchor="ctr"/>
            <a:lstStyle/>
            <a:p>
              <a:endParaRPr lang="en-US"/>
            </a:p>
          </p:txBody>
        </p:sp>
        <p:sp>
          <p:nvSpPr>
            <p:cNvPr id="231" name="Freeform: Shape 91">
              <a:extLst>
                <a:ext uri="{FF2B5EF4-FFF2-40B4-BE49-F238E27FC236}">
                  <a16:creationId xmlns:a16="http://schemas.microsoft.com/office/drawing/2014/main" id="{C8D3059B-FE44-4696-B37F-0E55D508E543}"/>
                </a:ext>
              </a:extLst>
            </p:cNvPr>
            <p:cNvSpPr/>
            <p:nvPr/>
          </p:nvSpPr>
          <p:spPr>
            <a:xfrm>
              <a:off x="16180527" y="5635347"/>
              <a:ext cx="76200" cy="85725"/>
            </a:xfrm>
            <a:custGeom>
              <a:avLst/>
              <a:gdLst>
                <a:gd name="connsiteX0" fmla="*/ 57626 w 76200"/>
                <a:gd name="connsiteY0" fmla="*/ 10120 h 85725"/>
                <a:gd name="connsiteX1" fmla="*/ 34766 w 76200"/>
                <a:gd name="connsiteY1" fmla="*/ 32028 h 85725"/>
                <a:gd name="connsiteX2" fmla="*/ 7144 w 76200"/>
                <a:gd name="connsiteY2" fmla="*/ 44410 h 85725"/>
                <a:gd name="connsiteX3" fmla="*/ 13811 w 76200"/>
                <a:gd name="connsiteY3" fmla="*/ 82510 h 85725"/>
                <a:gd name="connsiteX4" fmla="*/ 53816 w 76200"/>
                <a:gd name="connsiteY4" fmla="*/ 54888 h 85725"/>
                <a:gd name="connsiteX5" fmla="*/ 73819 w 76200"/>
                <a:gd name="connsiteY5" fmla="*/ 24408 h 85725"/>
                <a:gd name="connsiteX6" fmla="*/ 73819 w 76200"/>
                <a:gd name="connsiteY6" fmla="*/ 13930 h 85725"/>
                <a:gd name="connsiteX7" fmla="*/ 72866 w 76200"/>
                <a:gd name="connsiteY7" fmla="*/ 12978 h 85725"/>
                <a:gd name="connsiteX8" fmla="*/ 57626 w 76200"/>
                <a:gd name="connsiteY8" fmla="*/ 1012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85725">
                  <a:moveTo>
                    <a:pt x="57626" y="10120"/>
                  </a:moveTo>
                  <a:lnTo>
                    <a:pt x="34766" y="32028"/>
                  </a:lnTo>
                  <a:lnTo>
                    <a:pt x="7144" y="44410"/>
                  </a:lnTo>
                  <a:lnTo>
                    <a:pt x="13811" y="82510"/>
                  </a:lnTo>
                  <a:lnTo>
                    <a:pt x="53816" y="54888"/>
                  </a:lnTo>
                  <a:lnTo>
                    <a:pt x="73819" y="24408"/>
                  </a:lnTo>
                  <a:cubicBezTo>
                    <a:pt x="75724" y="21550"/>
                    <a:pt x="75724" y="17740"/>
                    <a:pt x="73819" y="13930"/>
                  </a:cubicBezTo>
                  <a:lnTo>
                    <a:pt x="72866" y="12978"/>
                  </a:lnTo>
                  <a:cubicBezTo>
                    <a:pt x="69056" y="6310"/>
                    <a:pt x="61436" y="5358"/>
                    <a:pt x="57626" y="10120"/>
                  </a:cubicBezTo>
                  <a:close/>
                </a:path>
              </a:pathLst>
            </a:custGeom>
            <a:solidFill>
              <a:srgbClr val="F3C0A4"/>
            </a:solidFill>
            <a:ln w="9525" cap="flat">
              <a:noFill/>
              <a:prstDash val="solid"/>
              <a:miter/>
            </a:ln>
          </p:spPr>
          <p:txBody>
            <a:bodyPr rtlCol="0" anchor="ctr"/>
            <a:lstStyle/>
            <a:p>
              <a:endParaRPr lang="en-US"/>
            </a:p>
          </p:txBody>
        </p:sp>
        <p:sp>
          <p:nvSpPr>
            <p:cNvPr id="232" name="Freeform: Shape 92">
              <a:extLst>
                <a:ext uri="{FF2B5EF4-FFF2-40B4-BE49-F238E27FC236}">
                  <a16:creationId xmlns:a16="http://schemas.microsoft.com/office/drawing/2014/main" id="{311B43B4-941D-4063-9C2E-7621E026785A}"/>
                </a:ext>
              </a:extLst>
            </p:cNvPr>
            <p:cNvSpPr/>
            <p:nvPr/>
          </p:nvSpPr>
          <p:spPr>
            <a:xfrm>
              <a:off x="16004314" y="5496232"/>
              <a:ext cx="161925" cy="114300"/>
            </a:xfrm>
            <a:custGeom>
              <a:avLst/>
              <a:gdLst>
                <a:gd name="connsiteX0" fmla="*/ 7144 w 161925"/>
                <a:gd name="connsiteY0" fmla="*/ 80655 h 114300"/>
                <a:gd name="connsiteX1" fmla="*/ 82391 w 161925"/>
                <a:gd name="connsiteY1" fmla="*/ 17790 h 114300"/>
                <a:gd name="connsiteX2" fmla="*/ 137636 w 161925"/>
                <a:gd name="connsiteY2" fmla="*/ 8265 h 114300"/>
                <a:gd name="connsiteX3" fmla="*/ 155734 w 161925"/>
                <a:gd name="connsiteY3" fmla="*/ 13980 h 114300"/>
                <a:gd name="connsiteX4" fmla="*/ 162401 w 161925"/>
                <a:gd name="connsiteY4" fmla="*/ 25410 h 114300"/>
                <a:gd name="connsiteX5" fmla="*/ 99536 w 161925"/>
                <a:gd name="connsiteY5" fmla="*/ 56842 h 114300"/>
                <a:gd name="connsiteX6" fmla="*/ 81439 w 161925"/>
                <a:gd name="connsiteY6" fmla="*/ 82560 h 114300"/>
                <a:gd name="connsiteX7" fmla="*/ 58579 w 161925"/>
                <a:gd name="connsiteY7" fmla="*/ 113992 h 114300"/>
                <a:gd name="connsiteX8" fmla="*/ 7144 w 161925"/>
                <a:gd name="connsiteY8" fmla="*/ 107325 h 114300"/>
                <a:gd name="connsiteX9" fmla="*/ 7144 w 161925"/>
                <a:gd name="connsiteY9" fmla="*/ 80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14300">
                  <a:moveTo>
                    <a:pt x="7144" y="80655"/>
                  </a:moveTo>
                  <a:lnTo>
                    <a:pt x="82391" y="17790"/>
                  </a:lnTo>
                  <a:cubicBezTo>
                    <a:pt x="82391" y="17790"/>
                    <a:pt x="115729" y="16837"/>
                    <a:pt x="137636" y="8265"/>
                  </a:cubicBezTo>
                  <a:cubicBezTo>
                    <a:pt x="144304" y="5407"/>
                    <a:pt x="151924" y="8265"/>
                    <a:pt x="155734" y="13980"/>
                  </a:cubicBezTo>
                  <a:lnTo>
                    <a:pt x="162401" y="25410"/>
                  </a:lnTo>
                  <a:cubicBezTo>
                    <a:pt x="162401" y="25410"/>
                    <a:pt x="129064" y="65415"/>
                    <a:pt x="99536" y="56842"/>
                  </a:cubicBezTo>
                  <a:cubicBezTo>
                    <a:pt x="99536" y="56842"/>
                    <a:pt x="75724" y="68272"/>
                    <a:pt x="81439" y="82560"/>
                  </a:cubicBezTo>
                  <a:cubicBezTo>
                    <a:pt x="87154" y="96847"/>
                    <a:pt x="58579" y="113992"/>
                    <a:pt x="58579" y="113992"/>
                  </a:cubicBezTo>
                  <a:lnTo>
                    <a:pt x="7144" y="107325"/>
                  </a:lnTo>
                  <a:lnTo>
                    <a:pt x="7144" y="80655"/>
                  </a:lnTo>
                  <a:close/>
                </a:path>
              </a:pathLst>
            </a:custGeom>
            <a:solidFill>
              <a:srgbClr val="F3C0A4"/>
            </a:solidFill>
            <a:ln w="9525" cap="flat">
              <a:noFill/>
              <a:prstDash val="solid"/>
              <a:miter/>
            </a:ln>
          </p:spPr>
          <p:txBody>
            <a:bodyPr rtlCol="0" anchor="ctr"/>
            <a:lstStyle/>
            <a:p>
              <a:endParaRPr lang="en-US"/>
            </a:p>
          </p:txBody>
        </p:sp>
        <p:sp>
          <p:nvSpPr>
            <p:cNvPr id="233" name="Freeform: Shape 93">
              <a:extLst>
                <a:ext uri="{FF2B5EF4-FFF2-40B4-BE49-F238E27FC236}">
                  <a16:creationId xmlns:a16="http://schemas.microsoft.com/office/drawing/2014/main" id="{C1FA37C6-D2C5-4A19-85C0-7D03CD69B713}"/>
                </a:ext>
              </a:extLst>
            </p:cNvPr>
            <p:cNvSpPr/>
            <p:nvPr/>
          </p:nvSpPr>
          <p:spPr>
            <a:xfrm>
              <a:off x="15292528" y="4426705"/>
              <a:ext cx="1076325" cy="990600"/>
            </a:xfrm>
            <a:custGeom>
              <a:avLst/>
              <a:gdLst>
                <a:gd name="connsiteX0" fmla="*/ 796083 w 1076325"/>
                <a:gd name="connsiteY0" fmla="*/ 7182 h 990600"/>
                <a:gd name="connsiteX1" fmla="*/ 338883 w 1076325"/>
                <a:gd name="connsiteY1" fmla="*/ 419615 h 990600"/>
                <a:gd name="connsiteX2" fmla="*/ 99805 w 1076325"/>
                <a:gd name="connsiteY2" fmla="*/ 658692 h 990600"/>
                <a:gd name="connsiteX3" fmla="*/ 160765 w 1076325"/>
                <a:gd name="connsiteY3" fmla="*/ 984447 h 990600"/>
                <a:gd name="connsiteX4" fmla="*/ 361743 w 1076325"/>
                <a:gd name="connsiteY4" fmla="*/ 964445 h 990600"/>
                <a:gd name="connsiteX5" fmla="*/ 611298 w 1076325"/>
                <a:gd name="connsiteY5" fmla="*/ 890150 h 990600"/>
                <a:gd name="connsiteX6" fmla="*/ 566530 w 1076325"/>
                <a:gd name="connsiteY6" fmla="*/ 547250 h 990600"/>
                <a:gd name="connsiteX7" fmla="*/ 677020 w 1076325"/>
                <a:gd name="connsiteY7" fmla="*/ 372942 h 990600"/>
                <a:gd name="connsiteX8" fmla="*/ 851328 w 1076325"/>
                <a:gd name="connsiteY8" fmla="*/ 389135 h 990600"/>
                <a:gd name="connsiteX9" fmla="*/ 930386 w 1076325"/>
                <a:gd name="connsiteY9" fmla="*/ 384372 h 990600"/>
                <a:gd name="connsiteX10" fmla="*/ 966580 w 1076325"/>
                <a:gd name="connsiteY10" fmla="*/ 391992 h 990600"/>
                <a:gd name="connsiteX11" fmla="*/ 939911 w 1076325"/>
                <a:gd name="connsiteY11" fmla="*/ 456762 h 990600"/>
                <a:gd name="connsiteX12" fmla="*/ 907526 w 1076325"/>
                <a:gd name="connsiteY12" fmla="*/ 548202 h 990600"/>
                <a:gd name="connsiteX13" fmla="*/ 874188 w 1076325"/>
                <a:gd name="connsiteY13" fmla="*/ 608210 h 990600"/>
                <a:gd name="connsiteX14" fmla="*/ 801798 w 1076325"/>
                <a:gd name="connsiteY14" fmla="*/ 683457 h 990600"/>
                <a:gd name="connsiteX15" fmla="*/ 796083 w 1076325"/>
                <a:gd name="connsiteY15" fmla="*/ 688220 h 990600"/>
                <a:gd name="connsiteX16" fmla="*/ 884665 w 1076325"/>
                <a:gd name="connsiteY16" fmla="*/ 879672 h 990600"/>
                <a:gd name="connsiteX17" fmla="*/ 960865 w 1076325"/>
                <a:gd name="connsiteY17" fmla="*/ 908247 h 990600"/>
                <a:gd name="connsiteX18" fmla="*/ 989440 w 1076325"/>
                <a:gd name="connsiteY18" fmla="*/ 828237 h 990600"/>
                <a:gd name="connsiteX19" fmla="*/ 897048 w 1076325"/>
                <a:gd name="connsiteY19" fmla="*/ 733940 h 990600"/>
                <a:gd name="connsiteX20" fmla="*/ 1055163 w 1076325"/>
                <a:gd name="connsiteY20" fmla="*/ 405327 h 990600"/>
                <a:gd name="connsiteX21" fmla="*/ 1065641 w 1076325"/>
                <a:gd name="connsiteY21" fmla="*/ 366275 h 990600"/>
                <a:gd name="connsiteX22" fmla="*/ 796083 w 1076325"/>
                <a:gd name="connsiteY22" fmla="*/ 7182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6325" h="990600">
                  <a:moveTo>
                    <a:pt x="796083" y="7182"/>
                  </a:moveTo>
                  <a:cubicBezTo>
                    <a:pt x="587485" y="10992"/>
                    <a:pt x="338883" y="91955"/>
                    <a:pt x="338883" y="419615"/>
                  </a:cubicBezTo>
                  <a:cubicBezTo>
                    <a:pt x="338883" y="555822"/>
                    <a:pt x="263635" y="566300"/>
                    <a:pt x="99805" y="658692"/>
                  </a:cubicBezTo>
                  <a:cubicBezTo>
                    <a:pt x="-64025" y="751085"/>
                    <a:pt x="10270" y="966350"/>
                    <a:pt x="160765" y="984447"/>
                  </a:cubicBezTo>
                  <a:cubicBezTo>
                    <a:pt x="311260" y="1003497"/>
                    <a:pt x="276018" y="925392"/>
                    <a:pt x="361743" y="964445"/>
                  </a:cubicBezTo>
                  <a:cubicBezTo>
                    <a:pt x="447468" y="1003497"/>
                    <a:pt x="572245" y="945395"/>
                    <a:pt x="611298" y="890150"/>
                  </a:cubicBezTo>
                  <a:cubicBezTo>
                    <a:pt x="650351" y="834905"/>
                    <a:pt x="566530" y="621545"/>
                    <a:pt x="566530" y="547250"/>
                  </a:cubicBezTo>
                  <a:cubicBezTo>
                    <a:pt x="566530" y="472955"/>
                    <a:pt x="614155" y="337700"/>
                    <a:pt x="677020" y="372942"/>
                  </a:cubicBezTo>
                  <a:cubicBezTo>
                    <a:pt x="726551" y="400565"/>
                    <a:pt x="798940" y="414852"/>
                    <a:pt x="851328" y="389135"/>
                  </a:cubicBezTo>
                  <a:cubicBezTo>
                    <a:pt x="876093" y="376752"/>
                    <a:pt x="903715" y="375800"/>
                    <a:pt x="930386" y="384372"/>
                  </a:cubicBezTo>
                  <a:cubicBezTo>
                    <a:pt x="939911" y="388182"/>
                    <a:pt x="952293" y="390087"/>
                    <a:pt x="966580" y="391992"/>
                  </a:cubicBezTo>
                  <a:cubicBezTo>
                    <a:pt x="959913" y="417710"/>
                    <a:pt x="950388" y="437712"/>
                    <a:pt x="939911" y="456762"/>
                  </a:cubicBezTo>
                  <a:cubicBezTo>
                    <a:pt x="919908" y="489147"/>
                    <a:pt x="914193" y="528200"/>
                    <a:pt x="907526" y="548202"/>
                  </a:cubicBezTo>
                  <a:cubicBezTo>
                    <a:pt x="907526" y="548202"/>
                    <a:pt x="894190" y="587255"/>
                    <a:pt x="874188" y="608210"/>
                  </a:cubicBezTo>
                  <a:cubicBezTo>
                    <a:pt x="854186" y="628212"/>
                    <a:pt x="822753" y="668217"/>
                    <a:pt x="801798" y="683457"/>
                  </a:cubicBezTo>
                  <a:cubicBezTo>
                    <a:pt x="799893" y="685362"/>
                    <a:pt x="797988" y="686315"/>
                    <a:pt x="796083" y="688220"/>
                  </a:cubicBezTo>
                  <a:cubicBezTo>
                    <a:pt x="811323" y="758705"/>
                    <a:pt x="837993" y="841572"/>
                    <a:pt x="884665" y="879672"/>
                  </a:cubicBezTo>
                  <a:cubicBezTo>
                    <a:pt x="906573" y="897770"/>
                    <a:pt x="933243" y="905390"/>
                    <a:pt x="960865" y="908247"/>
                  </a:cubicBezTo>
                  <a:cubicBezTo>
                    <a:pt x="1005633" y="912057"/>
                    <a:pt x="1026588" y="853955"/>
                    <a:pt x="989440" y="828237"/>
                  </a:cubicBezTo>
                  <a:cubicBezTo>
                    <a:pt x="954198" y="804425"/>
                    <a:pt x="888476" y="778707"/>
                    <a:pt x="897048" y="733940"/>
                  </a:cubicBezTo>
                  <a:cubicBezTo>
                    <a:pt x="903715" y="698697"/>
                    <a:pt x="1047543" y="496767"/>
                    <a:pt x="1055163" y="405327"/>
                  </a:cubicBezTo>
                  <a:cubicBezTo>
                    <a:pt x="1056116" y="391992"/>
                    <a:pt x="1058973" y="378657"/>
                    <a:pt x="1065641" y="366275"/>
                  </a:cubicBezTo>
                  <a:cubicBezTo>
                    <a:pt x="1105645" y="282455"/>
                    <a:pt x="978963" y="3372"/>
                    <a:pt x="796083" y="7182"/>
                  </a:cubicBezTo>
                  <a:close/>
                </a:path>
              </a:pathLst>
            </a:custGeom>
            <a:solidFill>
              <a:srgbClr val="010035"/>
            </a:solidFill>
            <a:ln w="9525" cap="flat">
              <a:noFill/>
              <a:prstDash val="solid"/>
              <a:miter/>
            </a:ln>
          </p:spPr>
          <p:txBody>
            <a:bodyPr rtlCol="0" anchor="ctr"/>
            <a:lstStyle/>
            <a:p>
              <a:endParaRPr lang="en-US"/>
            </a:p>
          </p:txBody>
        </p:sp>
        <p:sp>
          <p:nvSpPr>
            <p:cNvPr id="234" name="Freeform: Shape 94">
              <a:extLst>
                <a:ext uri="{FF2B5EF4-FFF2-40B4-BE49-F238E27FC236}">
                  <a16:creationId xmlns:a16="http://schemas.microsoft.com/office/drawing/2014/main" id="{6A42ABD2-8732-464D-9F9A-D3838958451A}"/>
                </a:ext>
              </a:extLst>
            </p:cNvPr>
            <p:cNvSpPr/>
            <p:nvPr/>
          </p:nvSpPr>
          <p:spPr>
            <a:xfrm>
              <a:off x="15787942" y="4660106"/>
              <a:ext cx="200025" cy="523875"/>
            </a:xfrm>
            <a:custGeom>
              <a:avLst/>
              <a:gdLst>
                <a:gd name="connsiteX0" fmla="*/ 193988 w 200025"/>
                <a:gd name="connsiteY0" fmla="*/ 128111 h 523875"/>
                <a:gd name="connsiteX1" fmla="*/ 99691 w 200025"/>
                <a:gd name="connsiteY1" fmla="*/ 357664 h 523875"/>
                <a:gd name="connsiteX2" fmla="*/ 58733 w 200025"/>
                <a:gd name="connsiteY2" fmla="*/ 516731 h 523875"/>
                <a:gd name="connsiteX3" fmla="*/ 42541 w 200025"/>
                <a:gd name="connsiteY3" fmla="*/ 7144 h 523875"/>
              </a:gdLst>
              <a:ahLst/>
              <a:cxnLst>
                <a:cxn ang="0">
                  <a:pos x="connsiteX0" y="connsiteY0"/>
                </a:cxn>
                <a:cxn ang="0">
                  <a:pos x="connsiteX1" y="connsiteY1"/>
                </a:cxn>
                <a:cxn ang="0">
                  <a:pos x="connsiteX2" y="connsiteY2"/>
                </a:cxn>
                <a:cxn ang="0">
                  <a:pos x="connsiteX3" y="connsiteY3"/>
                </a:cxn>
              </a:cxnLst>
              <a:rect l="l" t="t" r="r" b="b"/>
              <a:pathLst>
                <a:path w="200025" h="523875">
                  <a:moveTo>
                    <a:pt x="193988" y="128111"/>
                  </a:moveTo>
                  <a:cubicBezTo>
                    <a:pt x="193988" y="128111"/>
                    <a:pt x="70163" y="230981"/>
                    <a:pt x="99691" y="357664"/>
                  </a:cubicBezTo>
                  <a:cubicBezTo>
                    <a:pt x="99691" y="357664"/>
                    <a:pt x="164461" y="527209"/>
                    <a:pt x="58733" y="516731"/>
                  </a:cubicBezTo>
                  <a:cubicBezTo>
                    <a:pt x="-46994" y="506254"/>
                    <a:pt x="42541" y="7144"/>
                    <a:pt x="42541" y="7144"/>
                  </a:cubicBezTo>
                </a:path>
              </a:pathLst>
            </a:custGeom>
            <a:solidFill>
              <a:srgbClr val="010035"/>
            </a:solidFill>
            <a:ln w="9525" cap="flat">
              <a:noFill/>
              <a:prstDash val="solid"/>
              <a:miter/>
            </a:ln>
          </p:spPr>
          <p:txBody>
            <a:bodyPr rtlCol="0" anchor="ctr"/>
            <a:lstStyle/>
            <a:p>
              <a:endParaRPr lang="en-US"/>
            </a:p>
          </p:txBody>
        </p:sp>
        <p:sp>
          <p:nvSpPr>
            <p:cNvPr id="235" name="Freeform: Shape 95">
              <a:extLst>
                <a:ext uri="{FF2B5EF4-FFF2-40B4-BE49-F238E27FC236}">
                  <a16:creationId xmlns:a16="http://schemas.microsoft.com/office/drawing/2014/main" id="{F3233B8D-DE60-434F-8D7F-B4536FEAD28E}"/>
                </a:ext>
              </a:extLst>
            </p:cNvPr>
            <p:cNvSpPr/>
            <p:nvPr/>
          </p:nvSpPr>
          <p:spPr>
            <a:xfrm>
              <a:off x="15600970" y="8020526"/>
              <a:ext cx="209550" cy="371475"/>
            </a:xfrm>
            <a:custGeom>
              <a:avLst/>
              <a:gdLst>
                <a:gd name="connsiteX0" fmla="*/ 161886 w 209550"/>
                <a:gd name="connsiteY0" fmla="*/ 22384 h 371475"/>
                <a:gd name="connsiteX1" fmla="*/ 141883 w 209550"/>
                <a:gd name="connsiteY1" fmla="*/ 7144 h 371475"/>
                <a:gd name="connsiteX2" fmla="*/ 46633 w 209550"/>
                <a:gd name="connsiteY2" fmla="*/ 25241 h 371475"/>
                <a:gd name="connsiteX3" fmla="*/ 9485 w 209550"/>
                <a:gd name="connsiteY3" fmla="*/ 77629 h 371475"/>
                <a:gd name="connsiteX4" fmla="*/ 107593 w 209550"/>
                <a:gd name="connsiteY4" fmla="*/ 284321 h 371475"/>
                <a:gd name="connsiteX5" fmla="*/ 166648 w 209550"/>
                <a:gd name="connsiteY5" fmla="*/ 368141 h 371475"/>
                <a:gd name="connsiteX6" fmla="*/ 184746 w 209550"/>
                <a:gd name="connsiteY6" fmla="*/ 304324 h 371475"/>
                <a:gd name="connsiteX7" fmla="*/ 211416 w 209550"/>
                <a:gd name="connsiteY7" fmla="*/ 122396 h 371475"/>
                <a:gd name="connsiteX8" fmla="*/ 206653 w 209550"/>
                <a:gd name="connsiteY8" fmla="*/ 106204 h 371475"/>
                <a:gd name="connsiteX9" fmla="*/ 161886 w 209550"/>
                <a:gd name="connsiteY9" fmla="*/ 2238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371475">
                  <a:moveTo>
                    <a:pt x="161886" y="22384"/>
                  </a:moveTo>
                  <a:cubicBezTo>
                    <a:pt x="159980" y="12859"/>
                    <a:pt x="151408" y="7144"/>
                    <a:pt x="141883" y="7144"/>
                  </a:cubicBezTo>
                  <a:cubicBezTo>
                    <a:pt x="115213" y="8096"/>
                    <a:pt x="64730" y="11906"/>
                    <a:pt x="46633" y="25241"/>
                  </a:cubicBezTo>
                  <a:cubicBezTo>
                    <a:pt x="20916" y="43339"/>
                    <a:pt x="-40" y="57626"/>
                    <a:pt x="9485" y="77629"/>
                  </a:cubicBezTo>
                  <a:cubicBezTo>
                    <a:pt x="9485" y="77629"/>
                    <a:pt x="94258" y="221456"/>
                    <a:pt x="107593" y="284321"/>
                  </a:cubicBezTo>
                  <a:cubicBezTo>
                    <a:pt x="107593" y="284321"/>
                    <a:pt x="140930" y="358616"/>
                    <a:pt x="166648" y="368141"/>
                  </a:cubicBezTo>
                  <a:cubicBezTo>
                    <a:pt x="192366" y="377666"/>
                    <a:pt x="183793" y="330041"/>
                    <a:pt x="184746" y="304324"/>
                  </a:cubicBezTo>
                  <a:cubicBezTo>
                    <a:pt x="185698" y="282416"/>
                    <a:pt x="205700" y="156686"/>
                    <a:pt x="211416" y="122396"/>
                  </a:cubicBezTo>
                  <a:cubicBezTo>
                    <a:pt x="212368" y="116681"/>
                    <a:pt x="210463" y="110966"/>
                    <a:pt x="206653" y="106204"/>
                  </a:cubicBezTo>
                  <a:cubicBezTo>
                    <a:pt x="184746" y="79534"/>
                    <a:pt x="169505" y="51911"/>
                    <a:pt x="161886" y="22384"/>
                  </a:cubicBezTo>
                  <a:close/>
                </a:path>
              </a:pathLst>
            </a:custGeom>
            <a:gradFill>
              <a:gsLst>
                <a:gs pos="0">
                  <a:schemeClr val="accent2"/>
                </a:gs>
                <a:gs pos="100000">
                  <a:schemeClr val="accent2">
                    <a:lumMod val="50000"/>
                  </a:schemeClr>
                </a:gs>
              </a:gsLst>
              <a:path path="circle">
                <a:fillToRect r="100000" b="100000"/>
              </a:path>
            </a:gradFill>
            <a:ln w="9525" cap="flat">
              <a:noFill/>
              <a:prstDash val="solid"/>
              <a:miter/>
            </a:ln>
          </p:spPr>
          <p:txBody>
            <a:bodyPr rtlCol="0" anchor="ctr"/>
            <a:lstStyle/>
            <a:p>
              <a:endParaRPr lang="en-US"/>
            </a:p>
          </p:txBody>
        </p:sp>
      </p:grpSp>
      <p:sp>
        <p:nvSpPr>
          <p:cNvPr id="169" name="TextBox 168">
            <a:extLst>
              <a:ext uri="{FF2B5EF4-FFF2-40B4-BE49-F238E27FC236}">
                <a16:creationId xmlns:a16="http://schemas.microsoft.com/office/drawing/2014/main" id="{683542A1-D004-461F-AAB2-F6526E29129B}"/>
              </a:ext>
            </a:extLst>
          </p:cNvPr>
          <p:cNvSpPr txBox="1"/>
          <p:nvPr/>
        </p:nvSpPr>
        <p:spPr>
          <a:xfrm>
            <a:off x="1959815" y="153736"/>
            <a:ext cx="9350083" cy="769441"/>
          </a:xfrm>
          <a:prstGeom prst="rect">
            <a:avLst/>
          </a:prstGeom>
          <a:noFill/>
        </p:spPr>
        <p:txBody>
          <a:bodyPr wrap="square" rtlCol="0">
            <a:spAutoFit/>
          </a:bodyPr>
          <a:lstStyle/>
          <a:p>
            <a:pPr defTabSz="228554">
              <a:defRPr/>
            </a:pP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Sản</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phẩm</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của</a:t>
            </a:r>
            <a:r>
              <a:rPr lang="en-US" sz="44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hoạt</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rPr>
              <a:t>phạm</a:t>
            </a:r>
            <a:endParaRPr lang="en-US" sz="4400" b="1" i="1" dirty="0">
              <a:solidFill>
                <a:srgbClr val="FF0000"/>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170" name="TextBox 169">
            <a:extLst>
              <a:ext uri="{FF2B5EF4-FFF2-40B4-BE49-F238E27FC236}">
                <a16:creationId xmlns:a16="http://schemas.microsoft.com/office/drawing/2014/main" id="{683542A1-D004-461F-AAB2-F6526E29129B}"/>
              </a:ext>
            </a:extLst>
          </p:cNvPr>
          <p:cNvSpPr txBox="1"/>
          <p:nvPr/>
        </p:nvSpPr>
        <p:spPr>
          <a:xfrm>
            <a:off x="2262668" y="1955711"/>
            <a:ext cx="7108119" cy="1200329"/>
          </a:xfrm>
          <a:prstGeom prst="rect">
            <a:avLst/>
          </a:prstGeom>
          <a:noFill/>
        </p:spPr>
        <p:txBody>
          <a:bodyPr wrap="square" rtlCol="0">
            <a:spAutoFit/>
          </a:bodyPr>
          <a:lstStyle/>
          <a:p>
            <a:pPr lvl="0"/>
            <a:r>
              <a:rPr lang="vi-VN" sz="2400" b="1" dirty="0"/>
              <a:t>Nhân cách toàn diện của học sinh</a:t>
            </a:r>
            <a:endParaRPr lang="en-US" sz="2400" b="1" dirty="0"/>
          </a:p>
          <a:p>
            <a:pPr lvl="0"/>
            <a:r>
              <a:rPr lang="vi-VN" sz="2400" b="1" dirty="0"/>
              <a:t>Những chuyển biến sâu xa về chất trong nhân cách. </a:t>
            </a:r>
            <a:endParaRPr lang="en-US" sz="2400" b="1" dirty="0"/>
          </a:p>
          <a:p>
            <a:pPr lvl="0"/>
            <a:r>
              <a:rPr lang="vi-VN" sz="2400" b="1" dirty="0"/>
              <a:t>Một dạng lao động sản xuất phi vật chất.</a:t>
            </a:r>
            <a:endParaRPr lang="en-US" sz="2400" b="1" dirty="0"/>
          </a:p>
        </p:txBody>
      </p:sp>
      <p:sp>
        <p:nvSpPr>
          <p:cNvPr id="171" name="TextBox 170">
            <a:extLst>
              <a:ext uri="{FF2B5EF4-FFF2-40B4-BE49-F238E27FC236}">
                <a16:creationId xmlns:a16="http://schemas.microsoft.com/office/drawing/2014/main" id="{683542A1-D004-461F-AAB2-F6526E29129B}"/>
              </a:ext>
            </a:extLst>
          </p:cNvPr>
          <p:cNvSpPr txBox="1"/>
          <p:nvPr/>
        </p:nvSpPr>
        <p:spPr>
          <a:xfrm>
            <a:off x="1858894" y="1373712"/>
            <a:ext cx="8327831" cy="1938992"/>
          </a:xfrm>
          <a:prstGeom prst="rect">
            <a:avLst/>
          </a:prstGeom>
          <a:noFill/>
        </p:spPr>
        <p:txBody>
          <a:bodyPr wrap="square" rtlCol="0">
            <a:spAutoFit/>
          </a:bodyPr>
          <a:lstStyle/>
          <a:p>
            <a:r>
              <a:rPr lang="vi-VN" sz="2400" b="1" dirty="0">
                <a:solidFill>
                  <a:srgbClr val="FF0000"/>
                </a:solidFill>
              </a:rPr>
              <a:t>Vai trò:</a:t>
            </a:r>
            <a:endParaRPr lang="en-US" sz="2400" b="1" dirty="0">
              <a:solidFill>
                <a:srgbClr val="FF0000"/>
              </a:solidFill>
            </a:endParaRPr>
          </a:p>
          <a:p>
            <a:r>
              <a:rPr lang="vi-VN" sz="2400" b="1" dirty="0"/>
              <a:t>Đem lại hiệu quả kinh tế to lớn.</a:t>
            </a:r>
            <a:endParaRPr lang="en-US" sz="2400" b="1" dirty="0"/>
          </a:p>
          <a:p>
            <a:r>
              <a:rPr lang="vi-VN" sz="2400" b="1" dirty="0"/>
              <a:t>Học sinh sẽ được chuẩn bị về mọi mặt để thích ứng với cuộc sống đa dạng nhiều biến động.</a:t>
            </a:r>
            <a:endParaRPr lang="en-US" sz="2400" b="1" dirty="0"/>
          </a:p>
          <a:p>
            <a:r>
              <a:rPr lang="vi-VN" sz="2400" b="1" dirty="0"/>
              <a:t>Làm biến đổi sâu xa về chất trong nhân cách của học sinh.</a:t>
            </a:r>
            <a:endParaRPr lang="en-US" sz="2400" b="1" dirty="0"/>
          </a:p>
        </p:txBody>
      </p:sp>
      <p:sp>
        <p:nvSpPr>
          <p:cNvPr id="172" name="TextBox 171">
            <a:extLst>
              <a:ext uri="{FF2B5EF4-FFF2-40B4-BE49-F238E27FC236}">
                <a16:creationId xmlns:a16="http://schemas.microsoft.com/office/drawing/2014/main" id="{683542A1-D004-461F-AAB2-F6526E29129B}"/>
              </a:ext>
            </a:extLst>
          </p:cNvPr>
          <p:cNvSpPr txBox="1"/>
          <p:nvPr/>
        </p:nvSpPr>
        <p:spPr>
          <a:xfrm>
            <a:off x="1816178" y="1265373"/>
            <a:ext cx="7432980" cy="2308324"/>
          </a:xfrm>
          <a:prstGeom prst="rect">
            <a:avLst/>
          </a:prstGeom>
          <a:noFill/>
        </p:spPr>
        <p:txBody>
          <a:bodyPr wrap="square" rtlCol="0">
            <a:spAutoFit/>
          </a:bodyPr>
          <a:lstStyle/>
          <a:p>
            <a:r>
              <a:rPr lang="vi-VN" sz="2400" b="1" dirty="0">
                <a:solidFill>
                  <a:srgbClr val="FF0000"/>
                </a:solidFill>
              </a:rPr>
              <a:t>Đặc điểm:</a:t>
            </a:r>
            <a:endParaRPr lang="en-US" sz="2400" b="1" dirty="0">
              <a:solidFill>
                <a:srgbClr val="FF0000"/>
              </a:solidFill>
            </a:endParaRPr>
          </a:p>
          <a:p>
            <a:r>
              <a:rPr lang="vi-VN" sz="2400" b="1" dirty="0"/>
              <a:t>Không làm ra sản phẩm vật chất, lợi nhuận trực tiếp. </a:t>
            </a:r>
            <a:endParaRPr lang="en-US" sz="2400" b="1" dirty="0"/>
          </a:p>
          <a:p>
            <a:r>
              <a:rPr lang="vi-VN" sz="2400" b="1" dirty="0"/>
              <a:t>Sản phẩm của hoạt động sư phạm – nhân cách của học sinh được coi là sản phẩm tinh thần quý giá nhất. </a:t>
            </a:r>
            <a:endParaRPr lang="en-US" sz="2400" b="1" dirty="0"/>
          </a:p>
          <a:p>
            <a:r>
              <a:rPr lang="vi-VN" sz="2400" b="1" dirty="0"/>
              <a:t>Cần nhiều thời gian và công sucaws vì vậy để đáng chất lượng và hiệu quả rất khó khăn. </a:t>
            </a:r>
            <a:endParaRPr lang="en-US" sz="2400" b="1" dirty="0"/>
          </a:p>
        </p:txBody>
      </p:sp>
    </p:spTree>
    <p:extLst>
      <p:ext uri="{BB962C8B-B14F-4D97-AF65-F5344CB8AC3E}">
        <p14:creationId xmlns:p14="http://schemas.microsoft.com/office/powerpoint/2010/main" val="546046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14:presetBounceEnd="60000">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14:bounceEnd="60000">
                                          <p:cBhvr additive="base">
                                            <p:cTn id="7" dur="1500" fill="hold"/>
                                            <p:tgtEl>
                                              <p:spTgt spid="137"/>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14:presetBounceEnd="60000">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14:bounceEnd="60000">
                                          <p:cBhvr additive="base">
                                            <p:cTn id="11" dur="1500" fill="hold"/>
                                            <p:tgtEl>
                                              <p:spTgt spid="149"/>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14:presetBounceEnd="60000">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14:bounceEnd="60000">
                                          <p:cBhvr additive="base">
                                            <p:cTn id="15" dur="1500" fill="hold"/>
                                            <p:tgtEl>
                                              <p:spTgt spid="148"/>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14:presetBounceEnd="60000">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14:bounceEnd="60000">
                                          <p:cBhvr additive="base">
                                            <p:cTn id="19" dur="1500" fill="hold"/>
                                            <p:tgtEl>
                                              <p:spTgt spid="147"/>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14:presetBounceEnd="60000">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14:bounceEnd="60000">
                                          <p:cBhvr additive="base">
                                            <p:cTn id="23" dur="1500" fill="hold"/>
                                            <p:tgtEl>
                                              <p:spTgt spid="141"/>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14:presetBounceEnd="60000">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14:bounceEnd="60000">
                                          <p:cBhvr additive="base">
                                            <p:cTn id="27" dur="1500" fill="hold"/>
                                            <p:tgtEl>
                                              <p:spTgt spid="144"/>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14:presetBounceEnd="60000">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14:bounceEnd="60000">
                                          <p:cBhvr additive="base">
                                            <p:cTn id="31" dur="1500" fill="hold"/>
                                            <p:tgtEl>
                                              <p:spTgt spid="140"/>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14:presetBounceEnd="60000">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14:bounceEnd="60000">
                                          <p:cBhvr additive="base">
                                            <p:cTn id="35" dur="1500" fill="hold"/>
                                            <p:tgtEl>
                                              <p:spTgt spid="145"/>
                                            </p:tgtEl>
                                            <p:attrNameLst>
                                              <p:attrName>ppt_x</p:attrName>
                                            </p:attrNameLst>
                                          </p:cBhvr>
                                          <p:tavLst>
                                            <p:tav tm="0">
                                              <p:val>
                                                <p:strVal val="#ppt_x"/>
                                              </p:val>
                                            </p:tav>
                                            <p:tav tm="100000">
                                              <p:val>
                                                <p:strVal val="#ppt_x"/>
                                              </p:val>
                                            </p:tav>
                                          </p:tavLst>
                                        </p:anim>
                                        <p:anim calcmode="lin" valueType="num" p14:bounceEnd="60000">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14:presetBounceEnd="60000">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14:bounceEnd="60000">
                                          <p:cBhvr additive="base">
                                            <p:cTn id="39" dur="1500" fill="hold"/>
                                            <p:tgtEl>
                                              <p:spTgt spid="143"/>
                                            </p:tgtEl>
                                            <p:attrNameLst>
                                              <p:attrName>ppt_x</p:attrName>
                                            </p:attrNameLst>
                                          </p:cBhvr>
                                          <p:tavLst>
                                            <p:tav tm="0">
                                              <p:val>
                                                <p:strVal val="#ppt_x"/>
                                              </p:val>
                                            </p:tav>
                                            <p:tav tm="100000">
                                              <p:val>
                                                <p:strVal val="#ppt_x"/>
                                              </p:val>
                                            </p:tav>
                                          </p:tavLst>
                                        </p:anim>
                                        <p:anim calcmode="lin" valueType="num" p14:bounceEnd="60000">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14:presetBounceEnd="60000">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14:bounceEnd="60000">
                                          <p:cBhvr additive="base">
                                            <p:cTn id="43" dur="1500" fill="hold"/>
                                            <p:tgtEl>
                                              <p:spTgt spid="142"/>
                                            </p:tgtEl>
                                            <p:attrNameLst>
                                              <p:attrName>ppt_x</p:attrName>
                                            </p:attrNameLst>
                                          </p:cBhvr>
                                          <p:tavLst>
                                            <p:tav tm="0">
                                              <p:val>
                                                <p:strVal val="#ppt_x"/>
                                              </p:val>
                                            </p:tav>
                                            <p:tav tm="100000">
                                              <p:val>
                                                <p:strVal val="#ppt_x"/>
                                              </p:val>
                                            </p:tav>
                                          </p:tavLst>
                                        </p:anim>
                                        <p:anim calcmode="lin" valueType="num" p14:bounceEnd="60000">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14:presetBounceEnd="60000">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14:bounceEnd="60000">
                                          <p:cBhvr additive="base">
                                            <p:cTn id="47" dur="1500" fill="hold"/>
                                            <p:tgtEl>
                                              <p:spTgt spid="139"/>
                                            </p:tgtEl>
                                            <p:attrNameLst>
                                              <p:attrName>ppt_x</p:attrName>
                                            </p:attrNameLst>
                                          </p:cBhvr>
                                          <p:tavLst>
                                            <p:tav tm="0">
                                              <p:val>
                                                <p:strVal val="#ppt_x"/>
                                              </p:val>
                                            </p:tav>
                                            <p:tav tm="100000">
                                              <p:val>
                                                <p:strVal val="#ppt_x"/>
                                              </p:val>
                                            </p:tav>
                                          </p:tavLst>
                                        </p:anim>
                                        <p:anim calcmode="lin" valueType="num" p14:bounceEnd="60000">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14:presetBounceEnd="60000">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14:bounceEnd="60000">
                                          <p:cBhvr additive="base">
                                            <p:cTn id="51" dur="1500" fill="hold"/>
                                            <p:tgtEl>
                                              <p:spTgt spid="138"/>
                                            </p:tgtEl>
                                            <p:attrNameLst>
                                              <p:attrName>ppt_x</p:attrName>
                                            </p:attrNameLst>
                                          </p:cBhvr>
                                          <p:tavLst>
                                            <p:tav tm="0">
                                              <p:val>
                                                <p:strVal val="#ppt_x"/>
                                              </p:val>
                                            </p:tav>
                                            <p:tav tm="100000">
                                              <p:val>
                                                <p:strVal val="#ppt_x"/>
                                              </p:val>
                                            </p:tav>
                                          </p:tavLst>
                                        </p:anim>
                                        <p:anim calcmode="lin" valueType="num" p14:bounceEnd="60000">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1" nodeType="clickEffect">
                                      <p:stCondLst>
                                        <p:cond delay="0"/>
                                      </p:stCondLst>
                                      <p:childTnLst>
                                        <p:set>
                                          <p:cBhvr>
                                            <p:cTn id="80" dur="1" fill="hold">
                                              <p:stCondLst>
                                                <p:cond delay="0"/>
                                              </p:stCondLst>
                                            </p:cTn>
                                            <p:tgtEl>
                                              <p:spTgt spid="170"/>
                                            </p:tgtEl>
                                            <p:attrNameLst>
                                              <p:attrName>style.visibility</p:attrName>
                                            </p:attrNameLst>
                                          </p:cBhvr>
                                          <p:to>
                                            <p:strVal val="visible"/>
                                          </p:to>
                                        </p:set>
                                        <p:animEffect transition="in" filter="fade">
                                          <p:cBhvr>
                                            <p:cTn id="81" dur="2000"/>
                                            <p:tgtEl>
                                              <p:spTgt spid="170"/>
                                            </p:tgtEl>
                                          </p:cBhvr>
                                        </p:animEffect>
                                        <p:anim calcmode="lin" valueType="num">
                                          <p:cBhvr>
                                            <p:cTn id="82" dur="2000" fill="hold"/>
                                            <p:tgtEl>
                                              <p:spTgt spid="170"/>
                                            </p:tgtEl>
                                            <p:attrNameLst>
                                              <p:attrName>ppt_w</p:attrName>
                                            </p:attrNameLst>
                                          </p:cBhvr>
                                          <p:tavLst>
                                            <p:tav tm="0" fmla="#ppt_w*sin(2.5*pi*$)">
                                              <p:val>
                                                <p:fltVal val="0"/>
                                              </p:val>
                                            </p:tav>
                                            <p:tav tm="100000">
                                              <p:val>
                                                <p:fltVal val="1"/>
                                              </p:val>
                                            </p:tav>
                                          </p:tavLst>
                                        </p:anim>
                                        <p:anim calcmode="lin" valueType="num">
                                          <p:cBhvr>
                                            <p:cTn id="83" dur="2000" fill="hold"/>
                                            <p:tgtEl>
                                              <p:spTgt spid="17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31" presetClass="exit" presetSubtype="0" fill="hold" grpId="0" nodeType="clickEffect">
                                      <p:stCondLst>
                                        <p:cond delay="0"/>
                                      </p:stCondLst>
                                      <p:childTnLst>
                                        <p:anim calcmode="lin" valueType="num">
                                          <p:cBhvr>
                                            <p:cTn id="87" dur="1000"/>
                                            <p:tgtEl>
                                              <p:spTgt spid="170"/>
                                            </p:tgtEl>
                                            <p:attrNameLst>
                                              <p:attrName>ppt_w</p:attrName>
                                            </p:attrNameLst>
                                          </p:cBhvr>
                                          <p:tavLst>
                                            <p:tav tm="0">
                                              <p:val>
                                                <p:strVal val="ppt_w"/>
                                              </p:val>
                                            </p:tav>
                                            <p:tav tm="100000">
                                              <p:val>
                                                <p:fltVal val="0"/>
                                              </p:val>
                                            </p:tav>
                                          </p:tavLst>
                                        </p:anim>
                                        <p:anim calcmode="lin" valueType="num">
                                          <p:cBhvr>
                                            <p:cTn id="88" dur="1000"/>
                                            <p:tgtEl>
                                              <p:spTgt spid="170"/>
                                            </p:tgtEl>
                                            <p:attrNameLst>
                                              <p:attrName>ppt_h</p:attrName>
                                            </p:attrNameLst>
                                          </p:cBhvr>
                                          <p:tavLst>
                                            <p:tav tm="0">
                                              <p:val>
                                                <p:strVal val="ppt_h"/>
                                              </p:val>
                                            </p:tav>
                                            <p:tav tm="100000">
                                              <p:val>
                                                <p:fltVal val="0"/>
                                              </p:val>
                                            </p:tav>
                                          </p:tavLst>
                                        </p:anim>
                                        <p:anim calcmode="lin" valueType="num">
                                          <p:cBhvr>
                                            <p:cTn id="89" dur="1000"/>
                                            <p:tgtEl>
                                              <p:spTgt spid="170"/>
                                            </p:tgtEl>
                                            <p:attrNameLst>
                                              <p:attrName>style.rotation</p:attrName>
                                            </p:attrNameLst>
                                          </p:cBhvr>
                                          <p:tavLst>
                                            <p:tav tm="0">
                                              <p:val>
                                                <p:fltVal val="0"/>
                                              </p:val>
                                            </p:tav>
                                            <p:tav tm="100000">
                                              <p:val>
                                                <p:fltVal val="90"/>
                                              </p:val>
                                            </p:tav>
                                          </p:tavLst>
                                        </p:anim>
                                        <p:animEffect transition="out" filter="fade">
                                          <p:cBhvr>
                                            <p:cTn id="90" dur="1000"/>
                                            <p:tgtEl>
                                              <p:spTgt spid="170"/>
                                            </p:tgtEl>
                                          </p:cBhvr>
                                        </p:animEffect>
                                        <p:set>
                                          <p:cBhvr>
                                            <p:cTn id="91" dur="1" fill="hold">
                                              <p:stCondLst>
                                                <p:cond delay="999"/>
                                              </p:stCondLst>
                                            </p:cTn>
                                            <p:tgtEl>
                                              <p:spTgt spid="170"/>
                                            </p:tgtEl>
                                            <p:attrNameLst>
                                              <p:attrName>style.visibility</p:attrName>
                                            </p:attrNameLst>
                                          </p:cBhvr>
                                          <p:to>
                                            <p:strVal val="hidden"/>
                                          </p:to>
                                        </p:set>
                                      </p:childTnLst>
                                    </p:cTn>
                                  </p:par>
                                  <p:par>
                                    <p:cTn id="92" presetID="53" presetClass="entr" presetSubtype="16" fill="hold" grpId="1" nodeType="withEffect">
                                      <p:stCondLst>
                                        <p:cond delay="0"/>
                                      </p:stCondLst>
                                      <p:childTnLst>
                                        <p:set>
                                          <p:cBhvr>
                                            <p:cTn id="93" dur="1" fill="hold">
                                              <p:stCondLst>
                                                <p:cond delay="0"/>
                                              </p:stCondLst>
                                            </p:cTn>
                                            <p:tgtEl>
                                              <p:spTgt spid="171"/>
                                            </p:tgtEl>
                                            <p:attrNameLst>
                                              <p:attrName>style.visibility</p:attrName>
                                            </p:attrNameLst>
                                          </p:cBhvr>
                                          <p:to>
                                            <p:strVal val="visible"/>
                                          </p:to>
                                        </p:set>
                                        <p:anim calcmode="lin" valueType="num">
                                          <p:cBhvr>
                                            <p:cTn id="94" dur="500" fill="hold"/>
                                            <p:tgtEl>
                                              <p:spTgt spid="171"/>
                                            </p:tgtEl>
                                            <p:attrNameLst>
                                              <p:attrName>ppt_w</p:attrName>
                                            </p:attrNameLst>
                                          </p:cBhvr>
                                          <p:tavLst>
                                            <p:tav tm="0">
                                              <p:val>
                                                <p:fltVal val="0"/>
                                              </p:val>
                                            </p:tav>
                                            <p:tav tm="100000">
                                              <p:val>
                                                <p:strVal val="#ppt_w"/>
                                              </p:val>
                                            </p:tav>
                                          </p:tavLst>
                                        </p:anim>
                                        <p:anim calcmode="lin" valueType="num">
                                          <p:cBhvr>
                                            <p:cTn id="95" dur="500" fill="hold"/>
                                            <p:tgtEl>
                                              <p:spTgt spid="171"/>
                                            </p:tgtEl>
                                            <p:attrNameLst>
                                              <p:attrName>ppt_h</p:attrName>
                                            </p:attrNameLst>
                                          </p:cBhvr>
                                          <p:tavLst>
                                            <p:tav tm="0">
                                              <p:val>
                                                <p:fltVal val="0"/>
                                              </p:val>
                                            </p:tav>
                                            <p:tav tm="100000">
                                              <p:val>
                                                <p:strVal val="#ppt_h"/>
                                              </p:val>
                                            </p:tav>
                                          </p:tavLst>
                                        </p:anim>
                                        <p:animEffect transition="in" filter="fade">
                                          <p:cBhvr>
                                            <p:cTn id="96" dur="500"/>
                                            <p:tgtEl>
                                              <p:spTgt spid="171"/>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grpId="0" nodeType="clickEffect">
                                      <p:stCondLst>
                                        <p:cond delay="0"/>
                                      </p:stCondLst>
                                      <p:childTnLst>
                                        <p:anim calcmode="lin" valueType="num">
                                          <p:cBhvr additive="base">
                                            <p:cTn id="100" dur="500"/>
                                            <p:tgtEl>
                                              <p:spTgt spid="171"/>
                                            </p:tgtEl>
                                            <p:attrNameLst>
                                              <p:attrName>ppt_x</p:attrName>
                                            </p:attrNameLst>
                                          </p:cBhvr>
                                          <p:tavLst>
                                            <p:tav tm="0">
                                              <p:val>
                                                <p:strVal val="ppt_x"/>
                                              </p:val>
                                            </p:tav>
                                            <p:tav tm="100000">
                                              <p:val>
                                                <p:strVal val="ppt_x"/>
                                              </p:val>
                                            </p:tav>
                                          </p:tavLst>
                                        </p:anim>
                                        <p:anim calcmode="lin" valueType="num">
                                          <p:cBhvr additive="base">
                                            <p:cTn id="101" dur="500"/>
                                            <p:tgtEl>
                                              <p:spTgt spid="171"/>
                                            </p:tgtEl>
                                            <p:attrNameLst>
                                              <p:attrName>ppt_y</p:attrName>
                                            </p:attrNameLst>
                                          </p:cBhvr>
                                          <p:tavLst>
                                            <p:tav tm="0">
                                              <p:val>
                                                <p:strVal val="ppt_y"/>
                                              </p:val>
                                            </p:tav>
                                            <p:tav tm="100000">
                                              <p:val>
                                                <p:strVal val="1+ppt_h/2"/>
                                              </p:val>
                                            </p:tav>
                                          </p:tavLst>
                                        </p:anim>
                                        <p:set>
                                          <p:cBhvr>
                                            <p:cTn id="102" dur="1" fill="hold">
                                              <p:stCondLst>
                                                <p:cond delay="499"/>
                                              </p:stCondLst>
                                            </p:cTn>
                                            <p:tgtEl>
                                              <p:spTgt spid="171"/>
                                            </p:tgtEl>
                                            <p:attrNameLst>
                                              <p:attrName>style.visibility</p:attrName>
                                            </p:attrNameLst>
                                          </p:cBhvr>
                                          <p:to>
                                            <p:strVal val="hidden"/>
                                          </p:to>
                                        </p:set>
                                      </p:childTnLst>
                                    </p:cTn>
                                  </p:par>
                                  <p:par>
                                    <p:cTn id="103" presetID="31" presetClass="entr" presetSubtype="0" fill="hold" grpId="1" nodeType="withEffect">
                                      <p:stCondLst>
                                        <p:cond delay="0"/>
                                      </p:stCondLst>
                                      <p:childTnLst>
                                        <p:set>
                                          <p:cBhvr>
                                            <p:cTn id="104" dur="1" fill="hold">
                                              <p:stCondLst>
                                                <p:cond delay="0"/>
                                              </p:stCondLst>
                                            </p:cTn>
                                            <p:tgtEl>
                                              <p:spTgt spid="172"/>
                                            </p:tgtEl>
                                            <p:attrNameLst>
                                              <p:attrName>style.visibility</p:attrName>
                                            </p:attrNameLst>
                                          </p:cBhvr>
                                          <p:to>
                                            <p:strVal val="visible"/>
                                          </p:to>
                                        </p:set>
                                        <p:anim calcmode="lin" valueType="num">
                                          <p:cBhvr>
                                            <p:cTn id="105" dur="1000" fill="hold"/>
                                            <p:tgtEl>
                                              <p:spTgt spid="172"/>
                                            </p:tgtEl>
                                            <p:attrNameLst>
                                              <p:attrName>ppt_w</p:attrName>
                                            </p:attrNameLst>
                                          </p:cBhvr>
                                          <p:tavLst>
                                            <p:tav tm="0">
                                              <p:val>
                                                <p:fltVal val="0"/>
                                              </p:val>
                                            </p:tav>
                                            <p:tav tm="100000">
                                              <p:val>
                                                <p:strVal val="#ppt_w"/>
                                              </p:val>
                                            </p:tav>
                                          </p:tavLst>
                                        </p:anim>
                                        <p:anim calcmode="lin" valueType="num">
                                          <p:cBhvr>
                                            <p:cTn id="106" dur="1000" fill="hold"/>
                                            <p:tgtEl>
                                              <p:spTgt spid="172"/>
                                            </p:tgtEl>
                                            <p:attrNameLst>
                                              <p:attrName>ppt_h</p:attrName>
                                            </p:attrNameLst>
                                          </p:cBhvr>
                                          <p:tavLst>
                                            <p:tav tm="0">
                                              <p:val>
                                                <p:fltVal val="0"/>
                                              </p:val>
                                            </p:tav>
                                            <p:tav tm="100000">
                                              <p:val>
                                                <p:strVal val="#ppt_h"/>
                                              </p:val>
                                            </p:tav>
                                          </p:tavLst>
                                        </p:anim>
                                        <p:anim calcmode="lin" valueType="num">
                                          <p:cBhvr>
                                            <p:cTn id="107" dur="1000" fill="hold"/>
                                            <p:tgtEl>
                                              <p:spTgt spid="172"/>
                                            </p:tgtEl>
                                            <p:attrNameLst>
                                              <p:attrName>style.rotation</p:attrName>
                                            </p:attrNameLst>
                                          </p:cBhvr>
                                          <p:tavLst>
                                            <p:tav tm="0">
                                              <p:val>
                                                <p:fltVal val="90"/>
                                              </p:val>
                                            </p:tav>
                                            <p:tav tm="100000">
                                              <p:val>
                                                <p:fltVal val="0"/>
                                              </p:val>
                                            </p:tav>
                                          </p:tavLst>
                                        </p:anim>
                                        <p:animEffect transition="in" filter="fade">
                                          <p:cBhvr>
                                            <p:cTn id="108" dur="1000"/>
                                            <p:tgtEl>
                                              <p:spTgt spid="172"/>
                                            </p:tgtEl>
                                          </p:cBhvr>
                                        </p:animEffect>
                                      </p:childTnLst>
                                    </p:cTn>
                                  </p:par>
                                </p:childTnLst>
                              </p:cTn>
                            </p:par>
                          </p:childTnLst>
                        </p:cTn>
                      </p:par>
                      <p:par>
                        <p:cTn id="109" fill="hold">
                          <p:stCondLst>
                            <p:cond delay="indefinite"/>
                          </p:stCondLst>
                          <p:childTnLst>
                            <p:par>
                              <p:cTn id="110" fill="hold">
                                <p:stCondLst>
                                  <p:cond delay="0"/>
                                </p:stCondLst>
                                <p:childTnLst>
                                  <p:par>
                                    <p:cTn id="111" presetID="26" presetClass="exit" presetSubtype="0" fill="hold" grpId="0" nodeType="clickEffect">
                                      <p:stCondLst>
                                        <p:cond delay="0"/>
                                      </p:stCondLst>
                                      <p:childTnLst>
                                        <p:animEffect transition="out" filter="wipe(down)">
                                          <p:cBhvr>
                                            <p:cTn id="112" dur="180" accel="50000">
                                              <p:stCondLst>
                                                <p:cond delay="1820"/>
                                              </p:stCondLst>
                                            </p:cTn>
                                            <p:tgtEl>
                                              <p:spTgt spid="172"/>
                                            </p:tgtEl>
                                          </p:cBhvr>
                                        </p:animEffect>
                                        <p:anim calcmode="lin" valueType="num">
                                          <p:cBhvr>
                                            <p:cTn id="113" dur="1822" tmFilter="0,0; 0.14,0.31; 0.43,0.73; 0.71,0.91; 1.0,1.0">
                                              <p:stCondLst>
                                                <p:cond delay="0"/>
                                              </p:stCondLst>
                                            </p:cTn>
                                            <p:tgtEl>
                                              <p:spTgt spid="172"/>
                                            </p:tgtEl>
                                            <p:attrNameLst>
                                              <p:attrName>ppt_x</p:attrName>
                                            </p:attrNameLst>
                                          </p:cBhvr>
                                          <p:tavLst>
                                            <p:tav tm="0">
                                              <p:val>
                                                <p:strVal val="ppt_x"/>
                                              </p:val>
                                            </p:tav>
                                            <p:tav tm="100000">
                                              <p:val>
                                                <p:strVal val="#ppt_x+0.25"/>
                                              </p:val>
                                            </p:tav>
                                          </p:tavLst>
                                        </p:anim>
                                        <p:anim calcmode="lin" valueType="num">
                                          <p:cBhvr>
                                            <p:cTn id="114" dur="178">
                                              <p:stCondLst>
                                                <p:cond delay="1822"/>
                                              </p:stCondLst>
                                            </p:cTn>
                                            <p:tgtEl>
                                              <p:spTgt spid="172"/>
                                            </p:tgtEl>
                                            <p:attrNameLst>
                                              <p:attrName>ppt_x</p:attrName>
                                            </p:attrNameLst>
                                          </p:cBhvr>
                                          <p:tavLst>
                                            <p:tav tm="0">
                                              <p:val>
                                                <p:strVal val="ppt_x"/>
                                              </p:val>
                                            </p:tav>
                                            <p:tav tm="100000">
                                              <p:val>
                                                <p:strVal val="ppt_x"/>
                                              </p:val>
                                            </p:tav>
                                          </p:tavLst>
                                        </p:anim>
                                        <p:anim calcmode="lin" valueType="num">
                                          <p:cBhvr>
                                            <p:cTn id="115" dur="664" tmFilter="0.0,0.0;0.25,0.07;0.50,0.2;0.75,0.467;1.0,1.0">
                                              <p:stCondLst>
                                                <p:cond delay="0"/>
                                              </p:stCondLst>
                                            </p:cTn>
                                            <p:tgtEl>
                                              <p:spTgt spid="17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6" dur="664" tmFilter="0, 0; 0.125,0.2665; 0.25,0.4; 0.375,0.465; 0.5,0.5;  0.625,0.535; 0.75,0.6; 0.875,0.7335; 1,1">
                                              <p:stCondLst>
                                                <p:cond delay="664"/>
                                              </p:stCondLst>
                                            </p:cTn>
                                            <p:tgtEl>
                                              <p:spTgt spid="17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7" dur="332" tmFilter="0, 0; 0.125,0.2665; 0.25,0.4; 0.375,0.465; 0.5,0.5;  0.625,0.535; 0.75,0.6; 0.875,0.7335; 1,1">
                                              <p:stCondLst>
                                                <p:cond delay="1324"/>
                                              </p:stCondLst>
                                            </p:cTn>
                                            <p:tgtEl>
                                              <p:spTgt spid="17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8" dur="164" tmFilter="0, 0; 0.125,0.2665; 0.25,0.4; 0.375,0.465; 0.5,0.5;  0.625,0.535; 0.75,0.6; 0.875,0.7335; 1,1">
                                              <p:stCondLst>
                                                <p:cond delay="1656"/>
                                              </p:stCondLst>
                                            </p:cTn>
                                            <p:tgtEl>
                                              <p:spTgt spid="17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9" dur="180" accel="50000">
                                              <p:stCondLst>
                                                <p:cond delay="1820"/>
                                              </p:stCondLst>
                                            </p:cTn>
                                            <p:tgtEl>
                                              <p:spTgt spid="172"/>
                                            </p:tgtEl>
                                            <p:attrNameLst>
                                              <p:attrName>ppt_y</p:attrName>
                                            </p:attrNameLst>
                                          </p:cBhvr>
                                          <p:tavLst>
                                            <p:tav tm="0">
                                              <p:val>
                                                <p:strVal val="ppt_y"/>
                                              </p:val>
                                            </p:tav>
                                            <p:tav tm="100000">
                                              <p:val>
                                                <p:strVal val="ppt_y+ppt_h"/>
                                              </p:val>
                                            </p:tav>
                                          </p:tavLst>
                                        </p:anim>
                                        <p:animScale>
                                          <p:cBhvr>
                                            <p:cTn id="120" dur="26">
                                              <p:stCondLst>
                                                <p:cond delay="620"/>
                                              </p:stCondLst>
                                            </p:cTn>
                                            <p:tgtEl>
                                              <p:spTgt spid="172"/>
                                            </p:tgtEl>
                                          </p:cBhvr>
                                          <p:to x="100000" y="60000"/>
                                        </p:animScale>
                                        <p:animScale>
                                          <p:cBhvr>
                                            <p:cTn id="121" dur="166" decel="50000">
                                              <p:stCondLst>
                                                <p:cond delay="646"/>
                                              </p:stCondLst>
                                            </p:cTn>
                                            <p:tgtEl>
                                              <p:spTgt spid="172"/>
                                            </p:tgtEl>
                                          </p:cBhvr>
                                          <p:to x="100000" y="100000"/>
                                        </p:animScale>
                                        <p:animScale>
                                          <p:cBhvr>
                                            <p:cTn id="122" dur="26">
                                              <p:stCondLst>
                                                <p:cond delay="1312"/>
                                              </p:stCondLst>
                                            </p:cTn>
                                            <p:tgtEl>
                                              <p:spTgt spid="172"/>
                                            </p:tgtEl>
                                          </p:cBhvr>
                                          <p:to x="100000" y="80000"/>
                                        </p:animScale>
                                        <p:animScale>
                                          <p:cBhvr>
                                            <p:cTn id="123" dur="166" decel="50000">
                                              <p:stCondLst>
                                                <p:cond delay="1338"/>
                                              </p:stCondLst>
                                            </p:cTn>
                                            <p:tgtEl>
                                              <p:spTgt spid="172"/>
                                            </p:tgtEl>
                                          </p:cBhvr>
                                          <p:to x="100000" y="100000"/>
                                        </p:animScale>
                                        <p:animScale>
                                          <p:cBhvr>
                                            <p:cTn id="124" dur="26">
                                              <p:stCondLst>
                                                <p:cond delay="1642"/>
                                              </p:stCondLst>
                                            </p:cTn>
                                            <p:tgtEl>
                                              <p:spTgt spid="172"/>
                                            </p:tgtEl>
                                          </p:cBhvr>
                                          <p:to x="100000" y="90000"/>
                                        </p:animScale>
                                        <p:animScale>
                                          <p:cBhvr>
                                            <p:cTn id="125" dur="166" decel="50000">
                                              <p:stCondLst>
                                                <p:cond delay="1668"/>
                                              </p:stCondLst>
                                            </p:cTn>
                                            <p:tgtEl>
                                              <p:spTgt spid="172"/>
                                            </p:tgtEl>
                                          </p:cBhvr>
                                          <p:to x="100000" y="100000"/>
                                        </p:animScale>
                                        <p:animScale>
                                          <p:cBhvr>
                                            <p:cTn id="126" dur="26">
                                              <p:stCondLst>
                                                <p:cond delay="1808"/>
                                              </p:stCondLst>
                                            </p:cTn>
                                            <p:tgtEl>
                                              <p:spTgt spid="172"/>
                                            </p:tgtEl>
                                          </p:cBhvr>
                                          <p:to x="100000" y="95000"/>
                                        </p:animScale>
                                        <p:animScale>
                                          <p:cBhvr>
                                            <p:cTn id="127" dur="166" decel="50000">
                                              <p:stCondLst>
                                                <p:cond delay="1834"/>
                                              </p:stCondLst>
                                            </p:cTn>
                                            <p:tgtEl>
                                              <p:spTgt spid="172"/>
                                            </p:tgtEl>
                                          </p:cBhvr>
                                          <p:to x="100000" y="100000"/>
                                        </p:animScale>
                                        <p:set>
                                          <p:cBhvr>
                                            <p:cTn id="128" dur="1" fill="hold">
                                              <p:stCondLst>
                                                <p:cond delay="1999"/>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P spid="170" grpId="1"/>
          <p:bldP spid="171" grpId="0"/>
          <p:bldP spid="171" grpId="1"/>
          <p:bldP spid="172" grpId="0"/>
          <p:bldP spid="17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1500" fill="hold"/>
                                            <p:tgtEl>
                                              <p:spTgt spid="137"/>
                                            </p:tgtEl>
                                            <p:attrNameLst>
                                              <p:attrName>ppt_x</p:attrName>
                                            </p:attrNameLst>
                                          </p:cBhvr>
                                          <p:tavLst>
                                            <p:tav tm="0">
                                              <p:val>
                                                <p:strVal val="#ppt_x"/>
                                              </p:val>
                                            </p:tav>
                                            <p:tav tm="100000">
                                              <p:val>
                                                <p:strVal val="#ppt_x"/>
                                              </p:val>
                                            </p:tav>
                                          </p:tavLst>
                                        </p:anim>
                                        <p:anim calcmode="lin" valueType="num">
                                          <p:cBhvr additive="base">
                                            <p:cTn id="8" dur="1500" fill="hold"/>
                                            <p:tgtEl>
                                              <p:spTgt spid="137"/>
                                            </p:tgtEl>
                                            <p:attrNameLst>
                                              <p:attrName>ppt_y</p:attrName>
                                            </p:attrNameLst>
                                          </p:cBhvr>
                                          <p:tavLst>
                                            <p:tav tm="0">
                                              <p:val>
                                                <p:strVal val="0-#ppt_h/2"/>
                                              </p:val>
                                            </p:tav>
                                            <p:tav tm="100000">
                                              <p:val>
                                                <p:strVal val="#ppt_y"/>
                                              </p:val>
                                            </p:tav>
                                          </p:tavLst>
                                        </p:anim>
                                      </p:childTnLst>
                                    </p:cTn>
                                  </p:par>
                                  <p:par>
                                    <p:cTn id="9" presetID="2" presetClass="entr" presetSubtype="1" accel="20000" fill="hold" nodeType="withEffect">
                                      <p:stCondLst>
                                        <p:cond delay="10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1500" fill="hold"/>
                                            <p:tgtEl>
                                              <p:spTgt spid="149"/>
                                            </p:tgtEl>
                                            <p:attrNameLst>
                                              <p:attrName>ppt_x</p:attrName>
                                            </p:attrNameLst>
                                          </p:cBhvr>
                                          <p:tavLst>
                                            <p:tav tm="0">
                                              <p:val>
                                                <p:strVal val="#ppt_x"/>
                                              </p:val>
                                            </p:tav>
                                            <p:tav tm="100000">
                                              <p:val>
                                                <p:strVal val="#ppt_x"/>
                                              </p:val>
                                            </p:tav>
                                          </p:tavLst>
                                        </p:anim>
                                        <p:anim calcmode="lin" valueType="num">
                                          <p:cBhvr additive="base">
                                            <p:cTn id="12" dur="1500" fill="hold"/>
                                            <p:tgtEl>
                                              <p:spTgt spid="149"/>
                                            </p:tgtEl>
                                            <p:attrNameLst>
                                              <p:attrName>ppt_y</p:attrName>
                                            </p:attrNameLst>
                                          </p:cBhvr>
                                          <p:tavLst>
                                            <p:tav tm="0">
                                              <p:val>
                                                <p:strVal val="0-#ppt_h/2"/>
                                              </p:val>
                                            </p:tav>
                                            <p:tav tm="100000">
                                              <p:val>
                                                <p:strVal val="#ppt_y"/>
                                              </p:val>
                                            </p:tav>
                                          </p:tavLst>
                                        </p:anim>
                                      </p:childTnLst>
                                    </p:cTn>
                                  </p:par>
                                  <p:par>
                                    <p:cTn id="13" presetID="2" presetClass="entr" presetSubtype="1" accel="20000" fill="hold" nodeType="withEffect">
                                      <p:stCondLst>
                                        <p:cond delay="20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1500" fill="hold"/>
                                            <p:tgtEl>
                                              <p:spTgt spid="148"/>
                                            </p:tgtEl>
                                            <p:attrNameLst>
                                              <p:attrName>ppt_x</p:attrName>
                                            </p:attrNameLst>
                                          </p:cBhvr>
                                          <p:tavLst>
                                            <p:tav tm="0">
                                              <p:val>
                                                <p:strVal val="#ppt_x"/>
                                              </p:val>
                                            </p:tav>
                                            <p:tav tm="100000">
                                              <p:val>
                                                <p:strVal val="#ppt_x"/>
                                              </p:val>
                                            </p:tav>
                                          </p:tavLst>
                                        </p:anim>
                                        <p:anim calcmode="lin" valueType="num">
                                          <p:cBhvr additive="base">
                                            <p:cTn id="16" dur="1500" fill="hold"/>
                                            <p:tgtEl>
                                              <p:spTgt spid="148"/>
                                            </p:tgtEl>
                                            <p:attrNameLst>
                                              <p:attrName>ppt_y</p:attrName>
                                            </p:attrNameLst>
                                          </p:cBhvr>
                                          <p:tavLst>
                                            <p:tav tm="0">
                                              <p:val>
                                                <p:strVal val="0-#ppt_h/2"/>
                                              </p:val>
                                            </p:tav>
                                            <p:tav tm="100000">
                                              <p:val>
                                                <p:strVal val="#ppt_y"/>
                                              </p:val>
                                            </p:tav>
                                          </p:tavLst>
                                        </p:anim>
                                      </p:childTnLst>
                                    </p:cTn>
                                  </p:par>
                                  <p:par>
                                    <p:cTn id="17" presetID="2" presetClass="entr" presetSubtype="1" accel="20000" fill="hold" nodeType="withEffect">
                                      <p:stCondLst>
                                        <p:cond delay="300"/>
                                      </p:stCondLst>
                                      <p:childTnLst>
                                        <p:set>
                                          <p:cBhvr>
                                            <p:cTn id="18" dur="1" fill="hold">
                                              <p:stCondLst>
                                                <p:cond delay="0"/>
                                              </p:stCondLst>
                                            </p:cTn>
                                            <p:tgtEl>
                                              <p:spTgt spid="147"/>
                                            </p:tgtEl>
                                            <p:attrNameLst>
                                              <p:attrName>style.visibility</p:attrName>
                                            </p:attrNameLst>
                                          </p:cBhvr>
                                          <p:to>
                                            <p:strVal val="visible"/>
                                          </p:to>
                                        </p:set>
                                        <p:anim calcmode="lin" valueType="num">
                                          <p:cBhvr additive="base">
                                            <p:cTn id="19" dur="1500" fill="hold"/>
                                            <p:tgtEl>
                                              <p:spTgt spid="147"/>
                                            </p:tgtEl>
                                            <p:attrNameLst>
                                              <p:attrName>ppt_x</p:attrName>
                                            </p:attrNameLst>
                                          </p:cBhvr>
                                          <p:tavLst>
                                            <p:tav tm="0">
                                              <p:val>
                                                <p:strVal val="#ppt_x"/>
                                              </p:val>
                                            </p:tav>
                                            <p:tav tm="100000">
                                              <p:val>
                                                <p:strVal val="#ppt_x"/>
                                              </p:val>
                                            </p:tav>
                                          </p:tavLst>
                                        </p:anim>
                                        <p:anim calcmode="lin" valueType="num">
                                          <p:cBhvr additive="base">
                                            <p:cTn id="20" dur="1500" fill="hold"/>
                                            <p:tgtEl>
                                              <p:spTgt spid="14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stCondLst>
                                        <p:cond delay="1400"/>
                                      </p:stCondLst>
                                      <p:childTnLst>
                                        <p:set>
                                          <p:cBhvr>
                                            <p:cTn id="22" dur="1" fill="hold">
                                              <p:stCondLst>
                                                <p:cond delay="0"/>
                                              </p:stCondLst>
                                            </p:cTn>
                                            <p:tgtEl>
                                              <p:spTgt spid="141"/>
                                            </p:tgtEl>
                                            <p:attrNameLst>
                                              <p:attrName>style.visibility</p:attrName>
                                            </p:attrNameLst>
                                          </p:cBhvr>
                                          <p:to>
                                            <p:strVal val="visible"/>
                                          </p:to>
                                        </p:set>
                                        <p:anim calcmode="lin" valueType="num">
                                          <p:cBhvr additive="base">
                                            <p:cTn id="23" dur="1500" fill="hold"/>
                                            <p:tgtEl>
                                              <p:spTgt spid="141"/>
                                            </p:tgtEl>
                                            <p:attrNameLst>
                                              <p:attrName>ppt_x</p:attrName>
                                            </p:attrNameLst>
                                          </p:cBhvr>
                                          <p:tavLst>
                                            <p:tav tm="0">
                                              <p:val>
                                                <p:strVal val="#ppt_x"/>
                                              </p:val>
                                            </p:tav>
                                            <p:tav tm="100000">
                                              <p:val>
                                                <p:strVal val="#ppt_x"/>
                                              </p:val>
                                            </p:tav>
                                          </p:tavLst>
                                        </p:anim>
                                        <p:anim calcmode="lin" valueType="num">
                                          <p:cBhvr additive="base">
                                            <p:cTn id="24" dur="1500" fill="hold"/>
                                            <p:tgtEl>
                                              <p:spTgt spid="141"/>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stCondLst>
                                        <p:cond delay="1600"/>
                                      </p:stCondLst>
                                      <p:childTnLst>
                                        <p:set>
                                          <p:cBhvr>
                                            <p:cTn id="26" dur="1" fill="hold">
                                              <p:stCondLst>
                                                <p:cond delay="0"/>
                                              </p:stCondLst>
                                            </p:cTn>
                                            <p:tgtEl>
                                              <p:spTgt spid="144"/>
                                            </p:tgtEl>
                                            <p:attrNameLst>
                                              <p:attrName>style.visibility</p:attrName>
                                            </p:attrNameLst>
                                          </p:cBhvr>
                                          <p:to>
                                            <p:strVal val="visible"/>
                                          </p:to>
                                        </p:set>
                                        <p:anim calcmode="lin" valueType="num">
                                          <p:cBhvr additive="base">
                                            <p:cTn id="27" dur="1500" fill="hold"/>
                                            <p:tgtEl>
                                              <p:spTgt spid="144"/>
                                            </p:tgtEl>
                                            <p:attrNameLst>
                                              <p:attrName>ppt_x</p:attrName>
                                            </p:attrNameLst>
                                          </p:cBhvr>
                                          <p:tavLst>
                                            <p:tav tm="0">
                                              <p:val>
                                                <p:strVal val="#ppt_x"/>
                                              </p:val>
                                            </p:tav>
                                            <p:tav tm="100000">
                                              <p:val>
                                                <p:strVal val="#ppt_x"/>
                                              </p:val>
                                            </p:tav>
                                          </p:tavLst>
                                        </p:anim>
                                        <p:anim calcmode="lin" valueType="num">
                                          <p:cBhvr additive="base">
                                            <p:cTn id="28" dur="1500" fill="hold"/>
                                            <p:tgtEl>
                                              <p:spTgt spid="144"/>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stCondLst>
                                        <p:cond delay="1800"/>
                                      </p:stCondLst>
                                      <p:childTnLst>
                                        <p:set>
                                          <p:cBhvr>
                                            <p:cTn id="30" dur="1" fill="hold">
                                              <p:stCondLst>
                                                <p:cond delay="0"/>
                                              </p:stCondLst>
                                            </p:cTn>
                                            <p:tgtEl>
                                              <p:spTgt spid="140"/>
                                            </p:tgtEl>
                                            <p:attrNameLst>
                                              <p:attrName>style.visibility</p:attrName>
                                            </p:attrNameLst>
                                          </p:cBhvr>
                                          <p:to>
                                            <p:strVal val="visible"/>
                                          </p:to>
                                        </p:set>
                                        <p:anim calcmode="lin" valueType="num">
                                          <p:cBhvr additive="base">
                                            <p:cTn id="31" dur="1500" fill="hold"/>
                                            <p:tgtEl>
                                              <p:spTgt spid="140"/>
                                            </p:tgtEl>
                                            <p:attrNameLst>
                                              <p:attrName>ppt_x</p:attrName>
                                            </p:attrNameLst>
                                          </p:cBhvr>
                                          <p:tavLst>
                                            <p:tav tm="0">
                                              <p:val>
                                                <p:strVal val="#ppt_x"/>
                                              </p:val>
                                            </p:tav>
                                            <p:tav tm="100000">
                                              <p:val>
                                                <p:strVal val="#ppt_x"/>
                                              </p:val>
                                            </p:tav>
                                          </p:tavLst>
                                        </p:anim>
                                        <p:anim calcmode="lin" valueType="num">
                                          <p:cBhvr additive="base">
                                            <p:cTn id="32" dur="1500" fill="hold"/>
                                            <p:tgtEl>
                                              <p:spTgt spid="140"/>
                                            </p:tgtEl>
                                            <p:attrNameLst>
                                              <p:attrName>ppt_y</p:attrName>
                                            </p:attrNameLst>
                                          </p:cBhvr>
                                          <p:tavLst>
                                            <p:tav tm="0">
                                              <p:val>
                                                <p:strVal val="0-#ppt_h/2"/>
                                              </p:val>
                                            </p:tav>
                                            <p:tav tm="100000">
                                              <p:val>
                                                <p:strVal val="#ppt_y"/>
                                              </p:val>
                                            </p:tav>
                                          </p:tavLst>
                                        </p:anim>
                                      </p:childTnLst>
                                    </p:cTn>
                                  </p:par>
                                  <p:par>
                                    <p:cTn id="33" presetID="2" presetClass="entr" presetSubtype="1" accel="20000" fill="hold" nodeType="withEffect">
                                      <p:stCondLst>
                                        <p:cond delay="2000"/>
                                      </p:stCondLst>
                                      <p:childTnLst>
                                        <p:set>
                                          <p:cBhvr>
                                            <p:cTn id="34" dur="1" fill="hold">
                                              <p:stCondLst>
                                                <p:cond delay="0"/>
                                              </p:stCondLst>
                                            </p:cTn>
                                            <p:tgtEl>
                                              <p:spTgt spid="145"/>
                                            </p:tgtEl>
                                            <p:attrNameLst>
                                              <p:attrName>style.visibility</p:attrName>
                                            </p:attrNameLst>
                                          </p:cBhvr>
                                          <p:to>
                                            <p:strVal val="visible"/>
                                          </p:to>
                                        </p:set>
                                        <p:anim calcmode="lin" valueType="num">
                                          <p:cBhvr additive="base">
                                            <p:cTn id="35" dur="1500" fill="hold"/>
                                            <p:tgtEl>
                                              <p:spTgt spid="145"/>
                                            </p:tgtEl>
                                            <p:attrNameLst>
                                              <p:attrName>ppt_x</p:attrName>
                                            </p:attrNameLst>
                                          </p:cBhvr>
                                          <p:tavLst>
                                            <p:tav tm="0">
                                              <p:val>
                                                <p:strVal val="#ppt_x"/>
                                              </p:val>
                                            </p:tav>
                                            <p:tav tm="100000">
                                              <p:val>
                                                <p:strVal val="#ppt_x"/>
                                              </p:val>
                                            </p:tav>
                                          </p:tavLst>
                                        </p:anim>
                                        <p:anim calcmode="lin" valueType="num">
                                          <p:cBhvr additive="base">
                                            <p:cTn id="36" dur="1500" fill="hold"/>
                                            <p:tgtEl>
                                              <p:spTgt spid="145"/>
                                            </p:tgtEl>
                                            <p:attrNameLst>
                                              <p:attrName>ppt_y</p:attrName>
                                            </p:attrNameLst>
                                          </p:cBhvr>
                                          <p:tavLst>
                                            <p:tav tm="0">
                                              <p:val>
                                                <p:strVal val="0-#ppt_h/2"/>
                                              </p:val>
                                            </p:tav>
                                            <p:tav tm="100000">
                                              <p:val>
                                                <p:strVal val="#ppt_y"/>
                                              </p:val>
                                            </p:tav>
                                          </p:tavLst>
                                        </p:anim>
                                      </p:childTnLst>
                                    </p:cTn>
                                  </p:par>
                                  <p:par>
                                    <p:cTn id="37" presetID="2" presetClass="entr" presetSubtype="1" accel="20000" fill="hold" nodeType="withEffect">
                                      <p:stCondLst>
                                        <p:cond delay="1700"/>
                                      </p:stCondLst>
                                      <p:childTnLst>
                                        <p:set>
                                          <p:cBhvr>
                                            <p:cTn id="38" dur="1" fill="hold">
                                              <p:stCondLst>
                                                <p:cond delay="0"/>
                                              </p:stCondLst>
                                            </p:cTn>
                                            <p:tgtEl>
                                              <p:spTgt spid="143"/>
                                            </p:tgtEl>
                                            <p:attrNameLst>
                                              <p:attrName>style.visibility</p:attrName>
                                            </p:attrNameLst>
                                          </p:cBhvr>
                                          <p:to>
                                            <p:strVal val="visible"/>
                                          </p:to>
                                        </p:set>
                                        <p:anim calcmode="lin" valueType="num">
                                          <p:cBhvr additive="base">
                                            <p:cTn id="39" dur="1500" fill="hold"/>
                                            <p:tgtEl>
                                              <p:spTgt spid="143"/>
                                            </p:tgtEl>
                                            <p:attrNameLst>
                                              <p:attrName>ppt_x</p:attrName>
                                            </p:attrNameLst>
                                          </p:cBhvr>
                                          <p:tavLst>
                                            <p:tav tm="0">
                                              <p:val>
                                                <p:strVal val="#ppt_x"/>
                                              </p:val>
                                            </p:tav>
                                            <p:tav tm="100000">
                                              <p:val>
                                                <p:strVal val="#ppt_x"/>
                                              </p:val>
                                            </p:tav>
                                          </p:tavLst>
                                        </p:anim>
                                        <p:anim calcmode="lin" valueType="num">
                                          <p:cBhvr additive="base">
                                            <p:cTn id="40" dur="1500" fill="hold"/>
                                            <p:tgtEl>
                                              <p:spTgt spid="143"/>
                                            </p:tgtEl>
                                            <p:attrNameLst>
                                              <p:attrName>ppt_y</p:attrName>
                                            </p:attrNameLst>
                                          </p:cBhvr>
                                          <p:tavLst>
                                            <p:tav tm="0">
                                              <p:val>
                                                <p:strVal val="0-#ppt_h/2"/>
                                              </p:val>
                                            </p:tav>
                                            <p:tav tm="100000">
                                              <p:val>
                                                <p:strVal val="#ppt_y"/>
                                              </p:val>
                                            </p:tav>
                                          </p:tavLst>
                                        </p:anim>
                                      </p:childTnLst>
                                    </p:cTn>
                                  </p:par>
                                  <p:par>
                                    <p:cTn id="41" presetID="2" presetClass="entr" presetSubtype="1" accel="20000" fill="hold" nodeType="withEffect">
                                      <p:stCondLst>
                                        <p:cond delay="200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1500" fill="hold"/>
                                            <p:tgtEl>
                                              <p:spTgt spid="142"/>
                                            </p:tgtEl>
                                            <p:attrNameLst>
                                              <p:attrName>ppt_x</p:attrName>
                                            </p:attrNameLst>
                                          </p:cBhvr>
                                          <p:tavLst>
                                            <p:tav tm="0">
                                              <p:val>
                                                <p:strVal val="#ppt_x"/>
                                              </p:val>
                                            </p:tav>
                                            <p:tav tm="100000">
                                              <p:val>
                                                <p:strVal val="#ppt_x"/>
                                              </p:val>
                                            </p:tav>
                                          </p:tavLst>
                                        </p:anim>
                                        <p:anim calcmode="lin" valueType="num">
                                          <p:cBhvr additive="base">
                                            <p:cTn id="44" dur="1500" fill="hold"/>
                                            <p:tgtEl>
                                              <p:spTgt spid="142"/>
                                            </p:tgtEl>
                                            <p:attrNameLst>
                                              <p:attrName>ppt_y</p:attrName>
                                            </p:attrNameLst>
                                          </p:cBhvr>
                                          <p:tavLst>
                                            <p:tav tm="0">
                                              <p:val>
                                                <p:strVal val="0-#ppt_h/2"/>
                                              </p:val>
                                            </p:tav>
                                            <p:tav tm="100000">
                                              <p:val>
                                                <p:strVal val="#ppt_y"/>
                                              </p:val>
                                            </p:tav>
                                          </p:tavLst>
                                        </p:anim>
                                      </p:childTnLst>
                                    </p:cTn>
                                  </p:par>
                                  <p:par>
                                    <p:cTn id="45" presetID="2" presetClass="entr" presetSubtype="1" accel="20000" fill="hold" nodeType="withEffect">
                                      <p:stCondLst>
                                        <p:cond delay="160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1500" fill="hold"/>
                                            <p:tgtEl>
                                              <p:spTgt spid="139"/>
                                            </p:tgtEl>
                                            <p:attrNameLst>
                                              <p:attrName>ppt_x</p:attrName>
                                            </p:attrNameLst>
                                          </p:cBhvr>
                                          <p:tavLst>
                                            <p:tav tm="0">
                                              <p:val>
                                                <p:strVal val="#ppt_x"/>
                                              </p:val>
                                            </p:tav>
                                            <p:tav tm="100000">
                                              <p:val>
                                                <p:strVal val="#ppt_x"/>
                                              </p:val>
                                            </p:tav>
                                          </p:tavLst>
                                        </p:anim>
                                        <p:anim calcmode="lin" valueType="num">
                                          <p:cBhvr additive="base">
                                            <p:cTn id="48" dur="1500" fill="hold"/>
                                            <p:tgtEl>
                                              <p:spTgt spid="139"/>
                                            </p:tgtEl>
                                            <p:attrNameLst>
                                              <p:attrName>ppt_y</p:attrName>
                                            </p:attrNameLst>
                                          </p:cBhvr>
                                          <p:tavLst>
                                            <p:tav tm="0">
                                              <p:val>
                                                <p:strVal val="0-#ppt_h/2"/>
                                              </p:val>
                                            </p:tav>
                                            <p:tav tm="100000">
                                              <p:val>
                                                <p:strVal val="#ppt_y"/>
                                              </p:val>
                                            </p:tav>
                                          </p:tavLst>
                                        </p:anim>
                                      </p:childTnLst>
                                    </p:cTn>
                                  </p:par>
                                  <p:par>
                                    <p:cTn id="49" presetID="2" presetClass="entr" presetSubtype="1" accel="20000" fill="hold" nodeType="withEffect">
                                      <p:stCondLst>
                                        <p:cond delay="210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1500" fill="hold"/>
                                            <p:tgtEl>
                                              <p:spTgt spid="138"/>
                                            </p:tgtEl>
                                            <p:attrNameLst>
                                              <p:attrName>ppt_x</p:attrName>
                                            </p:attrNameLst>
                                          </p:cBhvr>
                                          <p:tavLst>
                                            <p:tav tm="0">
                                              <p:val>
                                                <p:strVal val="#ppt_x"/>
                                              </p:val>
                                            </p:tav>
                                            <p:tav tm="100000">
                                              <p:val>
                                                <p:strVal val="#ppt_x"/>
                                              </p:val>
                                            </p:tav>
                                          </p:tavLst>
                                        </p:anim>
                                        <p:anim calcmode="lin" valueType="num">
                                          <p:cBhvr additive="base">
                                            <p:cTn id="52" dur="1500" fill="hold"/>
                                            <p:tgtEl>
                                              <p:spTgt spid="138"/>
                                            </p:tgtEl>
                                            <p:attrNameLst>
                                              <p:attrName>ppt_y</p:attrName>
                                            </p:attrNameLst>
                                          </p:cBhvr>
                                          <p:tavLst>
                                            <p:tav tm="0">
                                              <p:val>
                                                <p:strVal val="0-#ppt_h/2"/>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159"/>
                                            </p:tgtEl>
                                            <p:attrNameLst>
                                              <p:attrName>style.visibility</p:attrName>
                                            </p:attrNameLst>
                                          </p:cBhvr>
                                          <p:to>
                                            <p:strVal val="visible"/>
                                          </p:to>
                                        </p:set>
                                        <p:anim calcmode="lin" valueType="num">
                                          <p:cBhvr additive="base">
                                            <p:cTn id="55" dur="1000" fill="hold"/>
                                            <p:tgtEl>
                                              <p:spTgt spid="159"/>
                                            </p:tgtEl>
                                            <p:attrNameLst>
                                              <p:attrName>ppt_x</p:attrName>
                                            </p:attrNameLst>
                                          </p:cBhvr>
                                          <p:tavLst>
                                            <p:tav tm="0">
                                              <p:val>
                                                <p:strVal val="#ppt_x"/>
                                              </p:val>
                                            </p:tav>
                                            <p:tav tm="100000">
                                              <p:val>
                                                <p:strVal val="#ppt_x"/>
                                              </p:val>
                                            </p:tav>
                                          </p:tavLst>
                                        </p:anim>
                                        <p:anim calcmode="lin" valueType="num">
                                          <p:cBhvr additive="base">
                                            <p:cTn id="56" dur="1000" fill="hold"/>
                                            <p:tgtEl>
                                              <p:spTgt spid="159"/>
                                            </p:tgtEl>
                                            <p:attrNameLst>
                                              <p:attrName>ppt_y</p:attrName>
                                            </p:attrNameLst>
                                          </p:cBhvr>
                                          <p:tavLst>
                                            <p:tav tm="0">
                                              <p:val>
                                                <p:strVal val="0-#ppt_h/2"/>
                                              </p:val>
                                            </p:tav>
                                            <p:tav tm="100000">
                                              <p:val>
                                                <p:strVal val="#ppt_y"/>
                                              </p:val>
                                            </p:tav>
                                          </p:tavLst>
                                        </p:anim>
                                      </p:childTnLst>
                                    </p:cTn>
                                  </p:par>
                                  <p:par>
                                    <p:cTn id="57" presetID="2" presetClass="entr" presetSubtype="1" decel="100000" fill="hold" nodeType="withEffect">
                                      <p:stCondLst>
                                        <p:cond delay="100"/>
                                      </p:stCondLst>
                                      <p:childTnLst>
                                        <p:set>
                                          <p:cBhvr>
                                            <p:cTn id="58" dur="1" fill="hold">
                                              <p:stCondLst>
                                                <p:cond delay="0"/>
                                              </p:stCondLst>
                                            </p:cTn>
                                            <p:tgtEl>
                                              <p:spTgt spid="167"/>
                                            </p:tgtEl>
                                            <p:attrNameLst>
                                              <p:attrName>style.visibility</p:attrName>
                                            </p:attrNameLst>
                                          </p:cBhvr>
                                          <p:to>
                                            <p:strVal val="visible"/>
                                          </p:to>
                                        </p:set>
                                        <p:anim calcmode="lin" valueType="num">
                                          <p:cBhvr additive="base">
                                            <p:cTn id="59" dur="1000" fill="hold"/>
                                            <p:tgtEl>
                                              <p:spTgt spid="167"/>
                                            </p:tgtEl>
                                            <p:attrNameLst>
                                              <p:attrName>ppt_x</p:attrName>
                                            </p:attrNameLst>
                                          </p:cBhvr>
                                          <p:tavLst>
                                            <p:tav tm="0">
                                              <p:val>
                                                <p:strVal val="#ppt_x"/>
                                              </p:val>
                                            </p:tav>
                                            <p:tav tm="100000">
                                              <p:val>
                                                <p:strVal val="#ppt_x"/>
                                              </p:val>
                                            </p:tav>
                                          </p:tavLst>
                                        </p:anim>
                                        <p:anim calcmode="lin" valueType="num">
                                          <p:cBhvr additive="base">
                                            <p:cTn id="60" dur="1000" fill="hold"/>
                                            <p:tgtEl>
                                              <p:spTgt spid="167"/>
                                            </p:tgtEl>
                                            <p:attrNameLst>
                                              <p:attrName>ppt_y</p:attrName>
                                            </p:attrNameLst>
                                          </p:cBhvr>
                                          <p:tavLst>
                                            <p:tav tm="0">
                                              <p:val>
                                                <p:strVal val="0-#ppt_h/2"/>
                                              </p:val>
                                            </p:tav>
                                            <p:tav tm="100000">
                                              <p:val>
                                                <p:strVal val="#ppt_y"/>
                                              </p:val>
                                            </p:tav>
                                          </p:tavLst>
                                        </p:anim>
                                      </p:childTnLst>
                                    </p:cTn>
                                  </p:par>
                                  <p:par>
                                    <p:cTn id="61" presetID="2" presetClass="entr" presetSubtype="1" decel="100000" fill="hold" nodeType="withEffect">
                                      <p:stCondLst>
                                        <p:cond delay="200"/>
                                      </p:stCondLst>
                                      <p:childTnLst>
                                        <p:set>
                                          <p:cBhvr>
                                            <p:cTn id="62" dur="1" fill="hold">
                                              <p:stCondLst>
                                                <p:cond delay="0"/>
                                              </p:stCondLst>
                                            </p:cTn>
                                            <p:tgtEl>
                                              <p:spTgt spid="186"/>
                                            </p:tgtEl>
                                            <p:attrNameLst>
                                              <p:attrName>style.visibility</p:attrName>
                                            </p:attrNameLst>
                                          </p:cBhvr>
                                          <p:to>
                                            <p:strVal val="visible"/>
                                          </p:to>
                                        </p:set>
                                        <p:anim calcmode="lin" valueType="num">
                                          <p:cBhvr additive="base">
                                            <p:cTn id="63" dur="1000" fill="hold"/>
                                            <p:tgtEl>
                                              <p:spTgt spid="186"/>
                                            </p:tgtEl>
                                            <p:attrNameLst>
                                              <p:attrName>ppt_x</p:attrName>
                                            </p:attrNameLst>
                                          </p:cBhvr>
                                          <p:tavLst>
                                            <p:tav tm="0">
                                              <p:val>
                                                <p:strVal val="#ppt_x"/>
                                              </p:val>
                                            </p:tav>
                                            <p:tav tm="100000">
                                              <p:val>
                                                <p:strVal val="#ppt_x"/>
                                              </p:val>
                                            </p:tav>
                                          </p:tavLst>
                                        </p:anim>
                                        <p:anim calcmode="lin" valueType="num">
                                          <p:cBhvr additive="base">
                                            <p:cTn id="64" dur="1000" fill="hold"/>
                                            <p:tgtEl>
                                              <p:spTgt spid="186"/>
                                            </p:tgtEl>
                                            <p:attrNameLst>
                                              <p:attrName>ppt_y</p:attrName>
                                            </p:attrNameLst>
                                          </p:cBhvr>
                                          <p:tavLst>
                                            <p:tav tm="0">
                                              <p:val>
                                                <p:strVal val="0-#ppt_h/2"/>
                                              </p:val>
                                            </p:tav>
                                            <p:tav tm="100000">
                                              <p:val>
                                                <p:strVal val="#ppt_y"/>
                                              </p:val>
                                            </p:tav>
                                          </p:tavLst>
                                        </p:anim>
                                      </p:childTnLst>
                                    </p:cTn>
                                  </p:par>
                                  <p:par>
                                    <p:cTn id="65" presetID="2" presetClass="entr" presetSubtype="1" decel="100000" fill="hold" nodeType="withEffect">
                                      <p:stCondLst>
                                        <p:cond delay="30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1000" fill="hold"/>
                                            <p:tgtEl>
                                              <p:spTgt spid="193"/>
                                            </p:tgtEl>
                                            <p:attrNameLst>
                                              <p:attrName>ppt_x</p:attrName>
                                            </p:attrNameLst>
                                          </p:cBhvr>
                                          <p:tavLst>
                                            <p:tav tm="0">
                                              <p:val>
                                                <p:strVal val="#ppt_x"/>
                                              </p:val>
                                            </p:tav>
                                            <p:tav tm="100000">
                                              <p:val>
                                                <p:strVal val="#ppt_x"/>
                                              </p:val>
                                            </p:tav>
                                          </p:tavLst>
                                        </p:anim>
                                        <p:anim calcmode="lin" valueType="num">
                                          <p:cBhvr additive="base">
                                            <p:cTn id="68" dur="1000" fill="hold"/>
                                            <p:tgtEl>
                                              <p:spTgt spid="193"/>
                                            </p:tgtEl>
                                            <p:attrNameLst>
                                              <p:attrName>ppt_y</p:attrName>
                                            </p:attrNameLst>
                                          </p:cBhvr>
                                          <p:tavLst>
                                            <p:tav tm="0">
                                              <p:val>
                                                <p:strVal val="0-#ppt_h/2"/>
                                              </p:val>
                                            </p:tav>
                                            <p:tav tm="100000">
                                              <p:val>
                                                <p:strVal val="#ppt_y"/>
                                              </p:val>
                                            </p:tav>
                                          </p:tavLst>
                                        </p:anim>
                                      </p:childTnLst>
                                    </p:cTn>
                                  </p:par>
                                  <p:par>
                                    <p:cTn id="69" presetID="2" presetClass="entr" presetSubtype="1" decel="100000" fill="hold" nodeType="withEffect">
                                      <p:stCondLst>
                                        <p:cond delay="400"/>
                                      </p:stCondLst>
                                      <p:childTnLst>
                                        <p:set>
                                          <p:cBhvr>
                                            <p:cTn id="70" dur="1" fill="hold">
                                              <p:stCondLst>
                                                <p:cond delay="0"/>
                                              </p:stCondLst>
                                            </p:cTn>
                                            <p:tgtEl>
                                              <p:spTgt spid="199"/>
                                            </p:tgtEl>
                                            <p:attrNameLst>
                                              <p:attrName>style.visibility</p:attrName>
                                            </p:attrNameLst>
                                          </p:cBhvr>
                                          <p:to>
                                            <p:strVal val="visible"/>
                                          </p:to>
                                        </p:set>
                                        <p:anim calcmode="lin" valueType="num">
                                          <p:cBhvr additive="base">
                                            <p:cTn id="71" dur="1000" fill="hold"/>
                                            <p:tgtEl>
                                              <p:spTgt spid="199"/>
                                            </p:tgtEl>
                                            <p:attrNameLst>
                                              <p:attrName>ppt_x</p:attrName>
                                            </p:attrNameLst>
                                          </p:cBhvr>
                                          <p:tavLst>
                                            <p:tav tm="0">
                                              <p:val>
                                                <p:strVal val="#ppt_x"/>
                                              </p:val>
                                            </p:tav>
                                            <p:tav tm="100000">
                                              <p:val>
                                                <p:strVal val="#ppt_x"/>
                                              </p:val>
                                            </p:tav>
                                          </p:tavLst>
                                        </p:anim>
                                        <p:anim calcmode="lin" valueType="num">
                                          <p:cBhvr additive="base">
                                            <p:cTn id="72" dur="1000" fill="hold"/>
                                            <p:tgtEl>
                                              <p:spTgt spid="199"/>
                                            </p:tgtEl>
                                            <p:attrNameLst>
                                              <p:attrName>ppt_y</p:attrName>
                                            </p:attrNameLst>
                                          </p:cBhvr>
                                          <p:tavLst>
                                            <p:tav tm="0">
                                              <p:val>
                                                <p:strVal val="0-#ppt_h/2"/>
                                              </p:val>
                                            </p:tav>
                                            <p:tav tm="100000">
                                              <p:val>
                                                <p:strVal val="#ppt_y"/>
                                              </p:val>
                                            </p:tav>
                                          </p:tavLst>
                                        </p:anim>
                                      </p:childTnLst>
                                    </p:cTn>
                                  </p:par>
                                  <p:par>
                                    <p:cTn id="73" presetID="2" presetClass="entr" presetSubtype="8" decel="100000" fill="hold" grpId="0" nodeType="withEffect">
                                      <p:stCondLst>
                                        <p:cond delay="1300"/>
                                      </p:stCondLst>
                                      <p:childTnLst>
                                        <p:set>
                                          <p:cBhvr>
                                            <p:cTn id="74" dur="1" fill="hold">
                                              <p:stCondLst>
                                                <p:cond delay="0"/>
                                              </p:stCondLst>
                                            </p:cTn>
                                            <p:tgtEl>
                                              <p:spTgt spid="169"/>
                                            </p:tgtEl>
                                            <p:attrNameLst>
                                              <p:attrName>style.visibility</p:attrName>
                                            </p:attrNameLst>
                                          </p:cBhvr>
                                          <p:to>
                                            <p:strVal val="visible"/>
                                          </p:to>
                                        </p:set>
                                        <p:anim calcmode="lin" valueType="num">
                                          <p:cBhvr additive="base">
                                            <p:cTn id="75" dur="1500" fill="hold"/>
                                            <p:tgtEl>
                                              <p:spTgt spid="169"/>
                                            </p:tgtEl>
                                            <p:attrNameLst>
                                              <p:attrName>ppt_x</p:attrName>
                                            </p:attrNameLst>
                                          </p:cBhvr>
                                          <p:tavLst>
                                            <p:tav tm="0">
                                              <p:val>
                                                <p:strVal val="0-#ppt_w/2"/>
                                              </p:val>
                                            </p:tav>
                                            <p:tav tm="100000">
                                              <p:val>
                                                <p:strVal val="#ppt_x"/>
                                              </p:val>
                                            </p:tav>
                                          </p:tavLst>
                                        </p:anim>
                                        <p:anim calcmode="lin" valueType="num">
                                          <p:cBhvr additive="base">
                                            <p:cTn id="76" dur="1500" fill="hold"/>
                                            <p:tgtEl>
                                              <p:spTgt spid="169"/>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1" nodeType="clickEffect">
                                      <p:stCondLst>
                                        <p:cond delay="0"/>
                                      </p:stCondLst>
                                      <p:childTnLst>
                                        <p:set>
                                          <p:cBhvr>
                                            <p:cTn id="80" dur="1" fill="hold">
                                              <p:stCondLst>
                                                <p:cond delay="0"/>
                                              </p:stCondLst>
                                            </p:cTn>
                                            <p:tgtEl>
                                              <p:spTgt spid="170"/>
                                            </p:tgtEl>
                                            <p:attrNameLst>
                                              <p:attrName>style.visibility</p:attrName>
                                            </p:attrNameLst>
                                          </p:cBhvr>
                                          <p:to>
                                            <p:strVal val="visible"/>
                                          </p:to>
                                        </p:set>
                                        <p:animEffect transition="in" filter="fade">
                                          <p:cBhvr>
                                            <p:cTn id="81" dur="2000"/>
                                            <p:tgtEl>
                                              <p:spTgt spid="170"/>
                                            </p:tgtEl>
                                          </p:cBhvr>
                                        </p:animEffect>
                                        <p:anim calcmode="lin" valueType="num">
                                          <p:cBhvr>
                                            <p:cTn id="82" dur="2000" fill="hold"/>
                                            <p:tgtEl>
                                              <p:spTgt spid="170"/>
                                            </p:tgtEl>
                                            <p:attrNameLst>
                                              <p:attrName>ppt_w</p:attrName>
                                            </p:attrNameLst>
                                          </p:cBhvr>
                                          <p:tavLst>
                                            <p:tav tm="0" fmla="#ppt_w*sin(2.5*pi*$)">
                                              <p:val>
                                                <p:fltVal val="0"/>
                                              </p:val>
                                            </p:tav>
                                            <p:tav tm="100000">
                                              <p:val>
                                                <p:fltVal val="1"/>
                                              </p:val>
                                            </p:tav>
                                          </p:tavLst>
                                        </p:anim>
                                        <p:anim calcmode="lin" valueType="num">
                                          <p:cBhvr>
                                            <p:cTn id="83" dur="2000" fill="hold"/>
                                            <p:tgtEl>
                                              <p:spTgt spid="17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31" presetClass="exit" presetSubtype="0" fill="hold" grpId="0" nodeType="clickEffect">
                                      <p:stCondLst>
                                        <p:cond delay="0"/>
                                      </p:stCondLst>
                                      <p:childTnLst>
                                        <p:anim calcmode="lin" valueType="num">
                                          <p:cBhvr>
                                            <p:cTn id="87" dur="1000"/>
                                            <p:tgtEl>
                                              <p:spTgt spid="170"/>
                                            </p:tgtEl>
                                            <p:attrNameLst>
                                              <p:attrName>ppt_w</p:attrName>
                                            </p:attrNameLst>
                                          </p:cBhvr>
                                          <p:tavLst>
                                            <p:tav tm="0">
                                              <p:val>
                                                <p:strVal val="ppt_w"/>
                                              </p:val>
                                            </p:tav>
                                            <p:tav tm="100000">
                                              <p:val>
                                                <p:fltVal val="0"/>
                                              </p:val>
                                            </p:tav>
                                          </p:tavLst>
                                        </p:anim>
                                        <p:anim calcmode="lin" valueType="num">
                                          <p:cBhvr>
                                            <p:cTn id="88" dur="1000"/>
                                            <p:tgtEl>
                                              <p:spTgt spid="170"/>
                                            </p:tgtEl>
                                            <p:attrNameLst>
                                              <p:attrName>ppt_h</p:attrName>
                                            </p:attrNameLst>
                                          </p:cBhvr>
                                          <p:tavLst>
                                            <p:tav tm="0">
                                              <p:val>
                                                <p:strVal val="ppt_h"/>
                                              </p:val>
                                            </p:tav>
                                            <p:tav tm="100000">
                                              <p:val>
                                                <p:fltVal val="0"/>
                                              </p:val>
                                            </p:tav>
                                          </p:tavLst>
                                        </p:anim>
                                        <p:anim calcmode="lin" valueType="num">
                                          <p:cBhvr>
                                            <p:cTn id="89" dur="1000"/>
                                            <p:tgtEl>
                                              <p:spTgt spid="170"/>
                                            </p:tgtEl>
                                            <p:attrNameLst>
                                              <p:attrName>style.rotation</p:attrName>
                                            </p:attrNameLst>
                                          </p:cBhvr>
                                          <p:tavLst>
                                            <p:tav tm="0">
                                              <p:val>
                                                <p:fltVal val="0"/>
                                              </p:val>
                                            </p:tav>
                                            <p:tav tm="100000">
                                              <p:val>
                                                <p:fltVal val="90"/>
                                              </p:val>
                                            </p:tav>
                                          </p:tavLst>
                                        </p:anim>
                                        <p:animEffect transition="out" filter="fade">
                                          <p:cBhvr>
                                            <p:cTn id="90" dur="1000"/>
                                            <p:tgtEl>
                                              <p:spTgt spid="170"/>
                                            </p:tgtEl>
                                          </p:cBhvr>
                                        </p:animEffect>
                                        <p:set>
                                          <p:cBhvr>
                                            <p:cTn id="91" dur="1" fill="hold">
                                              <p:stCondLst>
                                                <p:cond delay="999"/>
                                              </p:stCondLst>
                                            </p:cTn>
                                            <p:tgtEl>
                                              <p:spTgt spid="170"/>
                                            </p:tgtEl>
                                            <p:attrNameLst>
                                              <p:attrName>style.visibility</p:attrName>
                                            </p:attrNameLst>
                                          </p:cBhvr>
                                          <p:to>
                                            <p:strVal val="hidden"/>
                                          </p:to>
                                        </p:set>
                                      </p:childTnLst>
                                    </p:cTn>
                                  </p:par>
                                  <p:par>
                                    <p:cTn id="92" presetID="53" presetClass="entr" presetSubtype="16" fill="hold" grpId="1" nodeType="withEffect">
                                      <p:stCondLst>
                                        <p:cond delay="0"/>
                                      </p:stCondLst>
                                      <p:childTnLst>
                                        <p:set>
                                          <p:cBhvr>
                                            <p:cTn id="93" dur="1" fill="hold">
                                              <p:stCondLst>
                                                <p:cond delay="0"/>
                                              </p:stCondLst>
                                            </p:cTn>
                                            <p:tgtEl>
                                              <p:spTgt spid="171"/>
                                            </p:tgtEl>
                                            <p:attrNameLst>
                                              <p:attrName>style.visibility</p:attrName>
                                            </p:attrNameLst>
                                          </p:cBhvr>
                                          <p:to>
                                            <p:strVal val="visible"/>
                                          </p:to>
                                        </p:set>
                                        <p:anim calcmode="lin" valueType="num">
                                          <p:cBhvr>
                                            <p:cTn id="94" dur="500" fill="hold"/>
                                            <p:tgtEl>
                                              <p:spTgt spid="171"/>
                                            </p:tgtEl>
                                            <p:attrNameLst>
                                              <p:attrName>ppt_w</p:attrName>
                                            </p:attrNameLst>
                                          </p:cBhvr>
                                          <p:tavLst>
                                            <p:tav tm="0">
                                              <p:val>
                                                <p:fltVal val="0"/>
                                              </p:val>
                                            </p:tav>
                                            <p:tav tm="100000">
                                              <p:val>
                                                <p:strVal val="#ppt_w"/>
                                              </p:val>
                                            </p:tav>
                                          </p:tavLst>
                                        </p:anim>
                                        <p:anim calcmode="lin" valueType="num">
                                          <p:cBhvr>
                                            <p:cTn id="95" dur="500" fill="hold"/>
                                            <p:tgtEl>
                                              <p:spTgt spid="171"/>
                                            </p:tgtEl>
                                            <p:attrNameLst>
                                              <p:attrName>ppt_h</p:attrName>
                                            </p:attrNameLst>
                                          </p:cBhvr>
                                          <p:tavLst>
                                            <p:tav tm="0">
                                              <p:val>
                                                <p:fltVal val="0"/>
                                              </p:val>
                                            </p:tav>
                                            <p:tav tm="100000">
                                              <p:val>
                                                <p:strVal val="#ppt_h"/>
                                              </p:val>
                                            </p:tav>
                                          </p:tavLst>
                                        </p:anim>
                                        <p:animEffect transition="in" filter="fade">
                                          <p:cBhvr>
                                            <p:cTn id="96" dur="500"/>
                                            <p:tgtEl>
                                              <p:spTgt spid="171"/>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grpId="0" nodeType="clickEffect">
                                      <p:stCondLst>
                                        <p:cond delay="0"/>
                                      </p:stCondLst>
                                      <p:childTnLst>
                                        <p:anim calcmode="lin" valueType="num">
                                          <p:cBhvr additive="base">
                                            <p:cTn id="100" dur="500"/>
                                            <p:tgtEl>
                                              <p:spTgt spid="171"/>
                                            </p:tgtEl>
                                            <p:attrNameLst>
                                              <p:attrName>ppt_x</p:attrName>
                                            </p:attrNameLst>
                                          </p:cBhvr>
                                          <p:tavLst>
                                            <p:tav tm="0">
                                              <p:val>
                                                <p:strVal val="ppt_x"/>
                                              </p:val>
                                            </p:tav>
                                            <p:tav tm="100000">
                                              <p:val>
                                                <p:strVal val="ppt_x"/>
                                              </p:val>
                                            </p:tav>
                                          </p:tavLst>
                                        </p:anim>
                                        <p:anim calcmode="lin" valueType="num">
                                          <p:cBhvr additive="base">
                                            <p:cTn id="101" dur="500"/>
                                            <p:tgtEl>
                                              <p:spTgt spid="171"/>
                                            </p:tgtEl>
                                            <p:attrNameLst>
                                              <p:attrName>ppt_y</p:attrName>
                                            </p:attrNameLst>
                                          </p:cBhvr>
                                          <p:tavLst>
                                            <p:tav tm="0">
                                              <p:val>
                                                <p:strVal val="ppt_y"/>
                                              </p:val>
                                            </p:tav>
                                            <p:tav tm="100000">
                                              <p:val>
                                                <p:strVal val="1+ppt_h/2"/>
                                              </p:val>
                                            </p:tav>
                                          </p:tavLst>
                                        </p:anim>
                                        <p:set>
                                          <p:cBhvr>
                                            <p:cTn id="102" dur="1" fill="hold">
                                              <p:stCondLst>
                                                <p:cond delay="499"/>
                                              </p:stCondLst>
                                            </p:cTn>
                                            <p:tgtEl>
                                              <p:spTgt spid="171"/>
                                            </p:tgtEl>
                                            <p:attrNameLst>
                                              <p:attrName>style.visibility</p:attrName>
                                            </p:attrNameLst>
                                          </p:cBhvr>
                                          <p:to>
                                            <p:strVal val="hidden"/>
                                          </p:to>
                                        </p:set>
                                      </p:childTnLst>
                                    </p:cTn>
                                  </p:par>
                                  <p:par>
                                    <p:cTn id="103" presetID="31" presetClass="entr" presetSubtype="0" fill="hold" grpId="1" nodeType="withEffect">
                                      <p:stCondLst>
                                        <p:cond delay="0"/>
                                      </p:stCondLst>
                                      <p:childTnLst>
                                        <p:set>
                                          <p:cBhvr>
                                            <p:cTn id="104" dur="1" fill="hold">
                                              <p:stCondLst>
                                                <p:cond delay="0"/>
                                              </p:stCondLst>
                                            </p:cTn>
                                            <p:tgtEl>
                                              <p:spTgt spid="172"/>
                                            </p:tgtEl>
                                            <p:attrNameLst>
                                              <p:attrName>style.visibility</p:attrName>
                                            </p:attrNameLst>
                                          </p:cBhvr>
                                          <p:to>
                                            <p:strVal val="visible"/>
                                          </p:to>
                                        </p:set>
                                        <p:anim calcmode="lin" valueType="num">
                                          <p:cBhvr>
                                            <p:cTn id="105" dur="1000" fill="hold"/>
                                            <p:tgtEl>
                                              <p:spTgt spid="172"/>
                                            </p:tgtEl>
                                            <p:attrNameLst>
                                              <p:attrName>ppt_w</p:attrName>
                                            </p:attrNameLst>
                                          </p:cBhvr>
                                          <p:tavLst>
                                            <p:tav tm="0">
                                              <p:val>
                                                <p:fltVal val="0"/>
                                              </p:val>
                                            </p:tav>
                                            <p:tav tm="100000">
                                              <p:val>
                                                <p:strVal val="#ppt_w"/>
                                              </p:val>
                                            </p:tav>
                                          </p:tavLst>
                                        </p:anim>
                                        <p:anim calcmode="lin" valueType="num">
                                          <p:cBhvr>
                                            <p:cTn id="106" dur="1000" fill="hold"/>
                                            <p:tgtEl>
                                              <p:spTgt spid="172"/>
                                            </p:tgtEl>
                                            <p:attrNameLst>
                                              <p:attrName>ppt_h</p:attrName>
                                            </p:attrNameLst>
                                          </p:cBhvr>
                                          <p:tavLst>
                                            <p:tav tm="0">
                                              <p:val>
                                                <p:fltVal val="0"/>
                                              </p:val>
                                            </p:tav>
                                            <p:tav tm="100000">
                                              <p:val>
                                                <p:strVal val="#ppt_h"/>
                                              </p:val>
                                            </p:tav>
                                          </p:tavLst>
                                        </p:anim>
                                        <p:anim calcmode="lin" valueType="num">
                                          <p:cBhvr>
                                            <p:cTn id="107" dur="1000" fill="hold"/>
                                            <p:tgtEl>
                                              <p:spTgt spid="172"/>
                                            </p:tgtEl>
                                            <p:attrNameLst>
                                              <p:attrName>style.rotation</p:attrName>
                                            </p:attrNameLst>
                                          </p:cBhvr>
                                          <p:tavLst>
                                            <p:tav tm="0">
                                              <p:val>
                                                <p:fltVal val="90"/>
                                              </p:val>
                                            </p:tav>
                                            <p:tav tm="100000">
                                              <p:val>
                                                <p:fltVal val="0"/>
                                              </p:val>
                                            </p:tav>
                                          </p:tavLst>
                                        </p:anim>
                                        <p:animEffect transition="in" filter="fade">
                                          <p:cBhvr>
                                            <p:cTn id="108" dur="1000"/>
                                            <p:tgtEl>
                                              <p:spTgt spid="172"/>
                                            </p:tgtEl>
                                          </p:cBhvr>
                                        </p:animEffect>
                                      </p:childTnLst>
                                    </p:cTn>
                                  </p:par>
                                </p:childTnLst>
                              </p:cTn>
                            </p:par>
                          </p:childTnLst>
                        </p:cTn>
                      </p:par>
                      <p:par>
                        <p:cTn id="109" fill="hold">
                          <p:stCondLst>
                            <p:cond delay="indefinite"/>
                          </p:stCondLst>
                          <p:childTnLst>
                            <p:par>
                              <p:cTn id="110" fill="hold">
                                <p:stCondLst>
                                  <p:cond delay="0"/>
                                </p:stCondLst>
                                <p:childTnLst>
                                  <p:par>
                                    <p:cTn id="111" presetID="26" presetClass="exit" presetSubtype="0" fill="hold" grpId="0" nodeType="clickEffect">
                                      <p:stCondLst>
                                        <p:cond delay="0"/>
                                      </p:stCondLst>
                                      <p:childTnLst>
                                        <p:animEffect transition="out" filter="wipe(down)">
                                          <p:cBhvr>
                                            <p:cTn id="112" dur="180" accel="50000">
                                              <p:stCondLst>
                                                <p:cond delay="1820"/>
                                              </p:stCondLst>
                                            </p:cTn>
                                            <p:tgtEl>
                                              <p:spTgt spid="172"/>
                                            </p:tgtEl>
                                          </p:cBhvr>
                                        </p:animEffect>
                                        <p:anim calcmode="lin" valueType="num">
                                          <p:cBhvr>
                                            <p:cTn id="113" dur="1822" tmFilter="0,0; 0.14,0.31; 0.43,0.73; 0.71,0.91; 1.0,1.0">
                                              <p:stCondLst>
                                                <p:cond delay="0"/>
                                              </p:stCondLst>
                                            </p:cTn>
                                            <p:tgtEl>
                                              <p:spTgt spid="172"/>
                                            </p:tgtEl>
                                            <p:attrNameLst>
                                              <p:attrName>ppt_x</p:attrName>
                                            </p:attrNameLst>
                                          </p:cBhvr>
                                          <p:tavLst>
                                            <p:tav tm="0">
                                              <p:val>
                                                <p:strVal val="ppt_x"/>
                                              </p:val>
                                            </p:tav>
                                            <p:tav tm="100000">
                                              <p:val>
                                                <p:strVal val="#ppt_x+0.25"/>
                                              </p:val>
                                            </p:tav>
                                          </p:tavLst>
                                        </p:anim>
                                        <p:anim calcmode="lin" valueType="num">
                                          <p:cBhvr>
                                            <p:cTn id="114" dur="178">
                                              <p:stCondLst>
                                                <p:cond delay="1822"/>
                                              </p:stCondLst>
                                            </p:cTn>
                                            <p:tgtEl>
                                              <p:spTgt spid="172"/>
                                            </p:tgtEl>
                                            <p:attrNameLst>
                                              <p:attrName>ppt_x</p:attrName>
                                            </p:attrNameLst>
                                          </p:cBhvr>
                                          <p:tavLst>
                                            <p:tav tm="0">
                                              <p:val>
                                                <p:strVal val="ppt_x"/>
                                              </p:val>
                                            </p:tav>
                                            <p:tav tm="100000">
                                              <p:val>
                                                <p:strVal val="ppt_x"/>
                                              </p:val>
                                            </p:tav>
                                          </p:tavLst>
                                        </p:anim>
                                        <p:anim calcmode="lin" valueType="num">
                                          <p:cBhvr>
                                            <p:cTn id="115" dur="664" tmFilter="0.0,0.0;0.25,0.07;0.50,0.2;0.75,0.467;1.0,1.0">
                                              <p:stCondLst>
                                                <p:cond delay="0"/>
                                              </p:stCondLst>
                                            </p:cTn>
                                            <p:tgtEl>
                                              <p:spTgt spid="17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6" dur="664" tmFilter="0, 0; 0.125,0.2665; 0.25,0.4; 0.375,0.465; 0.5,0.5;  0.625,0.535; 0.75,0.6; 0.875,0.7335; 1,1">
                                              <p:stCondLst>
                                                <p:cond delay="664"/>
                                              </p:stCondLst>
                                            </p:cTn>
                                            <p:tgtEl>
                                              <p:spTgt spid="17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7" dur="332" tmFilter="0, 0; 0.125,0.2665; 0.25,0.4; 0.375,0.465; 0.5,0.5;  0.625,0.535; 0.75,0.6; 0.875,0.7335; 1,1">
                                              <p:stCondLst>
                                                <p:cond delay="1324"/>
                                              </p:stCondLst>
                                            </p:cTn>
                                            <p:tgtEl>
                                              <p:spTgt spid="17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8" dur="164" tmFilter="0, 0; 0.125,0.2665; 0.25,0.4; 0.375,0.465; 0.5,0.5;  0.625,0.535; 0.75,0.6; 0.875,0.7335; 1,1">
                                              <p:stCondLst>
                                                <p:cond delay="1656"/>
                                              </p:stCondLst>
                                            </p:cTn>
                                            <p:tgtEl>
                                              <p:spTgt spid="17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9" dur="180" accel="50000">
                                              <p:stCondLst>
                                                <p:cond delay="1820"/>
                                              </p:stCondLst>
                                            </p:cTn>
                                            <p:tgtEl>
                                              <p:spTgt spid="172"/>
                                            </p:tgtEl>
                                            <p:attrNameLst>
                                              <p:attrName>ppt_y</p:attrName>
                                            </p:attrNameLst>
                                          </p:cBhvr>
                                          <p:tavLst>
                                            <p:tav tm="0">
                                              <p:val>
                                                <p:strVal val="ppt_y"/>
                                              </p:val>
                                            </p:tav>
                                            <p:tav tm="100000">
                                              <p:val>
                                                <p:strVal val="ppt_y+ppt_h"/>
                                              </p:val>
                                            </p:tav>
                                          </p:tavLst>
                                        </p:anim>
                                        <p:animScale>
                                          <p:cBhvr>
                                            <p:cTn id="120" dur="26">
                                              <p:stCondLst>
                                                <p:cond delay="620"/>
                                              </p:stCondLst>
                                            </p:cTn>
                                            <p:tgtEl>
                                              <p:spTgt spid="172"/>
                                            </p:tgtEl>
                                          </p:cBhvr>
                                          <p:to x="100000" y="60000"/>
                                        </p:animScale>
                                        <p:animScale>
                                          <p:cBhvr>
                                            <p:cTn id="121" dur="166" decel="50000">
                                              <p:stCondLst>
                                                <p:cond delay="646"/>
                                              </p:stCondLst>
                                            </p:cTn>
                                            <p:tgtEl>
                                              <p:spTgt spid="172"/>
                                            </p:tgtEl>
                                          </p:cBhvr>
                                          <p:to x="100000" y="100000"/>
                                        </p:animScale>
                                        <p:animScale>
                                          <p:cBhvr>
                                            <p:cTn id="122" dur="26">
                                              <p:stCondLst>
                                                <p:cond delay="1312"/>
                                              </p:stCondLst>
                                            </p:cTn>
                                            <p:tgtEl>
                                              <p:spTgt spid="172"/>
                                            </p:tgtEl>
                                          </p:cBhvr>
                                          <p:to x="100000" y="80000"/>
                                        </p:animScale>
                                        <p:animScale>
                                          <p:cBhvr>
                                            <p:cTn id="123" dur="166" decel="50000">
                                              <p:stCondLst>
                                                <p:cond delay="1338"/>
                                              </p:stCondLst>
                                            </p:cTn>
                                            <p:tgtEl>
                                              <p:spTgt spid="172"/>
                                            </p:tgtEl>
                                          </p:cBhvr>
                                          <p:to x="100000" y="100000"/>
                                        </p:animScale>
                                        <p:animScale>
                                          <p:cBhvr>
                                            <p:cTn id="124" dur="26">
                                              <p:stCondLst>
                                                <p:cond delay="1642"/>
                                              </p:stCondLst>
                                            </p:cTn>
                                            <p:tgtEl>
                                              <p:spTgt spid="172"/>
                                            </p:tgtEl>
                                          </p:cBhvr>
                                          <p:to x="100000" y="90000"/>
                                        </p:animScale>
                                        <p:animScale>
                                          <p:cBhvr>
                                            <p:cTn id="125" dur="166" decel="50000">
                                              <p:stCondLst>
                                                <p:cond delay="1668"/>
                                              </p:stCondLst>
                                            </p:cTn>
                                            <p:tgtEl>
                                              <p:spTgt spid="172"/>
                                            </p:tgtEl>
                                          </p:cBhvr>
                                          <p:to x="100000" y="100000"/>
                                        </p:animScale>
                                        <p:animScale>
                                          <p:cBhvr>
                                            <p:cTn id="126" dur="26">
                                              <p:stCondLst>
                                                <p:cond delay="1808"/>
                                              </p:stCondLst>
                                            </p:cTn>
                                            <p:tgtEl>
                                              <p:spTgt spid="172"/>
                                            </p:tgtEl>
                                          </p:cBhvr>
                                          <p:to x="100000" y="95000"/>
                                        </p:animScale>
                                        <p:animScale>
                                          <p:cBhvr>
                                            <p:cTn id="127" dur="166" decel="50000">
                                              <p:stCondLst>
                                                <p:cond delay="1834"/>
                                              </p:stCondLst>
                                            </p:cTn>
                                            <p:tgtEl>
                                              <p:spTgt spid="172"/>
                                            </p:tgtEl>
                                          </p:cBhvr>
                                          <p:to x="100000" y="100000"/>
                                        </p:animScale>
                                        <p:set>
                                          <p:cBhvr>
                                            <p:cTn id="128" dur="1" fill="hold">
                                              <p:stCondLst>
                                                <p:cond delay="1999"/>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P spid="170" grpId="1"/>
          <p:bldP spid="171" grpId="0"/>
          <p:bldP spid="171" grpId="1"/>
          <p:bldP spid="172" grpId="0"/>
          <p:bldP spid="172"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val 181">
            <a:extLst>
              <a:ext uri="{FF2B5EF4-FFF2-40B4-BE49-F238E27FC236}">
                <a16:creationId xmlns:a16="http://schemas.microsoft.com/office/drawing/2014/main" id="{14B3BB76-E5E9-4E4E-9A0D-52888C90A723}"/>
              </a:ext>
            </a:extLst>
          </p:cNvPr>
          <p:cNvSpPr/>
          <p:nvPr/>
        </p:nvSpPr>
        <p:spPr>
          <a:xfrm>
            <a:off x="1251612" y="3889323"/>
            <a:ext cx="842264" cy="842264"/>
          </a:xfrm>
          <a:prstGeom prst="ellipse">
            <a:avLst/>
          </a:prstGeom>
          <a:solidFill>
            <a:srgbClr val="ED58AE"/>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3" name="Oval 182">
            <a:extLst>
              <a:ext uri="{FF2B5EF4-FFF2-40B4-BE49-F238E27FC236}">
                <a16:creationId xmlns:a16="http://schemas.microsoft.com/office/drawing/2014/main" id="{ADDF4971-1600-48E4-8F1D-7017568CB149}"/>
              </a:ext>
            </a:extLst>
          </p:cNvPr>
          <p:cNvSpPr/>
          <p:nvPr/>
        </p:nvSpPr>
        <p:spPr>
          <a:xfrm>
            <a:off x="4462263" y="6084952"/>
            <a:ext cx="183301" cy="183301"/>
          </a:xfrm>
          <a:prstGeom prst="ellipse">
            <a:avLst/>
          </a:prstGeom>
          <a:solidFill>
            <a:schemeClr val="bg1"/>
          </a:solidFill>
          <a:ln w="127000">
            <a:noFill/>
          </a:ln>
          <a:effectLst>
            <a:outerShdw blurRad="317500" sx="98000" sy="98000" algn="ctr" rotWithShape="0">
              <a:schemeClr val="accent1">
                <a:lumMod val="75000"/>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84" name="Oval 183">
            <a:extLst>
              <a:ext uri="{FF2B5EF4-FFF2-40B4-BE49-F238E27FC236}">
                <a16:creationId xmlns:a16="http://schemas.microsoft.com/office/drawing/2014/main" id="{CAD1FF54-FA83-4980-9D7C-5AE77CC341AF}"/>
              </a:ext>
            </a:extLst>
          </p:cNvPr>
          <p:cNvSpPr/>
          <p:nvPr/>
        </p:nvSpPr>
        <p:spPr>
          <a:xfrm>
            <a:off x="4584124" y="2152314"/>
            <a:ext cx="1116709" cy="1116709"/>
          </a:xfrm>
          <a:prstGeom prst="ellipse">
            <a:avLst/>
          </a:prstGeom>
          <a:solidFill>
            <a:srgbClr val="ED58AE"/>
          </a:solidFill>
          <a:ln w="38100">
            <a:noFill/>
          </a:ln>
          <a:effectLst>
            <a:outerShdw blurRad="317500" sx="98000" sy="98000" algn="ctr" rotWithShape="0">
              <a:schemeClr val="accent3">
                <a:alpha val="8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 name="Oval 6">
            <a:extLst>
              <a:ext uri="{FF2B5EF4-FFF2-40B4-BE49-F238E27FC236}">
                <a16:creationId xmlns:a16="http://schemas.microsoft.com/office/drawing/2014/main" id="{DFD3BC4F-379E-4880-9DDF-FD91208CAE0A}"/>
              </a:ext>
            </a:extLst>
          </p:cNvPr>
          <p:cNvSpPr>
            <a:spLocks noChangeArrowheads="1"/>
          </p:cNvSpPr>
          <p:nvPr/>
        </p:nvSpPr>
        <p:spPr bwMode="auto">
          <a:xfrm>
            <a:off x="2221983" y="1004749"/>
            <a:ext cx="1101582" cy="1103169"/>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nvGrpSpPr>
          <p:cNvPr id="10" name="Group 9">
            <a:extLst>
              <a:ext uri="{FF2B5EF4-FFF2-40B4-BE49-F238E27FC236}">
                <a16:creationId xmlns:a16="http://schemas.microsoft.com/office/drawing/2014/main" id="{4E5830DA-E477-4033-B570-E211FF1089A6}"/>
              </a:ext>
            </a:extLst>
          </p:cNvPr>
          <p:cNvGrpSpPr/>
          <p:nvPr/>
        </p:nvGrpSpPr>
        <p:grpSpPr>
          <a:xfrm>
            <a:off x="1484686" y="965861"/>
            <a:ext cx="4271406" cy="3292840"/>
            <a:chOff x="8180388" y="1379538"/>
            <a:chExt cx="8543925" cy="6586538"/>
          </a:xfrm>
        </p:grpSpPr>
        <p:sp>
          <p:nvSpPr>
            <p:cNvPr id="11" name="Freeform 5">
              <a:extLst>
                <a:ext uri="{FF2B5EF4-FFF2-40B4-BE49-F238E27FC236}">
                  <a16:creationId xmlns:a16="http://schemas.microsoft.com/office/drawing/2014/main" id="{5F5D8BFA-4FDC-4B05-8CDC-4D24EF601E0E}"/>
                </a:ext>
              </a:extLst>
            </p:cNvPr>
            <p:cNvSpPr>
              <a:spLocks/>
            </p:cNvSpPr>
            <p:nvPr/>
          </p:nvSpPr>
          <p:spPr bwMode="auto">
            <a:xfrm>
              <a:off x="8180388" y="1379538"/>
              <a:ext cx="8543925" cy="6586538"/>
            </a:xfrm>
            <a:custGeom>
              <a:avLst/>
              <a:gdLst>
                <a:gd name="T0" fmla="*/ 3445 w 3505"/>
                <a:gd name="T1" fmla="*/ 2216 h 2700"/>
                <a:gd name="T2" fmla="*/ 3161 w 3505"/>
                <a:gd name="T3" fmla="*/ 2216 h 2700"/>
                <a:gd name="T4" fmla="*/ 3171 w 3505"/>
                <a:gd name="T5" fmla="*/ 2188 h 2700"/>
                <a:gd name="T6" fmla="*/ 3183 w 3505"/>
                <a:gd name="T7" fmla="*/ 2188 h 2700"/>
                <a:gd name="T8" fmla="*/ 3243 w 3505"/>
                <a:gd name="T9" fmla="*/ 2127 h 2700"/>
                <a:gd name="T10" fmla="*/ 3243 w 3505"/>
                <a:gd name="T11" fmla="*/ 2127 h 2700"/>
                <a:gd name="T12" fmla="*/ 3190 w 3505"/>
                <a:gd name="T13" fmla="*/ 2067 h 2700"/>
                <a:gd name="T14" fmla="*/ 3077 w 3505"/>
                <a:gd name="T15" fmla="*/ 1753 h 2700"/>
                <a:gd name="T16" fmla="*/ 2547 w 3505"/>
                <a:gd name="T17" fmla="*/ 1753 h 2700"/>
                <a:gd name="T18" fmla="*/ 2498 w 3505"/>
                <a:gd name="T19" fmla="*/ 1703 h 2700"/>
                <a:gd name="T20" fmla="*/ 2547 w 3505"/>
                <a:gd name="T21" fmla="*/ 1654 h 2700"/>
                <a:gd name="T22" fmla="*/ 2981 w 3505"/>
                <a:gd name="T23" fmla="*/ 1654 h 2700"/>
                <a:gd name="T24" fmla="*/ 2799 w 3505"/>
                <a:gd name="T25" fmla="*/ 1529 h 2700"/>
                <a:gd name="T26" fmla="*/ 2540 w 3505"/>
                <a:gd name="T27" fmla="*/ 1139 h 2700"/>
                <a:gd name="T28" fmla="*/ 2403 w 3505"/>
                <a:gd name="T29" fmla="*/ 1139 h 2700"/>
                <a:gd name="T30" fmla="*/ 2354 w 3505"/>
                <a:gd name="T31" fmla="*/ 1089 h 2700"/>
                <a:gd name="T32" fmla="*/ 2403 w 3505"/>
                <a:gd name="T33" fmla="*/ 1040 h 2700"/>
                <a:gd name="T34" fmla="*/ 2537 w 3505"/>
                <a:gd name="T35" fmla="*/ 1040 h 2700"/>
                <a:gd name="T36" fmla="*/ 2541 w 3505"/>
                <a:gd name="T37" fmla="*/ 527 h 2700"/>
                <a:gd name="T38" fmla="*/ 2525 w 3505"/>
                <a:gd name="T39" fmla="*/ 429 h 2700"/>
                <a:gd name="T40" fmla="*/ 2083 w 3505"/>
                <a:gd name="T41" fmla="*/ 429 h 2700"/>
                <a:gd name="T42" fmla="*/ 2034 w 3505"/>
                <a:gd name="T43" fmla="*/ 379 h 2700"/>
                <a:gd name="T44" fmla="*/ 2034 w 3505"/>
                <a:gd name="T45" fmla="*/ 379 h 2700"/>
                <a:gd name="T46" fmla="*/ 2083 w 3505"/>
                <a:gd name="T47" fmla="*/ 330 h 2700"/>
                <a:gd name="T48" fmla="*/ 2483 w 3505"/>
                <a:gd name="T49" fmla="*/ 330 h 2700"/>
                <a:gd name="T50" fmla="*/ 1661 w 3505"/>
                <a:gd name="T51" fmla="*/ 476 h 2700"/>
                <a:gd name="T52" fmla="*/ 826 w 3505"/>
                <a:gd name="T53" fmla="*/ 1023 h 2700"/>
                <a:gd name="T54" fmla="*/ 10 w 3505"/>
                <a:gd name="T55" fmla="*/ 1611 h 2700"/>
                <a:gd name="T56" fmla="*/ 23 w 3505"/>
                <a:gd name="T57" fmla="*/ 1813 h 2700"/>
                <a:gd name="T58" fmla="*/ 225 w 3505"/>
                <a:gd name="T59" fmla="*/ 1813 h 2700"/>
                <a:gd name="T60" fmla="*/ 274 w 3505"/>
                <a:gd name="T61" fmla="*/ 1862 h 2700"/>
                <a:gd name="T62" fmla="*/ 225 w 3505"/>
                <a:gd name="T63" fmla="*/ 1911 h 2700"/>
                <a:gd name="T64" fmla="*/ 62 w 3505"/>
                <a:gd name="T65" fmla="*/ 1911 h 2700"/>
                <a:gd name="T66" fmla="*/ 227 w 3505"/>
                <a:gd name="T67" fmla="*/ 2116 h 2700"/>
                <a:gd name="T68" fmla="*/ 243 w 3505"/>
                <a:gd name="T69" fmla="*/ 2114 h 2700"/>
                <a:gd name="T70" fmla="*/ 586 w 3505"/>
                <a:gd name="T71" fmla="*/ 2114 h 2700"/>
                <a:gd name="T72" fmla="*/ 635 w 3505"/>
                <a:gd name="T73" fmla="*/ 2163 h 2700"/>
                <a:gd name="T74" fmla="*/ 586 w 3505"/>
                <a:gd name="T75" fmla="*/ 2212 h 2700"/>
                <a:gd name="T76" fmla="*/ 358 w 3505"/>
                <a:gd name="T77" fmla="*/ 2212 h 2700"/>
                <a:gd name="T78" fmla="*/ 506 w 3505"/>
                <a:gd name="T79" fmla="*/ 2288 h 2700"/>
                <a:gd name="T80" fmla="*/ 1053 w 3505"/>
                <a:gd name="T81" fmla="*/ 2195 h 2700"/>
                <a:gd name="T82" fmla="*/ 2398 w 3505"/>
                <a:gd name="T83" fmla="*/ 2561 h 2700"/>
                <a:gd name="T84" fmla="*/ 2962 w 3505"/>
                <a:gd name="T85" fmla="*/ 2492 h 2700"/>
                <a:gd name="T86" fmla="*/ 3242 w 3505"/>
                <a:gd name="T87" fmla="*/ 2492 h 2700"/>
                <a:gd name="T88" fmla="*/ 3303 w 3505"/>
                <a:gd name="T89" fmla="*/ 2431 h 2700"/>
                <a:gd name="T90" fmla="*/ 3242 w 3505"/>
                <a:gd name="T91" fmla="*/ 2371 h 2700"/>
                <a:gd name="T92" fmla="*/ 3077 w 3505"/>
                <a:gd name="T93" fmla="*/ 2371 h 2700"/>
                <a:gd name="T94" fmla="*/ 3101 w 3505"/>
                <a:gd name="T95" fmla="*/ 2337 h 2700"/>
                <a:gd name="T96" fmla="*/ 3445 w 3505"/>
                <a:gd name="T97" fmla="*/ 2337 h 2700"/>
                <a:gd name="T98" fmla="*/ 3505 w 3505"/>
                <a:gd name="T99" fmla="*/ 2277 h 2700"/>
                <a:gd name="T100" fmla="*/ 3445 w 3505"/>
                <a:gd name="T101" fmla="*/ 2216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5" h="2700">
                  <a:moveTo>
                    <a:pt x="3445" y="2216"/>
                  </a:moveTo>
                  <a:cubicBezTo>
                    <a:pt x="3161" y="2216"/>
                    <a:pt x="3161" y="2216"/>
                    <a:pt x="3161" y="2216"/>
                  </a:cubicBezTo>
                  <a:cubicBezTo>
                    <a:pt x="3165" y="2207"/>
                    <a:pt x="3168" y="2197"/>
                    <a:pt x="3171" y="2188"/>
                  </a:cubicBezTo>
                  <a:cubicBezTo>
                    <a:pt x="3183" y="2188"/>
                    <a:pt x="3183" y="2188"/>
                    <a:pt x="3183" y="2188"/>
                  </a:cubicBezTo>
                  <a:cubicBezTo>
                    <a:pt x="3216" y="2188"/>
                    <a:pt x="3243" y="2161"/>
                    <a:pt x="3243" y="2127"/>
                  </a:cubicBezTo>
                  <a:cubicBezTo>
                    <a:pt x="3243" y="2127"/>
                    <a:pt x="3243" y="2127"/>
                    <a:pt x="3243" y="2127"/>
                  </a:cubicBezTo>
                  <a:cubicBezTo>
                    <a:pt x="3243" y="2097"/>
                    <a:pt x="3220" y="2071"/>
                    <a:pt x="3190" y="2067"/>
                  </a:cubicBezTo>
                  <a:cubicBezTo>
                    <a:pt x="3193" y="1964"/>
                    <a:pt x="3160" y="1856"/>
                    <a:pt x="3077" y="1753"/>
                  </a:cubicBezTo>
                  <a:cubicBezTo>
                    <a:pt x="2547" y="1753"/>
                    <a:pt x="2547" y="1753"/>
                    <a:pt x="2547" y="1753"/>
                  </a:cubicBezTo>
                  <a:cubicBezTo>
                    <a:pt x="2520" y="1753"/>
                    <a:pt x="2498" y="1730"/>
                    <a:pt x="2498" y="1703"/>
                  </a:cubicBezTo>
                  <a:cubicBezTo>
                    <a:pt x="2498" y="1676"/>
                    <a:pt x="2520" y="1654"/>
                    <a:pt x="2547" y="1654"/>
                  </a:cubicBezTo>
                  <a:cubicBezTo>
                    <a:pt x="2981" y="1654"/>
                    <a:pt x="2981" y="1654"/>
                    <a:pt x="2981" y="1654"/>
                  </a:cubicBezTo>
                  <a:cubicBezTo>
                    <a:pt x="2931" y="1611"/>
                    <a:pt x="2870" y="1569"/>
                    <a:pt x="2799" y="1529"/>
                  </a:cubicBezTo>
                  <a:cubicBezTo>
                    <a:pt x="2605" y="1430"/>
                    <a:pt x="2551" y="1306"/>
                    <a:pt x="2540" y="1139"/>
                  </a:cubicBezTo>
                  <a:cubicBezTo>
                    <a:pt x="2403" y="1139"/>
                    <a:pt x="2403" y="1139"/>
                    <a:pt x="2403" y="1139"/>
                  </a:cubicBezTo>
                  <a:cubicBezTo>
                    <a:pt x="2376" y="1139"/>
                    <a:pt x="2354" y="1117"/>
                    <a:pt x="2354" y="1089"/>
                  </a:cubicBezTo>
                  <a:cubicBezTo>
                    <a:pt x="2354" y="1062"/>
                    <a:pt x="2376" y="1040"/>
                    <a:pt x="2403" y="1040"/>
                  </a:cubicBezTo>
                  <a:cubicBezTo>
                    <a:pt x="2537" y="1040"/>
                    <a:pt x="2537" y="1040"/>
                    <a:pt x="2537" y="1040"/>
                  </a:cubicBezTo>
                  <a:cubicBezTo>
                    <a:pt x="2539" y="900"/>
                    <a:pt x="2554" y="732"/>
                    <a:pt x="2541" y="527"/>
                  </a:cubicBezTo>
                  <a:cubicBezTo>
                    <a:pt x="2539" y="492"/>
                    <a:pt x="2534" y="459"/>
                    <a:pt x="2525" y="429"/>
                  </a:cubicBezTo>
                  <a:cubicBezTo>
                    <a:pt x="2083" y="429"/>
                    <a:pt x="2083" y="429"/>
                    <a:pt x="2083" y="429"/>
                  </a:cubicBezTo>
                  <a:cubicBezTo>
                    <a:pt x="2056" y="429"/>
                    <a:pt x="2034" y="407"/>
                    <a:pt x="2034" y="379"/>
                  </a:cubicBezTo>
                  <a:cubicBezTo>
                    <a:pt x="2034" y="379"/>
                    <a:pt x="2034" y="379"/>
                    <a:pt x="2034" y="379"/>
                  </a:cubicBezTo>
                  <a:cubicBezTo>
                    <a:pt x="2034" y="352"/>
                    <a:pt x="2056" y="330"/>
                    <a:pt x="2083" y="330"/>
                  </a:cubicBezTo>
                  <a:cubicBezTo>
                    <a:pt x="2483" y="330"/>
                    <a:pt x="2483" y="330"/>
                    <a:pt x="2483" y="330"/>
                  </a:cubicBezTo>
                  <a:cubicBezTo>
                    <a:pt x="2278" y="0"/>
                    <a:pt x="1622" y="160"/>
                    <a:pt x="1661" y="476"/>
                  </a:cubicBezTo>
                  <a:cubicBezTo>
                    <a:pt x="1710" y="867"/>
                    <a:pt x="1133" y="1232"/>
                    <a:pt x="826" y="1023"/>
                  </a:cubicBezTo>
                  <a:cubicBezTo>
                    <a:pt x="559" y="841"/>
                    <a:pt x="72" y="1134"/>
                    <a:pt x="10" y="1611"/>
                  </a:cubicBezTo>
                  <a:cubicBezTo>
                    <a:pt x="0" y="1684"/>
                    <a:pt x="6" y="1752"/>
                    <a:pt x="23" y="1813"/>
                  </a:cubicBezTo>
                  <a:cubicBezTo>
                    <a:pt x="225" y="1813"/>
                    <a:pt x="225" y="1813"/>
                    <a:pt x="225" y="1813"/>
                  </a:cubicBezTo>
                  <a:cubicBezTo>
                    <a:pt x="252" y="1813"/>
                    <a:pt x="274" y="1835"/>
                    <a:pt x="274" y="1862"/>
                  </a:cubicBezTo>
                  <a:cubicBezTo>
                    <a:pt x="274" y="1889"/>
                    <a:pt x="252" y="1911"/>
                    <a:pt x="225" y="1911"/>
                  </a:cubicBezTo>
                  <a:cubicBezTo>
                    <a:pt x="62" y="1911"/>
                    <a:pt x="62" y="1911"/>
                    <a:pt x="62" y="1911"/>
                  </a:cubicBezTo>
                  <a:cubicBezTo>
                    <a:pt x="103" y="1993"/>
                    <a:pt x="164" y="2062"/>
                    <a:pt x="227" y="2116"/>
                  </a:cubicBezTo>
                  <a:cubicBezTo>
                    <a:pt x="232" y="2115"/>
                    <a:pt x="237" y="2114"/>
                    <a:pt x="243" y="2114"/>
                  </a:cubicBezTo>
                  <a:cubicBezTo>
                    <a:pt x="586" y="2114"/>
                    <a:pt x="586" y="2114"/>
                    <a:pt x="586" y="2114"/>
                  </a:cubicBezTo>
                  <a:cubicBezTo>
                    <a:pt x="613" y="2114"/>
                    <a:pt x="635" y="2136"/>
                    <a:pt x="635" y="2163"/>
                  </a:cubicBezTo>
                  <a:cubicBezTo>
                    <a:pt x="635" y="2190"/>
                    <a:pt x="613" y="2212"/>
                    <a:pt x="586" y="2212"/>
                  </a:cubicBezTo>
                  <a:cubicBezTo>
                    <a:pt x="358" y="2212"/>
                    <a:pt x="358" y="2212"/>
                    <a:pt x="358" y="2212"/>
                  </a:cubicBezTo>
                  <a:cubicBezTo>
                    <a:pt x="441" y="2264"/>
                    <a:pt x="506" y="2288"/>
                    <a:pt x="506" y="2288"/>
                  </a:cubicBezTo>
                  <a:cubicBezTo>
                    <a:pt x="786" y="2358"/>
                    <a:pt x="936" y="2255"/>
                    <a:pt x="1053" y="2195"/>
                  </a:cubicBezTo>
                  <a:cubicBezTo>
                    <a:pt x="1378" y="2028"/>
                    <a:pt x="2005" y="2079"/>
                    <a:pt x="2398" y="2561"/>
                  </a:cubicBezTo>
                  <a:cubicBezTo>
                    <a:pt x="2535" y="2700"/>
                    <a:pt x="2781" y="2643"/>
                    <a:pt x="2962" y="2492"/>
                  </a:cubicBezTo>
                  <a:cubicBezTo>
                    <a:pt x="3242" y="2492"/>
                    <a:pt x="3242" y="2492"/>
                    <a:pt x="3242" y="2492"/>
                  </a:cubicBezTo>
                  <a:cubicBezTo>
                    <a:pt x="3276" y="2492"/>
                    <a:pt x="3303" y="2465"/>
                    <a:pt x="3303" y="2431"/>
                  </a:cubicBezTo>
                  <a:cubicBezTo>
                    <a:pt x="3303" y="2398"/>
                    <a:pt x="3276" y="2371"/>
                    <a:pt x="3242" y="2371"/>
                  </a:cubicBezTo>
                  <a:cubicBezTo>
                    <a:pt x="3077" y="2371"/>
                    <a:pt x="3077" y="2371"/>
                    <a:pt x="3077" y="2371"/>
                  </a:cubicBezTo>
                  <a:cubicBezTo>
                    <a:pt x="3085" y="2360"/>
                    <a:pt x="3093" y="2349"/>
                    <a:pt x="3101" y="2337"/>
                  </a:cubicBezTo>
                  <a:cubicBezTo>
                    <a:pt x="3445" y="2337"/>
                    <a:pt x="3445" y="2337"/>
                    <a:pt x="3445" y="2337"/>
                  </a:cubicBezTo>
                  <a:cubicBezTo>
                    <a:pt x="3478" y="2337"/>
                    <a:pt x="3505" y="2310"/>
                    <a:pt x="3505" y="2277"/>
                  </a:cubicBezTo>
                  <a:cubicBezTo>
                    <a:pt x="3505" y="2243"/>
                    <a:pt x="3478" y="2216"/>
                    <a:pt x="3445" y="2216"/>
                  </a:cubicBezTo>
                  <a:close/>
                </a:path>
              </a:pathLst>
            </a:cu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 name="Freeform 8">
              <a:extLst>
                <a:ext uri="{FF2B5EF4-FFF2-40B4-BE49-F238E27FC236}">
                  <a16:creationId xmlns:a16="http://schemas.microsoft.com/office/drawing/2014/main" id="{E00F8A19-EDF1-4B73-B7FF-346B81BCF482}"/>
                </a:ext>
              </a:extLst>
            </p:cNvPr>
            <p:cNvSpPr>
              <a:spLocks/>
            </p:cNvSpPr>
            <p:nvPr/>
          </p:nvSpPr>
          <p:spPr bwMode="auto">
            <a:xfrm>
              <a:off x="13925550" y="4665663"/>
              <a:ext cx="955675" cy="239713"/>
            </a:xfrm>
            <a:custGeom>
              <a:avLst/>
              <a:gdLst>
                <a:gd name="T0" fmla="*/ 343 w 392"/>
                <a:gd name="T1" fmla="*/ 98 h 98"/>
                <a:gd name="T2" fmla="*/ 49 w 392"/>
                <a:gd name="T3" fmla="*/ 98 h 98"/>
                <a:gd name="T4" fmla="*/ 0 w 392"/>
                <a:gd name="T5" fmla="*/ 49 h 98"/>
                <a:gd name="T6" fmla="*/ 0 w 392"/>
                <a:gd name="T7" fmla="*/ 49 h 98"/>
                <a:gd name="T8" fmla="*/ 49 w 392"/>
                <a:gd name="T9" fmla="*/ 0 h 98"/>
                <a:gd name="T10" fmla="*/ 343 w 392"/>
                <a:gd name="T11" fmla="*/ 0 h 98"/>
                <a:gd name="T12" fmla="*/ 392 w 392"/>
                <a:gd name="T13" fmla="*/ 49 h 98"/>
                <a:gd name="T14" fmla="*/ 392 w 392"/>
                <a:gd name="T15" fmla="*/ 49 h 98"/>
                <a:gd name="T16" fmla="*/ 343 w 392"/>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2" h="98">
                  <a:moveTo>
                    <a:pt x="343" y="98"/>
                  </a:moveTo>
                  <a:cubicBezTo>
                    <a:pt x="49" y="98"/>
                    <a:pt x="49" y="98"/>
                    <a:pt x="49" y="98"/>
                  </a:cubicBezTo>
                  <a:cubicBezTo>
                    <a:pt x="22" y="98"/>
                    <a:pt x="0" y="76"/>
                    <a:pt x="0" y="49"/>
                  </a:cubicBezTo>
                  <a:cubicBezTo>
                    <a:pt x="0" y="49"/>
                    <a:pt x="0" y="49"/>
                    <a:pt x="0" y="49"/>
                  </a:cubicBezTo>
                  <a:cubicBezTo>
                    <a:pt x="0" y="22"/>
                    <a:pt x="22" y="0"/>
                    <a:pt x="49" y="0"/>
                  </a:cubicBezTo>
                  <a:cubicBezTo>
                    <a:pt x="343" y="0"/>
                    <a:pt x="343" y="0"/>
                    <a:pt x="343" y="0"/>
                  </a:cubicBezTo>
                  <a:cubicBezTo>
                    <a:pt x="370" y="0"/>
                    <a:pt x="392" y="22"/>
                    <a:pt x="392" y="49"/>
                  </a:cubicBezTo>
                  <a:cubicBezTo>
                    <a:pt x="392" y="49"/>
                    <a:pt x="392" y="49"/>
                    <a:pt x="392" y="49"/>
                  </a:cubicBezTo>
                  <a:cubicBezTo>
                    <a:pt x="392" y="76"/>
                    <a:pt x="370" y="98"/>
                    <a:pt x="343"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3" name="Freeform 9">
              <a:extLst>
                <a:ext uri="{FF2B5EF4-FFF2-40B4-BE49-F238E27FC236}">
                  <a16:creationId xmlns:a16="http://schemas.microsoft.com/office/drawing/2014/main" id="{4D3973A5-94B5-4506-BACB-01E776AF2662}"/>
                </a:ext>
              </a:extLst>
            </p:cNvPr>
            <p:cNvSpPr>
              <a:spLocks/>
            </p:cNvSpPr>
            <p:nvPr/>
          </p:nvSpPr>
          <p:spPr bwMode="auto">
            <a:xfrm>
              <a:off x="14927263" y="4665663"/>
              <a:ext cx="238125" cy="239713"/>
            </a:xfrm>
            <a:custGeom>
              <a:avLst/>
              <a:gdLst>
                <a:gd name="T0" fmla="*/ 49 w 98"/>
                <a:gd name="T1" fmla="*/ 98 h 98"/>
                <a:gd name="T2" fmla="*/ 49 w 98"/>
                <a:gd name="T3" fmla="*/ 98 h 98"/>
                <a:gd name="T4" fmla="*/ 0 w 98"/>
                <a:gd name="T5" fmla="*/ 49 h 98"/>
                <a:gd name="T6" fmla="*/ 0 w 98"/>
                <a:gd name="T7" fmla="*/ 49 h 98"/>
                <a:gd name="T8" fmla="*/ 49 w 98"/>
                <a:gd name="T9" fmla="*/ 0 h 98"/>
                <a:gd name="T10" fmla="*/ 49 w 98"/>
                <a:gd name="T11" fmla="*/ 0 h 98"/>
                <a:gd name="T12" fmla="*/ 98 w 98"/>
                <a:gd name="T13" fmla="*/ 49 h 98"/>
                <a:gd name="T14" fmla="*/ 98 w 98"/>
                <a:gd name="T15" fmla="*/ 49 h 98"/>
                <a:gd name="T16" fmla="*/ 49 w 98"/>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8">
                  <a:moveTo>
                    <a:pt x="49" y="98"/>
                  </a:moveTo>
                  <a:cubicBezTo>
                    <a:pt x="49" y="98"/>
                    <a:pt x="49" y="98"/>
                    <a:pt x="49" y="98"/>
                  </a:cubicBezTo>
                  <a:cubicBezTo>
                    <a:pt x="22" y="98"/>
                    <a:pt x="0" y="76"/>
                    <a:pt x="0" y="49"/>
                  </a:cubicBezTo>
                  <a:cubicBezTo>
                    <a:pt x="0" y="49"/>
                    <a:pt x="0" y="49"/>
                    <a:pt x="0" y="49"/>
                  </a:cubicBezTo>
                  <a:cubicBezTo>
                    <a:pt x="0" y="22"/>
                    <a:pt x="22" y="0"/>
                    <a:pt x="49" y="0"/>
                  </a:cubicBezTo>
                  <a:cubicBezTo>
                    <a:pt x="49" y="0"/>
                    <a:pt x="49" y="0"/>
                    <a:pt x="49" y="0"/>
                  </a:cubicBezTo>
                  <a:cubicBezTo>
                    <a:pt x="76" y="0"/>
                    <a:pt x="98" y="22"/>
                    <a:pt x="98" y="49"/>
                  </a:cubicBezTo>
                  <a:cubicBezTo>
                    <a:pt x="98" y="49"/>
                    <a:pt x="98" y="49"/>
                    <a:pt x="98" y="49"/>
                  </a:cubicBezTo>
                  <a:cubicBezTo>
                    <a:pt x="98" y="76"/>
                    <a:pt x="76" y="98"/>
                    <a:pt x="49"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Freeform 10">
              <a:extLst>
                <a:ext uri="{FF2B5EF4-FFF2-40B4-BE49-F238E27FC236}">
                  <a16:creationId xmlns:a16="http://schemas.microsoft.com/office/drawing/2014/main" id="{7410FD5D-E4B2-4980-936E-96800846B5F1}"/>
                </a:ext>
              </a:extLst>
            </p:cNvPr>
            <p:cNvSpPr>
              <a:spLocks/>
            </p:cNvSpPr>
            <p:nvPr/>
          </p:nvSpPr>
          <p:spPr bwMode="auto">
            <a:xfrm>
              <a:off x="14327188" y="4359275"/>
              <a:ext cx="819150" cy="241300"/>
            </a:xfrm>
            <a:custGeom>
              <a:avLst/>
              <a:gdLst>
                <a:gd name="T0" fmla="*/ 287 w 336"/>
                <a:gd name="T1" fmla="*/ 99 h 99"/>
                <a:gd name="T2" fmla="*/ 49 w 336"/>
                <a:gd name="T3" fmla="*/ 99 h 99"/>
                <a:gd name="T4" fmla="*/ 0 w 336"/>
                <a:gd name="T5" fmla="*/ 50 h 99"/>
                <a:gd name="T6" fmla="*/ 0 w 336"/>
                <a:gd name="T7" fmla="*/ 50 h 99"/>
                <a:gd name="T8" fmla="*/ 49 w 336"/>
                <a:gd name="T9" fmla="*/ 0 h 99"/>
                <a:gd name="T10" fmla="*/ 287 w 336"/>
                <a:gd name="T11" fmla="*/ 0 h 99"/>
                <a:gd name="T12" fmla="*/ 336 w 336"/>
                <a:gd name="T13" fmla="*/ 50 h 99"/>
                <a:gd name="T14" fmla="*/ 336 w 336"/>
                <a:gd name="T15" fmla="*/ 50 h 99"/>
                <a:gd name="T16" fmla="*/ 287 w 336"/>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9">
                  <a:moveTo>
                    <a:pt x="287" y="99"/>
                  </a:moveTo>
                  <a:cubicBezTo>
                    <a:pt x="49" y="99"/>
                    <a:pt x="49" y="99"/>
                    <a:pt x="49" y="99"/>
                  </a:cubicBezTo>
                  <a:cubicBezTo>
                    <a:pt x="22" y="99"/>
                    <a:pt x="0" y="77"/>
                    <a:pt x="0" y="50"/>
                  </a:cubicBezTo>
                  <a:cubicBezTo>
                    <a:pt x="0" y="50"/>
                    <a:pt x="0" y="50"/>
                    <a:pt x="0" y="50"/>
                  </a:cubicBezTo>
                  <a:cubicBezTo>
                    <a:pt x="0" y="22"/>
                    <a:pt x="22" y="0"/>
                    <a:pt x="49" y="0"/>
                  </a:cubicBezTo>
                  <a:cubicBezTo>
                    <a:pt x="287" y="0"/>
                    <a:pt x="287" y="0"/>
                    <a:pt x="287" y="0"/>
                  </a:cubicBezTo>
                  <a:cubicBezTo>
                    <a:pt x="314" y="0"/>
                    <a:pt x="336" y="22"/>
                    <a:pt x="336" y="50"/>
                  </a:cubicBezTo>
                  <a:cubicBezTo>
                    <a:pt x="336" y="50"/>
                    <a:pt x="336" y="50"/>
                    <a:pt x="336" y="50"/>
                  </a:cubicBezTo>
                  <a:cubicBezTo>
                    <a:pt x="336" y="77"/>
                    <a:pt x="314" y="99"/>
                    <a:pt x="287"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 name="Freeform 11">
              <a:extLst>
                <a:ext uri="{FF2B5EF4-FFF2-40B4-BE49-F238E27FC236}">
                  <a16:creationId xmlns:a16="http://schemas.microsoft.com/office/drawing/2014/main" id="{FADD0AFF-15DB-48D8-A769-C63A1D2EC56B}"/>
                </a:ext>
              </a:extLst>
            </p:cNvPr>
            <p:cNvSpPr>
              <a:spLocks/>
            </p:cNvSpPr>
            <p:nvPr/>
          </p:nvSpPr>
          <p:spPr bwMode="auto">
            <a:xfrm>
              <a:off x="15438438" y="5738813"/>
              <a:ext cx="819150" cy="239713"/>
            </a:xfrm>
            <a:custGeom>
              <a:avLst/>
              <a:gdLst>
                <a:gd name="T0" fmla="*/ 287 w 336"/>
                <a:gd name="T1" fmla="*/ 98 h 98"/>
                <a:gd name="T2" fmla="*/ 49 w 336"/>
                <a:gd name="T3" fmla="*/ 98 h 98"/>
                <a:gd name="T4" fmla="*/ 0 w 336"/>
                <a:gd name="T5" fmla="*/ 49 h 98"/>
                <a:gd name="T6" fmla="*/ 0 w 336"/>
                <a:gd name="T7" fmla="*/ 49 h 98"/>
                <a:gd name="T8" fmla="*/ 49 w 336"/>
                <a:gd name="T9" fmla="*/ 0 h 98"/>
                <a:gd name="T10" fmla="*/ 287 w 336"/>
                <a:gd name="T11" fmla="*/ 0 h 98"/>
                <a:gd name="T12" fmla="*/ 336 w 336"/>
                <a:gd name="T13" fmla="*/ 49 h 98"/>
                <a:gd name="T14" fmla="*/ 336 w 336"/>
                <a:gd name="T15" fmla="*/ 49 h 98"/>
                <a:gd name="T16" fmla="*/ 287 w 336"/>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98">
                  <a:moveTo>
                    <a:pt x="287" y="98"/>
                  </a:moveTo>
                  <a:cubicBezTo>
                    <a:pt x="49" y="98"/>
                    <a:pt x="49" y="98"/>
                    <a:pt x="49" y="98"/>
                  </a:cubicBezTo>
                  <a:cubicBezTo>
                    <a:pt x="22" y="98"/>
                    <a:pt x="0" y="76"/>
                    <a:pt x="0" y="49"/>
                  </a:cubicBezTo>
                  <a:cubicBezTo>
                    <a:pt x="0" y="49"/>
                    <a:pt x="0" y="49"/>
                    <a:pt x="0" y="49"/>
                  </a:cubicBezTo>
                  <a:cubicBezTo>
                    <a:pt x="0" y="22"/>
                    <a:pt x="22" y="0"/>
                    <a:pt x="49" y="0"/>
                  </a:cubicBezTo>
                  <a:cubicBezTo>
                    <a:pt x="287" y="0"/>
                    <a:pt x="287" y="0"/>
                    <a:pt x="287" y="0"/>
                  </a:cubicBezTo>
                  <a:cubicBezTo>
                    <a:pt x="314" y="0"/>
                    <a:pt x="336" y="22"/>
                    <a:pt x="336" y="49"/>
                  </a:cubicBezTo>
                  <a:cubicBezTo>
                    <a:pt x="336" y="49"/>
                    <a:pt x="336" y="49"/>
                    <a:pt x="336" y="49"/>
                  </a:cubicBezTo>
                  <a:cubicBezTo>
                    <a:pt x="336" y="76"/>
                    <a:pt x="314" y="98"/>
                    <a:pt x="287"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 name="Freeform 12">
              <a:extLst>
                <a:ext uri="{FF2B5EF4-FFF2-40B4-BE49-F238E27FC236}">
                  <a16:creationId xmlns:a16="http://schemas.microsoft.com/office/drawing/2014/main" id="{53985FF2-2D27-49F0-A738-51BEA7E41E1C}"/>
                </a:ext>
              </a:extLst>
            </p:cNvPr>
            <p:cNvSpPr>
              <a:spLocks/>
            </p:cNvSpPr>
            <p:nvPr/>
          </p:nvSpPr>
          <p:spPr bwMode="auto">
            <a:xfrm>
              <a:off x="14444663" y="4960938"/>
              <a:ext cx="587375" cy="241300"/>
            </a:xfrm>
            <a:custGeom>
              <a:avLst/>
              <a:gdLst>
                <a:gd name="T0" fmla="*/ 192 w 241"/>
                <a:gd name="T1" fmla="*/ 99 h 99"/>
                <a:gd name="T2" fmla="*/ 50 w 241"/>
                <a:gd name="T3" fmla="*/ 99 h 99"/>
                <a:gd name="T4" fmla="*/ 0 w 241"/>
                <a:gd name="T5" fmla="*/ 50 h 99"/>
                <a:gd name="T6" fmla="*/ 0 w 241"/>
                <a:gd name="T7" fmla="*/ 50 h 99"/>
                <a:gd name="T8" fmla="*/ 50 w 241"/>
                <a:gd name="T9" fmla="*/ 0 h 99"/>
                <a:gd name="T10" fmla="*/ 192 w 241"/>
                <a:gd name="T11" fmla="*/ 0 h 99"/>
                <a:gd name="T12" fmla="*/ 241 w 241"/>
                <a:gd name="T13" fmla="*/ 50 h 99"/>
                <a:gd name="T14" fmla="*/ 241 w 241"/>
                <a:gd name="T15" fmla="*/ 50 h 99"/>
                <a:gd name="T16" fmla="*/ 192 w 241"/>
                <a:gd name="T1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99">
                  <a:moveTo>
                    <a:pt x="192" y="99"/>
                  </a:moveTo>
                  <a:cubicBezTo>
                    <a:pt x="50" y="99"/>
                    <a:pt x="50" y="99"/>
                    <a:pt x="50" y="99"/>
                  </a:cubicBezTo>
                  <a:cubicBezTo>
                    <a:pt x="22" y="99"/>
                    <a:pt x="0" y="77"/>
                    <a:pt x="0" y="50"/>
                  </a:cubicBezTo>
                  <a:cubicBezTo>
                    <a:pt x="0" y="50"/>
                    <a:pt x="0" y="50"/>
                    <a:pt x="0" y="50"/>
                  </a:cubicBezTo>
                  <a:cubicBezTo>
                    <a:pt x="0" y="22"/>
                    <a:pt x="22" y="0"/>
                    <a:pt x="50" y="0"/>
                  </a:cubicBezTo>
                  <a:cubicBezTo>
                    <a:pt x="192" y="0"/>
                    <a:pt x="192" y="0"/>
                    <a:pt x="192" y="0"/>
                  </a:cubicBezTo>
                  <a:cubicBezTo>
                    <a:pt x="219" y="0"/>
                    <a:pt x="241" y="22"/>
                    <a:pt x="241" y="50"/>
                  </a:cubicBezTo>
                  <a:cubicBezTo>
                    <a:pt x="241" y="50"/>
                    <a:pt x="241" y="50"/>
                    <a:pt x="241" y="50"/>
                  </a:cubicBezTo>
                  <a:cubicBezTo>
                    <a:pt x="241" y="77"/>
                    <a:pt x="219" y="99"/>
                    <a:pt x="192" y="99"/>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Freeform 13">
              <a:extLst>
                <a:ext uri="{FF2B5EF4-FFF2-40B4-BE49-F238E27FC236}">
                  <a16:creationId xmlns:a16="http://schemas.microsoft.com/office/drawing/2014/main" id="{B2B326E1-B70A-4522-BF73-938D612BDD3D}"/>
                </a:ext>
              </a:extLst>
            </p:cNvPr>
            <p:cNvSpPr>
              <a:spLocks/>
            </p:cNvSpPr>
            <p:nvPr/>
          </p:nvSpPr>
          <p:spPr bwMode="auto">
            <a:xfrm>
              <a:off x="15146338" y="5986463"/>
              <a:ext cx="585788" cy="238125"/>
            </a:xfrm>
            <a:custGeom>
              <a:avLst/>
              <a:gdLst>
                <a:gd name="T0" fmla="*/ 191 w 240"/>
                <a:gd name="T1" fmla="*/ 98 h 98"/>
                <a:gd name="T2" fmla="*/ 49 w 240"/>
                <a:gd name="T3" fmla="*/ 98 h 98"/>
                <a:gd name="T4" fmla="*/ 0 w 240"/>
                <a:gd name="T5" fmla="*/ 49 h 98"/>
                <a:gd name="T6" fmla="*/ 0 w 240"/>
                <a:gd name="T7" fmla="*/ 49 h 98"/>
                <a:gd name="T8" fmla="*/ 49 w 240"/>
                <a:gd name="T9" fmla="*/ 0 h 98"/>
                <a:gd name="T10" fmla="*/ 191 w 240"/>
                <a:gd name="T11" fmla="*/ 0 h 98"/>
                <a:gd name="T12" fmla="*/ 240 w 240"/>
                <a:gd name="T13" fmla="*/ 49 h 98"/>
                <a:gd name="T14" fmla="*/ 240 w 240"/>
                <a:gd name="T15" fmla="*/ 49 h 98"/>
                <a:gd name="T16" fmla="*/ 191 w 2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98">
                  <a:moveTo>
                    <a:pt x="191" y="98"/>
                  </a:moveTo>
                  <a:cubicBezTo>
                    <a:pt x="49" y="98"/>
                    <a:pt x="49" y="98"/>
                    <a:pt x="49" y="98"/>
                  </a:cubicBezTo>
                  <a:cubicBezTo>
                    <a:pt x="22" y="98"/>
                    <a:pt x="0" y="76"/>
                    <a:pt x="0" y="49"/>
                  </a:cubicBezTo>
                  <a:cubicBezTo>
                    <a:pt x="0" y="49"/>
                    <a:pt x="0" y="49"/>
                    <a:pt x="0" y="49"/>
                  </a:cubicBezTo>
                  <a:cubicBezTo>
                    <a:pt x="0" y="22"/>
                    <a:pt x="22" y="0"/>
                    <a:pt x="49" y="0"/>
                  </a:cubicBezTo>
                  <a:cubicBezTo>
                    <a:pt x="191" y="0"/>
                    <a:pt x="191" y="0"/>
                    <a:pt x="191" y="0"/>
                  </a:cubicBezTo>
                  <a:cubicBezTo>
                    <a:pt x="218" y="0"/>
                    <a:pt x="240" y="22"/>
                    <a:pt x="240" y="49"/>
                  </a:cubicBezTo>
                  <a:cubicBezTo>
                    <a:pt x="240" y="49"/>
                    <a:pt x="240" y="49"/>
                    <a:pt x="240" y="49"/>
                  </a:cubicBezTo>
                  <a:cubicBezTo>
                    <a:pt x="240" y="76"/>
                    <a:pt x="218" y="98"/>
                    <a:pt x="191" y="98"/>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8" name="Freeform 14">
              <a:extLst>
                <a:ext uri="{FF2B5EF4-FFF2-40B4-BE49-F238E27FC236}">
                  <a16:creationId xmlns:a16="http://schemas.microsoft.com/office/drawing/2014/main" id="{DCFD21A8-1CAF-41EE-A281-59F004B4F921}"/>
                </a:ext>
              </a:extLst>
            </p:cNvPr>
            <p:cNvSpPr>
              <a:spLocks/>
            </p:cNvSpPr>
            <p:nvPr/>
          </p:nvSpPr>
          <p:spPr bwMode="auto">
            <a:xfrm>
              <a:off x="13947775" y="3043238"/>
              <a:ext cx="1176338" cy="295275"/>
            </a:xfrm>
            <a:custGeom>
              <a:avLst/>
              <a:gdLst>
                <a:gd name="T0" fmla="*/ 61 w 483"/>
                <a:gd name="T1" fmla="*/ 0 h 121"/>
                <a:gd name="T2" fmla="*/ 422 w 483"/>
                <a:gd name="T3" fmla="*/ 0 h 121"/>
                <a:gd name="T4" fmla="*/ 483 w 483"/>
                <a:gd name="T5" fmla="*/ 60 h 121"/>
                <a:gd name="T6" fmla="*/ 483 w 483"/>
                <a:gd name="T7" fmla="*/ 60 h 121"/>
                <a:gd name="T8" fmla="*/ 422 w 483"/>
                <a:gd name="T9" fmla="*/ 121 h 121"/>
                <a:gd name="T10" fmla="*/ 61 w 483"/>
                <a:gd name="T11" fmla="*/ 121 h 121"/>
                <a:gd name="T12" fmla="*/ 0 w 483"/>
                <a:gd name="T13" fmla="*/ 60 h 121"/>
                <a:gd name="T14" fmla="*/ 0 w 483"/>
                <a:gd name="T15" fmla="*/ 60 h 121"/>
                <a:gd name="T16" fmla="*/ 61 w 483"/>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121">
                  <a:moveTo>
                    <a:pt x="61" y="0"/>
                  </a:moveTo>
                  <a:cubicBezTo>
                    <a:pt x="422" y="0"/>
                    <a:pt x="422" y="0"/>
                    <a:pt x="422" y="0"/>
                  </a:cubicBezTo>
                  <a:cubicBezTo>
                    <a:pt x="455" y="0"/>
                    <a:pt x="483" y="27"/>
                    <a:pt x="483" y="60"/>
                  </a:cubicBezTo>
                  <a:cubicBezTo>
                    <a:pt x="483" y="60"/>
                    <a:pt x="483" y="60"/>
                    <a:pt x="483" y="60"/>
                  </a:cubicBezTo>
                  <a:cubicBezTo>
                    <a:pt x="483" y="94"/>
                    <a:pt x="455" y="121"/>
                    <a:pt x="422"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9" name="Freeform 15">
              <a:extLst>
                <a:ext uri="{FF2B5EF4-FFF2-40B4-BE49-F238E27FC236}">
                  <a16:creationId xmlns:a16="http://schemas.microsoft.com/office/drawing/2014/main" id="{7E9F0C8F-CE63-4D00-B9EA-E7370F052800}"/>
                </a:ext>
              </a:extLst>
            </p:cNvPr>
            <p:cNvSpPr>
              <a:spLocks/>
            </p:cNvSpPr>
            <p:nvPr/>
          </p:nvSpPr>
          <p:spPr bwMode="auto">
            <a:xfrm>
              <a:off x="13620750" y="3419475"/>
              <a:ext cx="1009650" cy="295275"/>
            </a:xfrm>
            <a:custGeom>
              <a:avLst/>
              <a:gdLst>
                <a:gd name="T0" fmla="*/ 61 w 414"/>
                <a:gd name="T1" fmla="*/ 0 h 121"/>
                <a:gd name="T2" fmla="*/ 354 w 414"/>
                <a:gd name="T3" fmla="*/ 0 h 121"/>
                <a:gd name="T4" fmla="*/ 414 w 414"/>
                <a:gd name="T5" fmla="*/ 61 h 121"/>
                <a:gd name="T6" fmla="*/ 414 w 414"/>
                <a:gd name="T7" fmla="*/ 61 h 121"/>
                <a:gd name="T8" fmla="*/ 354 w 414"/>
                <a:gd name="T9" fmla="*/ 121 h 121"/>
                <a:gd name="T10" fmla="*/ 61 w 414"/>
                <a:gd name="T11" fmla="*/ 121 h 121"/>
                <a:gd name="T12" fmla="*/ 0 w 414"/>
                <a:gd name="T13" fmla="*/ 61 h 121"/>
                <a:gd name="T14" fmla="*/ 0 w 414"/>
                <a:gd name="T15" fmla="*/ 61 h 121"/>
                <a:gd name="T16" fmla="*/ 61 w 414"/>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121">
                  <a:moveTo>
                    <a:pt x="61" y="0"/>
                  </a:moveTo>
                  <a:cubicBezTo>
                    <a:pt x="354" y="0"/>
                    <a:pt x="354" y="0"/>
                    <a:pt x="354" y="0"/>
                  </a:cubicBezTo>
                  <a:cubicBezTo>
                    <a:pt x="387" y="0"/>
                    <a:pt x="414" y="28"/>
                    <a:pt x="414" y="61"/>
                  </a:cubicBezTo>
                  <a:cubicBezTo>
                    <a:pt x="414" y="61"/>
                    <a:pt x="414" y="61"/>
                    <a:pt x="414" y="61"/>
                  </a:cubicBezTo>
                  <a:cubicBezTo>
                    <a:pt x="414" y="94"/>
                    <a:pt x="387" y="121"/>
                    <a:pt x="354" y="121"/>
                  </a:cubicBezTo>
                  <a:cubicBezTo>
                    <a:pt x="61" y="121"/>
                    <a:pt x="61" y="121"/>
                    <a:pt x="61" y="121"/>
                  </a:cubicBezTo>
                  <a:cubicBezTo>
                    <a:pt x="27" y="121"/>
                    <a:pt x="0" y="94"/>
                    <a:pt x="0" y="61"/>
                  </a:cubicBezTo>
                  <a:cubicBezTo>
                    <a:pt x="0" y="61"/>
                    <a:pt x="0" y="61"/>
                    <a:pt x="0" y="61"/>
                  </a:cubicBezTo>
                  <a:cubicBezTo>
                    <a:pt x="0" y="28"/>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Freeform 16">
              <a:extLst>
                <a:ext uri="{FF2B5EF4-FFF2-40B4-BE49-F238E27FC236}">
                  <a16:creationId xmlns:a16="http://schemas.microsoft.com/office/drawing/2014/main" id="{8830D42F-7DE4-4760-85CA-82A591CA1263}"/>
                </a:ext>
              </a:extLst>
            </p:cNvPr>
            <p:cNvSpPr>
              <a:spLocks/>
            </p:cNvSpPr>
            <p:nvPr/>
          </p:nvSpPr>
          <p:spPr bwMode="auto">
            <a:xfrm>
              <a:off x="13762038" y="2679700"/>
              <a:ext cx="722313" cy="295275"/>
            </a:xfrm>
            <a:custGeom>
              <a:avLst/>
              <a:gdLst>
                <a:gd name="T0" fmla="*/ 61 w 296"/>
                <a:gd name="T1" fmla="*/ 0 h 121"/>
                <a:gd name="T2" fmla="*/ 236 w 296"/>
                <a:gd name="T3" fmla="*/ 0 h 121"/>
                <a:gd name="T4" fmla="*/ 296 w 296"/>
                <a:gd name="T5" fmla="*/ 60 h 121"/>
                <a:gd name="T6" fmla="*/ 296 w 296"/>
                <a:gd name="T7" fmla="*/ 60 h 121"/>
                <a:gd name="T8" fmla="*/ 236 w 296"/>
                <a:gd name="T9" fmla="*/ 121 h 121"/>
                <a:gd name="T10" fmla="*/ 61 w 296"/>
                <a:gd name="T11" fmla="*/ 121 h 121"/>
                <a:gd name="T12" fmla="*/ 0 w 296"/>
                <a:gd name="T13" fmla="*/ 60 h 121"/>
                <a:gd name="T14" fmla="*/ 0 w 296"/>
                <a:gd name="T15" fmla="*/ 60 h 121"/>
                <a:gd name="T16" fmla="*/ 61 w 296"/>
                <a:gd name="T1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121">
                  <a:moveTo>
                    <a:pt x="61" y="0"/>
                  </a:moveTo>
                  <a:cubicBezTo>
                    <a:pt x="236" y="0"/>
                    <a:pt x="236" y="0"/>
                    <a:pt x="236" y="0"/>
                  </a:cubicBezTo>
                  <a:cubicBezTo>
                    <a:pt x="269" y="0"/>
                    <a:pt x="296" y="27"/>
                    <a:pt x="296" y="60"/>
                  </a:cubicBezTo>
                  <a:cubicBezTo>
                    <a:pt x="296" y="60"/>
                    <a:pt x="296" y="60"/>
                    <a:pt x="296" y="60"/>
                  </a:cubicBezTo>
                  <a:cubicBezTo>
                    <a:pt x="296" y="94"/>
                    <a:pt x="269" y="121"/>
                    <a:pt x="236" y="121"/>
                  </a:cubicBezTo>
                  <a:cubicBezTo>
                    <a:pt x="61" y="121"/>
                    <a:pt x="61" y="121"/>
                    <a:pt x="61" y="121"/>
                  </a:cubicBezTo>
                  <a:cubicBezTo>
                    <a:pt x="27" y="121"/>
                    <a:pt x="0" y="94"/>
                    <a:pt x="0" y="60"/>
                  </a:cubicBezTo>
                  <a:cubicBezTo>
                    <a:pt x="0" y="60"/>
                    <a:pt x="0" y="60"/>
                    <a:pt x="0" y="60"/>
                  </a:cubicBezTo>
                  <a:cubicBezTo>
                    <a:pt x="0" y="27"/>
                    <a:pt x="27" y="0"/>
                    <a:pt x="61" y="0"/>
                  </a:cubicBezTo>
                  <a:close/>
                </a:path>
              </a:pathLst>
            </a:custGeom>
            <a:solidFill>
              <a:srgbClr val="D4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1" name="Group 20">
            <a:extLst>
              <a:ext uri="{FF2B5EF4-FFF2-40B4-BE49-F238E27FC236}">
                <a16:creationId xmlns:a16="http://schemas.microsoft.com/office/drawing/2014/main" id="{363E3A96-F945-4273-9990-9E8E67FC56AA}"/>
              </a:ext>
            </a:extLst>
          </p:cNvPr>
          <p:cNvGrpSpPr/>
          <p:nvPr/>
        </p:nvGrpSpPr>
        <p:grpSpPr>
          <a:xfrm>
            <a:off x="2363252" y="3682513"/>
            <a:ext cx="2159513" cy="1841260"/>
            <a:chOff x="9937750" y="6813550"/>
            <a:chExt cx="4319588" cy="3683000"/>
          </a:xfrm>
        </p:grpSpPr>
        <p:sp>
          <p:nvSpPr>
            <p:cNvPr id="22" name="Oval 7">
              <a:extLst>
                <a:ext uri="{FF2B5EF4-FFF2-40B4-BE49-F238E27FC236}">
                  <a16:creationId xmlns:a16="http://schemas.microsoft.com/office/drawing/2014/main" id="{EDD0F84D-08D8-42B8-BA06-E2A3D58DCA23}"/>
                </a:ext>
              </a:extLst>
            </p:cNvPr>
            <p:cNvSpPr>
              <a:spLocks noChangeArrowheads="1"/>
            </p:cNvSpPr>
            <p:nvPr/>
          </p:nvSpPr>
          <p:spPr bwMode="auto">
            <a:xfrm>
              <a:off x="10006013" y="6813550"/>
              <a:ext cx="3679825" cy="3683000"/>
            </a:xfrm>
            <a:prstGeom prst="ellipse">
              <a:avLst/>
            </a:prstGeom>
            <a:solidFill>
              <a:srgbClr val="F2F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3" name="Freeform 17">
              <a:extLst>
                <a:ext uri="{FF2B5EF4-FFF2-40B4-BE49-F238E27FC236}">
                  <a16:creationId xmlns:a16="http://schemas.microsoft.com/office/drawing/2014/main" id="{5A2C6AD4-8EBA-4C8A-813C-DE318A44F507}"/>
                </a:ext>
              </a:extLst>
            </p:cNvPr>
            <p:cNvSpPr>
              <a:spLocks/>
            </p:cNvSpPr>
            <p:nvPr/>
          </p:nvSpPr>
          <p:spPr bwMode="auto">
            <a:xfrm>
              <a:off x="10009188" y="6978650"/>
              <a:ext cx="3849688" cy="3278188"/>
            </a:xfrm>
            <a:custGeom>
              <a:avLst/>
              <a:gdLst>
                <a:gd name="T0" fmla="*/ 1526 w 1580"/>
                <a:gd name="T1" fmla="*/ 762 h 1344"/>
                <a:gd name="T2" fmla="*/ 1418 w 1580"/>
                <a:gd name="T3" fmla="*/ 762 h 1344"/>
                <a:gd name="T4" fmla="*/ 1418 w 1580"/>
                <a:gd name="T5" fmla="*/ 762 h 1344"/>
                <a:gd name="T6" fmla="*/ 1323 w 1580"/>
                <a:gd name="T7" fmla="*/ 762 h 1344"/>
                <a:gd name="T8" fmla="*/ 1268 w 1580"/>
                <a:gd name="T9" fmla="*/ 815 h 1344"/>
                <a:gd name="T10" fmla="*/ 1284 w 1580"/>
                <a:gd name="T11" fmla="*/ 854 h 1344"/>
                <a:gd name="T12" fmla="*/ 1322 w 1580"/>
                <a:gd name="T13" fmla="*/ 870 h 1344"/>
                <a:gd name="T14" fmla="*/ 1393 w 1580"/>
                <a:gd name="T15" fmla="*/ 870 h 1344"/>
                <a:gd name="T16" fmla="*/ 1393 w 1580"/>
                <a:gd name="T17" fmla="*/ 870 h 1344"/>
                <a:gd name="T18" fmla="*/ 1444 w 1580"/>
                <a:gd name="T19" fmla="*/ 924 h 1344"/>
                <a:gd name="T20" fmla="*/ 1389 w 1580"/>
                <a:gd name="T21" fmla="*/ 977 h 1344"/>
                <a:gd name="T22" fmla="*/ 1380 w 1580"/>
                <a:gd name="T23" fmla="*/ 977 h 1344"/>
                <a:gd name="T24" fmla="*/ 1334 w 1580"/>
                <a:gd name="T25" fmla="*/ 1004 h 1344"/>
                <a:gd name="T26" fmla="*/ 768 w 1580"/>
                <a:gd name="T27" fmla="*/ 1337 h 1344"/>
                <a:gd name="T28" fmla="*/ 87 w 1580"/>
                <a:gd name="T29" fmla="*/ 675 h 1344"/>
                <a:gd name="T30" fmla="*/ 89 w 1580"/>
                <a:gd name="T31" fmla="*/ 610 h 1344"/>
                <a:gd name="T32" fmla="*/ 90 w 1580"/>
                <a:gd name="T33" fmla="*/ 607 h 1344"/>
                <a:gd name="T34" fmla="*/ 54 w 1580"/>
                <a:gd name="T35" fmla="*/ 571 h 1344"/>
                <a:gd name="T36" fmla="*/ 16 w 1580"/>
                <a:gd name="T37" fmla="*/ 555 h 1344"/>
                <a:gd name="T38" fmla="*/ 0 w 1580"/>
                <a:gd name="T39" fmla="*/ 517 h 1344"/>
                <a:gd name="T40" fmla="*/ 55 w 1580"/>
                <a:gd name="T41" fmla="*/ 464 h 1344"/>
                <a:gd name="T42" fmla="*/ 238 w 1580"/>
                <a:gd name="T43" fmla="*/ 464 h 1344"/>
                <a:gd name="T44" fmla="*/ 279 w 1580"/>
                <a:gd name="T45" fmla="*/ 411 h 1344"/>
                <a:gd name="T46" fmla="*/ 264 w 1580"/>
                <a:gd name="T47" fmla="*/ 373 h 1344"/>
                <a:gd name="T48" fmla="*/ 226 w 1580"/>
                <a:gd name="T49" fmla="*/ 358 h 1344"/>
                <a:gd name="T50" fmla="*/ 156 w 1580"/>
                <a:gd name="T51" fmla="*/ 358 h 1344"/>
                <a:gd name="T52" fmla="*/ 118 w 1580"/>
                <a:gd name="T53" fmla="*/ 342 h 1344"/>
                <a:gd name="T54" fmla="*/ 102 w 1580"/>
                <a:gd name="T55" fmla="*/ 303 h 1344"/>
                <a:gd name="T56" fmla="*/ 157 w 1580"/>
                <a:gd name="T57" fmla="*/ 250 h 1344"/>
                <a:gd name="T58" fmla="*/ 179 w 1580"/>
                <a:gd name="T59" fmla="*/ 250 h 1344"/>
                <a:gd name="T60" fmla="*/ 268 w 1580"/>
                <a:gd name="T61" fmla="*/ 211 h 1344"/>
                <a:gd name="T62" fmla="*/ 755 w 1580"/>
                <a:gd name="T63" fmla="*/ 0 h 1344"/>
                <a:gd name="T64" fmla="*/ 1419 w 1580"/>
                <a:gd name="T65" fmla="*/ 583 h 1344"/>
                <a:gd name="T66" fmla="*/ 1500 w 1580"/>
                <a:gd name="T67" fmla="*/ 655 h 1344"/>
                <a:gd name="T68" fmla="*/ 1526 w 1580"/>
                <a:gd name="T69" fmla="*/ 655 h 1344"/>
                <a:gd name="T70" fmla="*/ 1580 w 1580"/>
                <a:gd name="T71" fmla="*/ 709 h 1344"/>
                <a:gd name="T72" fmla="*/ 1580 w 1580"/>
                <a:gd name="T73" fmla="*/ 709 h 1344"/>
                <a:gd name="T74" fmla="*/ 1526 w 1580"/>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0" h="1344">
                  <a:moveTo>
                    <a:pt x="1526" y="762"/>
                  </a:moveTo>
                  <a:cubicBezTo>
                    <a:pt x="1418" y="762"/>
                    <a:pt x="1418" y="762"/>
                    <a:pt x="1418" y="762"/>
                  </a:cubicBezTo>
                  <a:cubicBezTo>
                    <a:pt x="1418" y="762"/>
                    <a:pt x="1418" y="762"/>
                    <a:pt x="1418" y="762"/>
                  </a:cubicBezTo>
                  <a:cubicBezTo>
                    <a:pt x="1323" y="762"/>
                    <a:pt x="1323" y="762"/>
                    <a:pt x="1323" y="762"/>
                  </a:cubicBezTo>
                  <a:cubicBezTo>
                    <a:pt x="1294" y="762"/>
                    <a:pt x="1269" y="786"/>
                    <a:pt x="1268" y="815"/>
                  </a:cubicBezTo>
                  <a:cubicBezTo>
                    <a:pt x="1268" y="831"/>
                    <a:pt x="1274" y="844"/>
                    <a:pt x="1284" y="854"/>
                  </a:cubicBezTo>
                  <a:cubicBezTo>
                    <a:pt x="1294" y="864"/>
                    <a:pt x="1307" y="870"/>
                    <a:pt x="1322" y="870"/>
                  </a:cubicBezTo>
                  <a:cubicBezTo>
                    <a:pt x="1393" y="870"/>
                    <a:pt x="1393" y="870"/>
                    <a:pt x="1393" y="870"/>
                  </a:cubicBezTo>
                  <a:cubicBezTo>
                    <a:pt x="1393" y="870"/>
                    <a:pt x="1393" y="870"/>
                    <a:pt x="1393" y="870"/>
                  </a:cubicBezTo>
                  <a:cubicBezTo>
                    <a:pt x="1421" y="871"/>
                    <a:pt x="1444" y="895"/>
                    <a:pt x="1444" y="924"/>
                  </a:cubicBezTo>
                  <a:cubicBezTo>
                    <a:pt x="1444" y="953"/>
                    <a:pt x="1419" y="977"/>
                    <a:pt x="1389" y="977"/>
                  </a:cubicBezTo>
                  <a:cubicBezTo>
                    <a:pt x="1380" y="977"/>
                    <a:pt x="1380" y="977"/>
                    <a:pt x="1380" y="977"/>
                  </a:cubicBezTo>
                  <a:cubicBezTo>
                    <a:pt x="1361" y="977"/>
                    <a:pt x="1343" y="988"/>
                    <a:pt x="1334" y="1004"/>
                  </a:cubicBezTo>
                  <a:cubicBezTo>
                    <a:pt x="1220" y="1200"/>
                    <a:pt x="1009" y="1333"/>
                    <a:pt x="768" y="1337"/>
                  </a:cubicBezTo>
                  <a:cubicBezTo>
                    <a:pt x="395" y="1344"/>
                    <a:pt x="91" y="1048"/>
                    <a:pt x="87" y="675"/>
                  </a:cubicBezTo>
                  <a:cubicBezTo>
                    <a:pt x="87" y="653"/>
                    <a:pt x="88" y="632"/>
                    <a:pt x="89" y="610"/>
                  </a:cubicBezTo>
                  <a:cubicBezTo>
                    <a:pt x="89" y="609"/>
                    <a:pt x="90" y="608"/>
                    <a:pt x="90" y="607"/>
                  </a:cubicBezTo>
                  <a:cubicBezTo>
                    <a:pt x="90" y="587"/>
                    <a:pt x="74" y="571"/>
                    <a:pt x="54" y="571"/>
                  </a:cubicBezTo>
                  <a:cubicBezTo>
                    <a:pt x="39" y="571"/>
                    <a:pt x="25" y="565"/>
                    <a:pt x="16" y="555"/>
                  </a:cubicBezTo>
                  <a:cubicBezTo>
                    <a:pt x="6" y="546"/>
                    <a:pt x="0" y="532"/>
                    <a:pt x="0" y="517"/>
                  </a:cubicBezTo>
                  <a:cubicBezTo>
                    <a:pt x="0" y="487"/>
                    <a:pt x="25" y="464"/>
                    <a:pt x="55" y="464"/>
                  </a:cubicBezTo>
                  <a:cubicBezTo>
                    <a:pt x="238" y="464"/>
                    <a:pt x="238" y="464"/>
                    <a:pt x="238" y="464"/>
                  </a:cubicBezTo>
                  <a:cubicBezTo>
                    <a:pt x="262" y="458"/>
                    <a:pt x="279" y="437"/>
                    <a:pt x="279" y="411"/>
                  </a:cubicBezTo>
                  <a:cubicBezTo>
                    <a:pt x="279" y="397"/>
                    <a:pt x="273" y="383"/>
                    <a:pt x="264" y="373"/>
                  </a:cubicBezTo>
                  <a:cubicBezTo>
                    <a:pt x="254" y="364"/>
                    <a:pt x="241" y="358"/>
                    <a:pt x="226" y="358"/>
                  </a:cubicBezTo>
                  <a:cubicBezTo>
                    <a:pt x="156" y="358"/>
                    <a:pt x="156" y="358"/>
                    <a:pt x="156" y="358"/>
                  </a:cubicBezTo>
                  <a:cubicBezTo>
                    <a:pt x="141" y="358"/>
                    <a:pt x="127" y="352"/>
                    <a:pt x="118" y="342"/>
                  </a:cubicBezTo>
                  <a:cubicBezTo>
                    <a:pt x="108" y="332"/>
                    <a:pt x="102" y="318"/>
                    <a:pt x="102" y="303"/>
                  </a:cubicBezTo>
                  <a:cubicBezTo>
                    <a:pt x="102" y="274"/>
                    <a:pt x="127" y="250"/>
                    <a:pt x="157" y="250"/>
                  </a:cubicBezTo>
                  <a:cubicBezTo>
                    <a:pt x="179" y="250"/>
                    <a:pt x="179" y="250"/>
                    <a:pt x="179" y="250"/>
                  </a:cubicBezTo>
                  <a:cubicBezTo>
                    <a:pt x="213" y="250"/>
                    <a:pt x="245" y="236"/>
                    <a:pt x="268" y="211"/>
                  </a:cubicBezTo>
                  <a:cubicBezTo>
                    <a:pt x="390" y="81"/>
                    <a:pt x="563" y="0"/>
                    <a:pt x="755" y="0"/>
                  </a:cubicBezTo>
                  <a:cubicBezTo>
                    <a:pt x="1096" y="0"/>
                    <a:pt x="1377" y="254"/>
                    <a:pt x="1419" y="583"/>
                  </a:cubicBezTo>
                  <a:cubicBezTo>
                    <a:pt x="1424" y="624"/>
                    <a:pt x="1459" y="655"/>
                    <a:pt x="1500" y="655"/>
                  </a:cubicBezTo>
                  <a:cubicBezTo>
                    <a:pt x="1526" y="655"/>
                    <a:pt x="1526" y="655"/>
                    <a:pt x="1526" y="655"/>
                  </a:cubicBezTo>
                  <a:cubicBezTo>
                    <a:pt x="1556" y="655"/>
                    <a:pt x="1580" y="679"/>
                    <a:pt x="1580" y="709"/>
                  </a:cubicBezTo>
                  <a:cubicBezTo>
                    <a:pt x="1580" y="709"/>
                    <a:pt x="1580" y="709"/>
                    <a:pt x="1580" y="709"/>
                  </a:cubicBezTo>
                  <a:cubicBezTo>
                    <a:pt x="1580" y="738"/>
                    <a:pt x="1556" y="762"/>
                    <a:pt x="1526" y="762"/>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4" name="Freeform 18">
              <a:extLst>
                <a:ext uri="{FF2B5EF4-FFF2-40B4-BE49-F238E27FC236}">
                  <a16:creationId xmlns:a16="http://schemas.microsoft.com/office/drawing/2014/main" id="{1D8D7E54-0A76-4E02-8C37-E563F7BE40F4}"/>
                </a:ext>
              </a:extLst>
            </p:cNvPr>
            <p:cNvSpPr>
              <a:spLocks/>
            </p:cNvSpPr>
            <p:nvPr/>
          </p:nvSpPr>
          <p:spPr bwMode="auto">
            <a:xfrm>
              <a:off x="9956800" y="7588250"/>
              <a:ext cx="263525" cy="263525"/>
            </a:xfrm>
            <a:custGeom>
              <a:avLst/>
              <a:gdLst>
                <a:gd name="T0" fmla="*/ 54 w 108"/>
                <a:gd name="T1" fmla="*/ 0 h 108"/>
                <a:gd name="T2" fmla="*/ 54 w 108"/>
                <a:gd name="T3" fmla="*/ 0 h 108"/>
                <a:gd name="T4" fmla="*/ 0 w 108"/>
                <a:gd name="T5" fmla="*/ 54 h 108"/>
                <a:gd name="T6" fmla="*/ 0 w 108"/>
                <a:gd name="T7" fmla="*/ 54 h 108"/>
                <a:gd name="T8" fmla="*/ 54 w 108"/>
                <a:gd name="T9" fmla="*/ 108 h 108"/>
                <a:gd name="T10" fmla="*/ 54 w 108"/>
                <a:gd name="T11" fmla="*/ 108 h 108"/>
                <a:gd name="T12" fmla="*/ 108 w 108"/>
                <a:gd name="T13" fmla="*/ 54 h 108"/>
                <a:gd name="T14" fmla="*/ 108 w 108"/>
                <a:gd name="T15" fmla="*/ 54 h 108"/>
                <a:gd name="T16" fmla="*/ 54 w 108"/>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8">
                  <a:moveTo>
                    <a:pt x="54" y="0"/>
                  </a:moveTo>
                  <a:cubicBezTo>
                    <a:pt x="54" y="0"/>
                    <a:pt x="54" y="0"/>
                    <a:pt x="54" y="0"/>
                  </a:cubicBezTo>
                  <a:cubicBezTo>
                    <a:pt x="24" y="0"/>
                    <a:pt x="0" y="24"/>
                    <a:pt x="0" y="54"/>
                  </a:cubicBezTo>
                  <a:cubicBezTo>
                    <a:pt x="0" y="54"/>
                    <a:pt x="0" y="54"/>
                    <a:pt x="0" y="54"/>
                  </a:cubicBezTo>
                  <a:cubicBezTo>
                    <a:pt x="0" y="84"/>
                    <a:pt x="24" y="108"/>
                    <a:pt x="54" y="108"/>
                  </a:cubicBezTo>
                  <a:cubicBezTo>
                    <a:pt x="54" y="108"/>
                    <a:pt x="54" y="108"/>
                    <a:pt x="54" y="108"/>
                  </a:cubicBezTo>
                  <a:cubicBezTo>
                    <a:pt x="83" y="108"/>
                    <a:pt x="108" y="84"/>
                    <a:pt x="108" y="54"/>
                  </a:cubicBezTo>
                  <a:cubicBezTo>
                    <a:pt x="108" y="54"/>
                    <a:pt x="108" y="54"/>
                    <a:pt x="108" y="54"/>
                  </a:cubicBezTo>
                  <a:cubicBezTo>
                    <a:pt x="108" y="24"/>
                    <a:pt x="83" y="0"/>
                    <a:pt x="54"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5" name="Freeform 19">
              <a:extLst>
                <a:ext uri="{FF2B5EF4-FFF2-40B4-BE49-F238E27FC236}">
                  <a16:creationId xmlns:a16="http://schemas.microsoft.com/office/drawing/2014/main" id="{3487B8D5-DB9F-4BBF-B363-A32D37033679}"/>
                </a:ext>
              </a:extLst>
            </p:cNvPr>
            <p:cNvSpPr>
              <a:spLocks/>
            </p:cNvSpPr>
            <p:nvPr/>
          </p:nvSpPr>
          <p:spPr bwMode="auto">
            <a:xfrm>
              <a:off x="13906500" y="8577263"/>
              <a:ext cx="350838" cy="260350"/>
            </a:xfrm>
            <a:custGeom>
              <a:avLst/>
              <a:gdLst>
                <a:gd name="T0" fmla="*/ 90 w 144"/>
                <a:gd name="T1" fmla="*/ 0 h 107"/>
                <a:gd name="T2" fmla="*/ 53 w 144"/>
                <a:gd name="T3" fmla="*/ 0 h 107"/>
                <a:gd name="T4" fmla="*/ 0 w 144"/>
                <a:gd name="T5" fmla="*/ 54 h 107"/>
                <a:gd name="T6" fmla="*/ 0 w 144"/>
                <a:gd name="T7" fmla="*/ 54 h 107"/>
                <a:gd name="T8" fmla="*/ 53 w 144"/>
                <a:gd name="T9" fmla="*/ 107 h 107"/>
                <a:gd name="T10" fmla="*/ 90 w 144"/>
                <a:gd name="T11" fmla="*/ 107 h 107"/>
                <a:gd name="T12" fmla="*/ 144 w 144"/>
                <a:gd name="T13" fmla="*/ 54 h 107"/>
                <a:gd name="T14" fmla="*/ 144 w 144"/>
                <a:gd name="T15" fmla="*/ 54 h 107"/>
                <a:gd name="T16" fmla="*/ 90 w 144"/>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07">
                  <a:moveTo>
                    <a:pt x="90" y="0"/>
                  </a:moveTo>
                  <a:cubicBezTo>
                    <a:pt x="53" y="0"/>
                    <a:pt x="53" y="0"/>
                    <a:pt x="53" y="0"/>
                  </a:cubicBezTo>
                  <a:cubicBezTo>
                    <a:pt x="24" y="0"/>
                    <a:pt x="0" y="24"/>
                    <a:pt x="0" y="54"/>
                  </a:cubicBezTo>
                  <a:cubicBezTo>
                    <a:pt x="0" y="54"/>
                    <a:pt x="0" y="54"/>
                    <a:pt x="0" y="54"/>
                  </a:cubicBezTo>
                  <a:cubicBezTo>
                    <a:pt x="0" y="83"/>
                    <a:pt x="24" y="107"/>
                    <a:pt x="53" y="107"/>
                  </a:cubicBezTo>
                  <a:cubicBezTo>
                    <a:pt x="90" y="107"/>
                    <a:pt x="90" y="107"/>
                    <a:pt x="90" y="107"/>
                  </a:cubicBezTo>
                  <a:cubicBezTo>
                    <a:pt x="120" y="107"/>
                    <a:pt x="144" y="83"/>
                    <a:pt x="144" y="54"/>
                  </a:cubicBezTo>
                  <a:cubicBezTo>
                    <a:pt x="144" y="54"/>
                    <a:pt x="144" y="54"/>
                    <a:pt x="144" y="54"/>
                  </a:cubicBezTo>
                  <a:cubicBezTo>
                    <a:pt x="144" y="24"/>
                    <a:pt x="120" y="0"/>
                    <a:pt x="90" y="0"/>
                  </a:cubicBezTo>
                  <a:close/>
                </a:path>
              </a:pathLst>
            </a:custGeom>
            <a:solidFill>
              <a:srgbClr val="E3E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6" name="Freeform 20">
              <a:extLst>
                <a:ext uri="{FF2B5EF4-FFF2-40B4-BE49-F238E27FC236}">
                  <a16:creationId xmlns:a16="http://schemas.microsoft.com/office/drawing/2014/main" id="{5A238EB7-9C9A-4BAA-B48F-6F58C084CE77}"/>
                </a:ext>
              </a:extLst>
            </p:cNvPr>
            <p:cNvSpPr>
              <a:spLocks/>
            </p:cNvSpPr>
            <p:nvPr/>
          </p:nvSpPr>
          <p:spPr bwMode="auto">
            <a:xfrm>
              <a:off x="9986963" y="7069138"/>
              <a:ext cx="3852863" cy="3278188"/>
            </a:xfrm>
            <a:custGeom>
              <a:avLst/>
              <a:gdLst>
                <a:gd name="T0" fmla="*/ 1527 w 1581"/>
                <a:gd name="T1" fmla="*/ 762 h 1344"/>
                <a:gd name="T2" fmla="*/ 1418 w 1581"/>
                <a:gd name="T3" fmla="*/ 762 h 1344"/>
                <a:gd name="T4" fmla="*/ 1418 w 1581"/>
                <a:gd name="T5" fmla="*/ 762 h 1344"/>
                <a:gd name="T6" fmla="*/ 1324 w 1581"/>
                <a:gd name="T7" fmla="*/ 762 h 1344"/>
                <a:gd name="T8" fmla="*/ 1269 w 1581"/>
                <a:gd name="T9" fmla="*/ 815 h 1344"/>
                <a:gd name="T10" fmla="*/ 1284 w 1581"/>
                <a:gd name="T11" fmla="*/ 854 h 1344"/>
                <a:gd name="T12" fmla="*/ 1322 w 1581"/>
                <a:gd name="T13" fmla="*/ 870 h 1344"/>
                <a:gd name="T14" fmla="*/ 1394 w 1581"/>
                <a:gd name="T15" fmla="*/ 870 h 1344"/>
                <a:gd name="T16" fmla="*/ 1394 w 1581"/>
                <a:gd name="T17" fmla="*/ 870 h 1344"/>
                <a:gd name="T18" fmla="*/ 1445 w 1581"/>
                <a:gd name="T19" fmla="*/ 923 h 1344"/>
                <a:gd name="T20" fmla="*/ 1389 w 1581"/>
                <a:gd name="T21" fmla="*/ 977 h 1344"/>
                <a:gd name="T22" fmla="*/ 1381 w 1581"/>
                <a:gd name="T23" fmla="*/ 977 h 1344"/>
                <a:gd name="T24" fmla="*/ 1334 w 1581"/>
                <a:gd name="T25" fmla="*/ 1004 h 1344"/>
                <a:gd name="T26" fmla="*/ 768 w 1581"/>
                <a:gd name="T27" fmla="*/ 1337 h 1344"/>
                <a:gd name="T28" fmla="*/ 87 w 1581"/>
                <a:gd name="T29" fmla="*/ 675 h 1344"/>
                <a:gd name="T30" fmla="*/ 90 w 1581"/>
                <a:gd name="T31" fmla="*/ 610 h 1344"/>
                <a:gd name="T32" fmla="*/ 90 w 1581"/>
                <a:gd name="T33" fmla="*/ 607 h 1344"/>
                <a:gd name="T34" fmla="*/ 54 w 1581"/>
                <a:gd name="T35" fmla="*/ 571 h 1344"/>
                <a:gd name="T36" fmla="*/ 16 w 1581"/>
                <a:gd name="T37" fmla="*/ 555 h 1344"/>
                <a:gd name="T38" fmla="*/ 0 w 1581"/>
                <a:gd name="T39" fmla="*/ 517 h 1344"/>
                <a:gd name="T40" fmla="*/ 55 w 1581"/>
                <a:gd name="T41" fmla="*/ 464 h 1344"/>
                <a:gd name="T42" fmla="*/ 238 w 1581"/>
                <a:gd name="T43" fmla="*/ 464 h 1344"/>
                <a:gd name="T44" fmla="*/ 280 w 1581"/>
                <a:gd name="T45" fmla="*/ 411 h 1344"/>
                <a:gd name="T46" fmla="*/ 264 w 1581"/>
                <a:gd name="T47" fmla="*/ 373 h 1344"/>
                <a:gd name="T48" fmla="*/ 226 w 1581"/>
                <a:gd name="T49" fmla="*/ 358 h 1344"/>
                <a:gd name="T50" fmla="*/ 156 w 1581"/>
                <a:gd name="T51" fmla="*/ 358 h 1344"/>
                <a:gd name="T52" fmla="*/ 118 w 1581"/>
                <a:gd name="T53" fmla="*/ 342 h 1344"/>
                <a:gd name="T54" fmla="*/ 102 w 1581"/>
                <a:gd name="T55" fmla="*/ 303 h 1344"/>
                <a:gd name="T56" fmla="*/ 158 w 1581"/>
                <a:gd name="T57" fmla="*/ 250 h 1344"/>
                <a:gd name="T58" fmla="*/ 179 w 1581"/>
                <a:gd name="T59" fmla="*/ 250 h 1344"/>
                <a:gd name="T60" fmla="*/ 268 w 1581"/>
                <a:gd name="T61" fmla="*/ 211 h 1344"/>
                <a:gd name="T62" fmla="*/ 756 w 1581"/>
                <a:gd name="T63" fmla="*/ 0 h 1344"/>
                <a:gd name="T64" fmla="*/ 1419 w 1581"/>
                <a:gd name="T65" fmla="*/ 583 h 1344"/>
                <a:gd name="T66" fmla="*/ 1500 w 1581"/>
                <a:gd name="T67" fmla="*/ 655 h 1344"/>
                <a:gd name="T68" fmla="*/ 1527 w 1581"/>
                <a:gd name="T69" fmla="*/ 655 h 1344"/>
                <a:gd name="T70" fmla="*/ 1581 w 1581"/>
                <a:gd name="T71" fmla="*/ 709 h 1344"/>
                <a:gd name="T72" fmla="*/ 1581 w 1581"/>
                <a:gd name="T73" fmla="*/ 709 h 1344"/>
                <a:gd name="T74" fmla="*/ 1527 w 1581"/>
                <a:gd name="T75" fmla="*/ 762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1" h="1344">
                  <a:moveTo>
                    <a:pt x="1527" y="762"/>
                  </a:moveTo>
                  <a:cubicBezTo>
                    <a:pt x="1418" y="762"/>
                    <a:pt x="1418" y="762"/>
                    <a:pt x="1418" y="762"/>
                  </a:cubicBezTo>
                  <a:cubicBezTo>
                    <a:pt x="1418" y="762"/>
                    <a:pt x="1418" y="762"/>
                    <a:pt x="1418" y="762"/>
                  </a:cubicBezTo>
                  <a:cubicBezTo>
                    <a:pt x="1324" y="762"/>
                    <a:pt x="1324" y="762"/>
                    <a:pt x="1324" y="762"/>
                  </a:cubicBezTo>
                  <a:cubicBezTo>
                    <a:pt x="1294" y="762"/>
                    <a:pt x="1269" y="786"/>
                    <a:pt x="1269" y="815"/>
                  </a:cubicBezTo>
                  <a:cubicBezTo>
                    <a:pt x="1268" y="830"/>
                    <a:pt x="1274" y="844"/>
                    <a:pt x="1284" y="854"/>
                  </a:cubicBezTo>
                  <a:cubicBezTo>
                    <a:pt x="1294" y="864"/>
                    <a:pt x="1308" y="870"/>
                    <a:pt x="1322" y="870"/>
                  </a:cubicBezTo>
                  <a:cubicBezTo>
                    <a:pt x="1394" y="870"/>
                    <a:pt x="1394" y="870"/>
                    <a:pt x="1394" y="870"/>
                  </a:cubicBezTo>
                  <a:cubicBezTo>
                    <a:pt x="1394" y="870"/>
                    <a:pt x="1394" y="870"/>
                    <a:pt x="1394" y="870"/>
                  </a:cubicBezTo>
                  <a:cubicBezTo>
                    <a:pt x="1422" y="871"/>
                    <a:pt x="1445" y="895"/>
                    <a:pt x="1445" y="923"/>
                  </a:cubicBezTo>
                  <a:cubicBezTo>
                    <a:pt x="1445" y="953"/>
                    <a:pt x="1419" y="977"/>
                    <a:pt x="1389" y="977"/>
                  </a:cubicBezTo>
                  <a:cubicBezTo>
                    <a:pt x="1381" y="977"/>
                    <a:pt x="1381" y="977"/>
                    <a:pt x="1381" y="977"/>
                  </a:cubicBezTo>
                  <a:cubicBezTo>
                    <a:pt x="1362" y="977"/>
                    <a:pt x="1344" y="987"/>
                    <a:pt x="1334" y="1004"/>
                  </a:cubicBezTo>
                  <a:cubicBezTo>
                    <a:pt x="1221" y="1200"/>
                    <a:pt x="1010" y="1333"/>
                    <a:pt x="768" y="1337"/>
                  </a:cubicBezTo>
                  <a:cubicBezTo>
                    <a:pt x="396" y="1344"/>
                    <a:pt x="91" y="1048"/>
                    <a:pt x="87" y="675"/>
                  </a:cubicBezTo>
                  <a:cubicBezTo>
                    <a:pt x="87" y="653"/>
                    <a:pt x="88" y="631"/>
                    <a:pt x="90" y="610"/>
                  </a:cubicBezTo>
                  <a:cubicBezTo>
                    <a:pt x="90" y="609"/>
                    <a:pt x="90" y="608"/>
                    <a:pt x="90" y="607"/>
                  </a:cubicBezTo>
                  <a:cubicBezTo>
                    <a:pt x="90" y="587"/>
                    <a:pt x="74" y="571"/>
                    <a:pt x="54" y="571"/>
                  </a:cubicBezTo>
                  <a:cubicBezTo>
                    <a:pt x="39" y="571"/>
                    <a:pt x="26" y="565"/>
                    <a:pt x="16" y="555"/>
                  </a:cubicBezTo>
                  <a:cubicBezTo>
                    <a:pt x="6" y="545"/>
                    <a:pt x="0" y="532"/>
                    <a:pt x="0" y="517"/>
                  </a:cubicBezTo>
                  <a:cubicBezTo>
                    <a:pt x="1" y="487"/>
                    <a:pt x="26" y="464"/>
                    <a:pt x="55" y="464"/>
                  </a:cubicBezTo>
                  <a:cubicBezTo>
                    <a:pt x="238" y="464"/>
                    <a:pt x="238" y="464"/>
                    <a:pt x="238" y="464"/>
                  </a:cubicBezTo>
                  <a:cubicBezTo>
                    <a:pt x="262" y="458"/>
                    <a:pt x="280" y="437"/>
                    <a:pt x="280" y="411"/>
                  </a:cubicBezTo>
                  <a:cubicBezTo>
                    <a:pt x="280" y="396"/>
                    <a:pt x="274" y="383"/>
                    <a:pt x="264" y="373"/>
                  </a:cubicBezTo>
                  <a:cubicBezTo>
                    <a:pt x="255" y="364"/>
                    <a:pt x="241" y="358"/>
                    <a:pt x="226" y="358"/>
                  </a:cubicBezTo>
                  <a:cubicBezTo>
                    <a:pt x="156" y="358"/>
                    <a:pt x="156" y="358"/>
                    <a:pt x="156" y="358"/>
                  </a:cubicBezTo>
                  <a:cubicBezTo>
                    <a:pt x="141" y="358"/>
                    <a:pt x="128" y="352"/>
                    <a:pt x="118" y="342"/>
                  </a:cubicBezTo>
                  <a:cubicBezTo>
                    <a:pt x="108" y="332"/>
                    <a:pt x="102" y="318"/>
                    <a:pt x="102" y="303"/>
                  </a:cubicBezTo>
                  <a:cubicBezTo>
                    <a:pt x="103" y="274"/>
                    <a:pt x="128" y="250"/>
                    <a:pt x="158" y="250"/>
                  </a:cubicBezTo>
                  <a:cubicBezTo>
                    <a:pt x="179" y="250"/>
                    <a:pt x="179" y="250"/>
                    <a:pt x="179" y="250"/>
                  </a:cubicBezTo>
                  <a:cubicBezTo>
                    <a:pt x="213" y="250"/>
                    <a:pt x="245" y="236"/>
                    <a:pt x="268" y="211"/>
                  </a:cubicBezTo>
                  <a:cubicBezTo>
                    <a:pt x="390" y="81"/>
                    <a:pt x="564" y="0"/>
                    <a:pt x="756" y="0"/>
                  </a:cubicBezTo>
                  <a:cubicBezTo>
                    <a:pt x="1096" y="0"/>
                    <a:pt x="1377" y="254"/>
                    <a:pt x="1419" y="583"/>
                  </a:cubicBezTo>
                  <a:cubicBezTo>
                    <a:pt x="1424" y="624"/>
                    <a:pt x="1459" y="655"/>
                    <a:pt x="1500" y="655"/>
                  </a:cubicBezTo>
                  <a:cubicBezTo>
                    <a:pt x="1527" y="655"/>
                    <a:pt x="1527" y="655"/>
                    <a:pt x="1527" y="655"/>
                  </a:cubicBezTo>
                  <a:cubicBezTo>
                    <a:pt x="1557" y="655"/>
                    <a:pt x="1581" y="679"/>
                    <a:pt x="1581" y="709"/>
                  </a:cubicBezTo>
                  <a:cubicBezTo>
                    <a:pt x="1581" y="709"/>
                    <a:pt x="1581" y="709"/>
                    <a:pt x="1581" y="709"/>
                  </a:cubicBezTo>
                  <a:cubicBezTo>
                    <a:pt x="1581" y="738"/>
                    <a:pt x="1557" y="762"/>
                    <a:pt x="1527" y="762"/>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7" name="Freeform 21">
              <a:extLst>
                <a:ext uri="{FF2B5EF4-FFF2-40B4-BE49-F238E27FC236}">
                  <a16:creationId xmlns:a16="http://schemas.microsoft.com/office/drawing/2014/main" id="{E0D59599-E1A5-40C1-A76A-DBC1EED3C8FD}"/>
                </a:ext>
              </a:extLst>
            </p:cNvPr>
            <p:cNvSpPr>
              <a:spLocks/>
            </p:cNvSpPr>
            <p:nvPr/>
          </p:nvSpPr>
          <p:spPr bwMode="auto">
            <a:xfrm>
              <a:off x="9937750" y="7678738"/>
              <a:ext cx="260350" cy="263525"/>
            </a:xfrm>
            <a:custGeom>
              <a:avLst/>
              <a:gdLst>
                <a:gd name="T0" fmla="*/ 53 w 107"/>
                <a:gd name="T1" fmla="*/ 0 h 108"/>
                <a:gd name="T2" fmla="*/ 53 w 107"/>
                <a:gd name="T3" fmla="*/ 0 h 108"/>
                <a:gd name="T4" fmla="*/ 0 w 107"/>
                <a:gd name="T5" fmla="*/ 54 h 108"/>
                <a:gd name="T6" fmla="*/ 0 w 107"/>
                <a:gd name="T7" fmla="*/ 54 h 108"/>
                <a:gd name="T8" fmla="*/ 53 w 107"/>
                <a:gd name="T9" fmla="*/ 108 h 108"/>
                <a:gd name="T10" fmla="*/ 53 w 107"/>
                <a:gd name="T11" fmla="*/ 108 h 108"/>
                <a:gd name="T12" fmla="*/ 107 w 107"/>
                <a:gd name="T13" fmla="*/ 54 h 108"/>
                <a:gd name="T14" fmla="*/ 107 w 107"/>
                <a:gd name="T15" fmla="*/ 54 h 108"/>
                <a:gd name="T16" fmla="*/ 53 w 107"/>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53" y="0"/>
                  </a:moveTo>
                  <a:cubicBezTo>
                    <a:pt x="53" y="0"/>
                    <a:pt x="53" y="0"/>
                    <a:pt x="53" y="0"/>
                  </a:cubicBezTo>
                  <a:cubicBezTo>
                    <a:pt x="24" y="0"/>
                    <a:pt x="0" y="24"/>
                    <a:pt x="0" y="54"/>
                  </a:cubicBezTo>
                  <a:cubicBezTo>
                    <a:pt x="0" y="54"/>
                    <a:pt x="0" y="54"/>
                    <a:pt x="0" y="54"/>
                  </a:cubicBezTo>
                  <a:cubicBezTo>
                    <a:pt x="0" y="84"/>
                    <a:pt x="24" y="108"/>
                    <a:pt x="53" y="108"/>
                  </a:cubicBezTo>
                  <a:cubicBezTo>
                    <a:pt x="53" y="108"/>
                    <a:pt x="53" y="108"/>
                    <a:pt x="53" y="108"/>
                  </a:cubicBezTo>
                  <a:cubicBezTo>
                    <a:pt x="83" y="108"/>
                    <a:pt x="107" y="84"/>
                    <a:pt x="107" y="54"/>
                  </a:cubicBezTo>
                  <a:cubicBezTo>
                    <a:pt x="107" y="54"/>
                    <a:pt x="107" y="54"/>
                    <a:pt x="107" y="54"/>
                  </a:cubicBezTo>
                  <a:cubicBezTo>
                    <a:pt x="107" y="24"/>
                    <a:pt x="83" y="0"/>
                    <a:pt x="53"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8" name="Freeform 22">
              <a:extLst>
                <a:ext uri="{FF2B5EF4-FFF2-40B4-BE49-F238E27FC236}">
                  <a16:creationId xmlns:a16="http://schemas.microsoft.com/office/drawing/2014/main" id="{1F2ADE25-7FD7-4219-A274-6F11663BEA0F}"/>
                </a:ext>
              </a:extLst>
            </p:cNvPr>
            <p:cNvSpPr>
              <a:spLocks/>
            </p:cNvSpPr>
            <p:nvPr/>
          </p:nvSpPr>
          <p:spPr bwMode="auto">
            <a:xfrm>
              <a:off x="13884275" y="8666163"/>
              <a:ext cx="352425" cy="261938"/>
            </a:xfrm>
            <a:custGeom>
              <a:avLst/>
              <a:gdLst>
                <a:gd name="T0" fmla="*/ 91 w 145"/>
                <a:gd name="T1" fmla="*/ 0 h 107"/>
                <a:gd name="T2" fmla="*/ 54 w 145"/>
                <a:gd name="T3" fmla="*/ 0 h 107"/>
                <a:gd name="T4" fmla="*/ 0 w 145"/>
                <a:gd name="T5" fmla="*/ 54 h 107"/>
                <a:gd name="T6" fmla="*/ 0 w 145"/>
                <a:gd name="T7" fmla="*/ 54 h 107"/>
                <a:gd name="T8" fmla="*/ 54 w 145"/>
                <a:gd name="T9" fmla="*/ 107 h 107"/>
                <a:gd name="T10" fmla="*/ 91 w 145"/>
                <a:gd name="T11" fmla="*/ 107 h 107"/>
                <a:gd name="T12" fmla="*/ 145 w 145"/>
                <a:gd name="T13" fmla="*/ 54 h 107"/>
                <a:gd name="T14" fmla="*/ 145 w 145"/>
                <a:gd name="T15" fmla="*/ 54 h 107"/>
                <a:gd name="T16" fmla="*/ 91 w 145"/>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07">
                  <a:moveTo>
                    <a:pt x="91" y="0"/>
                  </a:moveTo>
                  <a:cubicBezTo>
                    <a:pt x="54" y="0"/>
                    <a:pt x="54" y="0"/>
                    <a:pt x="54" y="0"/>
                  </a:cubicBezTo>
                  <a:cubicBezTo>
                    <a:pt x="24" y="0"/>
                    <a:pt x="0" y="24"/>
                    <a:pt x="0" y="54"/>
                  </a:cubicBezTo>
                  <a:cubicBezTo>
                    <a:pt x="0" y="54"/>
                    <a:pt x="0" y="54"/>
                    <a:pt x="0" y="54"/>
                  </a:cubicBezTo>
                  <a:cubicBezTo>
                    <a:pt x="0" y="83"/>
                    <a:pt x="24" y="107"/>
                    <a:pt x="54" y="107"/>
                  </a:cubicBezTo>
                  <a:cubicBezTo>
                    <a:pt x="91" y="107"/>
                    <a:pt x="91" y="107"/>
                    <a:pt x="91" y="107"/>
                  </a:cubicBezTo>
                  <a:cubicBezTo>
                    <a:pt x="121" y="107"/>
                    <a:pt x="145" y="83"/>
                    <a:pt x="145" y="54"/>
                  </a:cubicBezTo>
                  <a:cubicBezTo>
                    <a:pt x="145" y="54"/>
                    <a:pt x="145" y="54"/>
                    <a:pt x="145" y="54"/>
                  </a:cubicBezTo>
                  <a:cubicBezTo>
                    <a:pt x="145" y="24"/>
                    <a:pt x="121" y="0"/>
                    <a:pt x="91" y="0"/>
                  </a:cubicBezTo>
                  <a:close/>
                </a:path>
              </a:pathLst>
            </a:custGeom>
            <a:solidFill>
              <a:srgbClr val="D2E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29" name="Group 28">
            <a:extLst>
              <a:ext uri="{FF2B5EF4-FFF2-40B4-BE49-F238E27FC236}">
                <a16:creationId xmlns:a16="http://schemas.microsoft.com/office/drawing/2014/main" id="{0895AB3E-8CDA-403B-8CB7-1851BCF36EC9}"/>
              </a:ext>
            </a:extLst>
          </p:cNvPr>
          <p:cNvGrpSpPr/>
          <p:nvPr/>
        </p:nvGrpSpPr>
        <p:grpSpPr>
          <a:xfrm>
            <a:off x="1595411" y="2178553"/>
            <a:ext cx="3396014" cy="1924593"/>
            <a:chOff x="2293938" y="8405813"/>
            <a:chExt cx="6792913" cy="3849688"/>
          </a:xfrm>
        </p:grpSpPr>
        <p:sp>
          <p:nvSpPr>
            <p:cNvPr id="30" name="Freeform 50">
              <a:extLst>
                <a:ext uri="{FF2B5EF4-FFF2-40B4-BE49-F238E27FC236}">
                  <a16:creationId xmlns:a16="http://schemas.microsoft.com/office/drawing/2014/main" id="{25BC5A23-2D26-41F3-8E9B-1725C26F7294}"/>
                </a:ext>
              </a:extLst>
            </p:cNvPr>
            <p:cNvSpPr>
              <a:spLocks/>
            </p:cNvSpPr>
            <p:nvPr/>
          </p:nvSpPr>
          <p:spPr bwMode="auto">
            <a:xfrm>
              <a:off x="2754313" y="8405813"/>
              <a:ext cx="5873750" cy="3849688"/>
            </a:xfrm>
            <a:custGeom>
              <a:avLst/>
              <a:gdLst>
                <a:gd name="T0" fmla="*/ 2325 w 2410"/>
                <a:gd name="T1" fmla="*/ 1578 h 1578"/>
                <a:gd name="T2" fmla="*/ 84 w 2410"/>
                <a:gd name="T3" fmla="*/ 1578 h 1578"/>
                <a:gd name="T4" fmla="*/ 0 w 2410"/>
                <a:gd name="T5" fmla="*/ 1494 h 1578"/>
                <a:gd name="T6" fmla="*/ 0 w 2410"/>
                <a:gd name="T7" fmla="*/ 84 h 1578"/>
                <a:gd name="T8" fmla="*/ 84 w 2410"/>
                <a:gd name="T9" fmla="*/ 0 h 1578"/>
                <a:gd name="T10" fmla="*/ 2325 w 2410"/>
                <a:gd name="T11" fmla="*/ 0 h 1578"/>
                <a:gd name="T12" fmla="*/ 2410 w 2410"/>
                <a:gd name="T13" fmla="*/ 84 h 1578"/>
                <a:gd name="T14" fmla="*/ 2410 w 2410"/>
                <a:gd name="T15" fmla="*/ 1494 h 1578"/>
                <a:gd name="T16" fmla="*/ 2325 w 2410"/>
                <a:gd name="T17" fmla="*/ 1578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0" h="1578">
                  <a:moveTo>
                    <a:pt x="2325" y="1578"/>
                  </a:moveTo>
                  <a:cubicBezTo>
                    <a:pt x="84" y="1578"/>
                    <a:pt x="84" y="1578"/>
                    <a:pt x="84" y="1578"/>
                  </a:cubicBezTo>
                  <a:cubicBezTo>
                    <a:pt x="38" y="1578"/>
                    <a:pt x="0" y="1541"/>
                    <a:pt x="0" y="1494"/>
                  </a:cubicBezTo>
                  <a:cubicBezTo>
                    <a:pt x="0" y="84"/>
                    <a:pt x="0" y="84"/>
                    <a:pt x="0" y="84"/>
                  </a:cubicBezTo>
                  <a:cubicBezTo>
                    <a:pt x="0" y="38"/>
                    <a:pt x="38" y="0"/>
                    <a:pt x="84" y="0"/>
                  </a:cubicBezTo>
                  <a:cubicBezTo>
                    <a:pt x="2325" y="0"/>
                    <a:pt x="2325" y="0"/>
                    <a:pt x="2325" y="0"/>
                  </a:cubicBezTo>
                  <a:cubicBezTo>
                    <a:pt x="2372" y="0"/>
                    <a:pt x="2410" y="38"/>
                    <a:pt x="2410" y="84"/>
                  </a:cubicBezTo>
                  <a:cubicBezTo>
                    <a:pt x="2410" y="1494"/>
                    <a:pt x="2410" y="1494"/>
                    <a:pt x="2410" y="1494"/>
                  </a:cubicBezTo>
                  <a:cubicBezTo>
                    <a:pt x="2410" y="1541"/>
                    <a:pt x="2372" y="1578"/>
                    <a:pt x="2325" y="1578"/>
                  </a:cubicBezTo>
                  <a:close/>
                </a:path>
              </a:pathLst>
            </a:custGeom>
            <a:solidFill>
              <a:srgbClr val="BAA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1" name="Rectangle 51">
              <a:extLst>
                <a:ext uri="{FF2B5EF4-FFF2-40B4-BE49-F238E27FC236}">
                  <a16:creationId xmlns:a16="http://schemas.microsoft.com/office/drawing/2014/main" id="{A2CCCFCB-C4EE-45D1-9989-A23C570A8DBB}"/>
                </a:ext>
              </a:extLst>
            </p:cNvPr>
            <p:cNvSpPr>
              <a:spLocks noChangeArrowheads="1"/>
            </p:cNvSpPr>
            <p:nvPr/>
          </p:nvSpPr>
          <p:spPr bwMode="auto">
            <a:xfrm>
              <a:off x="2981325" y="8636000"/>
              <a:ext cx="5418138" cy="3211513"/>
            </a:xfrm>
            <a:prstGeom prst="rect">
              <a:avLst/>
            </a:prstGeom>
            <a:solidFill>
              <a:srgbClr val="D4C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2" name="Freeform 52">
              <a:extLst>
                <a:ext uri="{FF2B5EF4-FFF2-40B4-BE49-F238E27FC236}">
                  <a16:creationId xmlns:a16="http://schemas.microsoft.com/office/drawing/2014/main" id="{3E6F7CDF-FF3E-4AF2-BF92-38795D042254}"/>
                </a:ext>
              </a:extLst>
            </p:cNvPr>
            <p:cNvSpPr>
              <a:spLocks/>
            </p:cNvSpPr>
            <p:nvPr/>
          </p:nvSpPr>
          <p:spPr bwMode="auto">
            <a:xfrm>
              <a:off x="2293938" y="11931650"/>
              <a:ext cx="6792913" cy="323850"/>
            </a:xfrm>
            <a:custGeom>
              <a:avLst/>
              <a:gdLst>
                <a:gd name="T0" fmla="*/ 2771 w 2787"/>
                <a:gd name="T1" fmla="*/ 133 h 133"/>
                <a:gd name="T2" fmla="*/ 17 w 2787"/>
                <a:gd name="T3" fmla="*/ 133 h 133"/>
                <a:gd name="T4" fmla="*/ 0 w 2787"/>
                <a:gd name="T5" fmla="*/ 117 h 133"/>
                <a:gd name="T6" fmla="*/ 0 w 2787"/>
                <a:gd name="T7" fmla="*/ 16 h 133"/>
                <a:gd name="T8" fmla="*/ 17 w 2787"/>
                <a:gd name="T9" fmla="*/ 0 h 133"/>
                <a:gd name="T10" fmla="*/ 2771 w 2787"/>
                <a:gd name="T11" fmla="*/ 0 h 133"/>
                <a:gd name="T12" fmla="*/ 2787 w 2787"/>
                <a:gd name="T13" fmla="*/ 16 h 133"/>
                <a:gd name="T14" fmla="*/ 2787 w 2787"/>
                <a:gd name="T15" fmla="*/ 117 h 133"/>
                <a:gd name="T16" fmla="*/ 2771 w 2787"/>
                <a:gd name="T1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7" h="133">
                  <a:moveTo>
                    <a:pt x="2771" y="133"/>
                  </a:moveTo>
                  <a:cubicBezTo>
                    <a:pt x="17" y="133"/>
                    <a:pt x="17" y="133"/>
                    <a:pt x="17" y="133"/>
                  </a:cubicBezTo>
                  <a:cubicBezTo>
                    <a:pt x="8" y="133"/>
                    <a:pt x="0" y="126"/>
                    <a:pt x="0" y="117"/>
                  </a:cubicBezTo>
                  <a:cubicBezTo>
                    <a:pt x="0" y="16"/>
                    <a:pt x="0" y="16"/>
                    <a:pt x="0" y="16"/>
                  </a:cubicBezTo>
                  <a:cubicBezTo>
                    <a:pt x="0" y="7"/>
                    <a:pt x="8" y="0"/>
                    <a:pt x="17" y="0"/>
                  </a:cubicBezTo>
                  <a:cubicBezTo>
                    <a:pt x="2771" y="0"/>
                    <a:pt x="2771" y="0"/>
                    <a:pt x="2771" y="0"/>
                  </a:cubicBezTo>
                  <a:cubicBezTo>
                    <a:pt x="2780" y="0"/>
                    <a:pt x="2787" y="7"/>
                    <a:pt x="2787" y="16"/>
                  </a:cubicBezTo>
                  <a:cubicBezTo>
                    <a:pt x="2787" y="117"/>
                    <a:pt x="2787" y="117"/>
                    <a:pt x="2787" y="117"/>
                  </a:cubicBezTo>
                  <a:cubicBezTo>
                    <a:pt x="2787" y="126"/>
                    <a:pt x="2780" y="133"/>
                    <a:pt x="2771" y="133"/>
                  </a:cubicBezTo>
                  <a:close/>
                </a:path>
              </a:pathLst>
            </a:custGeom>
            <a:solidFill>
              <a:srgbClr val="A38F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3" name="Freeform 53">
              <a:extLst>
                <a:ext uri="{FF2B5EF4-FFF2-40B4-BE49-F238E27FC236}">
                  <a16:creationId xmlns:a16="http://schemas.microsoft.com/office/drawing/2014/main" id="{2FFAE6CE-4C7D-45A4-8A3C-D97584974595}"/>
                </a:ext>
              </a:extLst>
            </p:cNvPr>
            <p:cNvSpPr>
              <a:spLocks/>
            </p:cNvSpPr>
            <p:nvPr/>
          </p:nvSpPr>
          <p:spPr bwMode="auto">
            <a:xfrm>
              <a:off x="5089525" y="11931650"/>
              <a:ext cx="1204913" cy="79375"/>
            </a:xfrm>
            <a:custGeom>
              <a:avLst/>
              <a:gdLst>
                <a:gd name="T0" fmla="*/ 464 w 494"/>
                <a:gd name="T1" fmla="*/ 33 h 33"/>
                <a:gd name="T2" fmla="*/ 30 w 494"/>
                <a:gd name="T3" fmla="*/ 33 h 33"/>
                <a:gd name="T4" fmla="*/ 10 w 494"/>
                <a:gd name="T5" fmla="*/ 20 h 33"/>
                <a:gd name="T6" fmla="*/ 0 w 494"/>
                <a:gd name="T7" fmla="*/ 0 h 33"/>
                <a:gd name="T8" fmla="*/ 494 w 494"/>
                <a:gd name="T9" fmla="*/ 0 h 33"/>
                <a:gd name="T10" fmla="*/ 484 w 494"/>
                <a:gd name="T11" fmla="*/ 20 h 33"/>
                <a:gd name="T12" fmla="*/ 464 w 49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94" h="33">
                  <a:moveTo>
                    <a:pt x="464" y="33"/>
                  </a:moveTo>
                  <a:cubicBezTo>
                    <a:pt x="30" y="33"/>
                    <a:pt x="30" y="33"/>
                    <a:pt x="30" y="33"/>
                  </a:cubicBezTo>
                  <a:cubicBezTo>
                    <a:pt x="21" y="33"/>
                    <a:pt x="14" y="28"/>
                    <a:pt x="10" y="20"/>
                  </a:cubicBezTo>
                  <a:cubicBezTo>
                    <a:pt x="0" y="0"/>
                    <a:pt x="0" y="0"/>
                    <a:pt x="0" y="0"/>
                  </a:cubicBezTo>
                  <a:cubicBezTo>
                    <a:pt x="494" y="0"/>
                    <a:pt x="494" y="0"/>
                    <a:pt x="494" y="0"/>
                  </a:cubicBezTo>
                  <a:cubicBezTo>
                    <a:pt x="484" y="20"/>
                    <a:pt x="484" y="20"/>
                    <a:pt x="484" y="20"/>
                  </a:cubicBezTo>
                  <a:cubicBezTo>
                    <a:pt x="480" y="28"/>
                    <a:pt x="472" y="33"/>
                    <a:pt x="464" y="33"/>
                  </a:cubicBezTo>
                  <a:close/>
                </a:path>
              </a:pathLst>
            </a:custGeom>
            <a:solidFill>
              <a:srgbClr val="7260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34" name="Group 33">
            <a:extLst>
              <a:ext uri="{FF2B5EF4-FFF2-40B4-BE49-F238E27FC236}">
                <a16:creationId xmlns:a16="http://schemas.microsoft.com/office/drawing/2014/main" id="{A5888FB8-A15A-434F-B715-1635E160B8FE}"/>
              </a:ext>
            </a:extLst>
          </p:cNvPr>
          <p:cNvGrpSpPr/>
          <p:nvPr/>
        </p:nvGrpSpPr>
        <p:grpSpPr>
          <a:xfrm>
            <a:off x="2012461" y="2580335"/>
            <a:ext cx="1335708" cy="909520"/>
            <a:chOff x="4489450" y="4610100"/>
            <a:chExt cx="2671763" cy="1819276"/>
          </a:xfrm>
        </p:grpSpPr>
        <p:sp>
          <p:nvSpPr>
            <p:cNvPr id="35" name="Freeform 54">
              <a:extLst>
                <a:ext uri="{FF2B5EF4-FFF2-40B4-BE49-F238E27FC236}">
                  <a16:creationId xmlns:a16="http://schemas.microsoft.com/office/drawing/2014/main" id="{592016AE-B108-46DB-9988-BA604F1B71B1}"/>
                </a:ext>
              </a:extLst>
            </p:cNvPr>
            <p:cNvSpPr>
              <a:spLocks/>
            </p:cNvSpPr>
            <p:nvPr/>
          </p:nvSpPr>
          <p:spPr bwMode="auto">
            <a:xfrm>
              <a:off x="4489450" y="4610100"/>
              <a:ext cx="2671763" cy="96838"/>
            </a:xfrm>
            <a:custGeom>
              <a:avLst/>
              <a:gdLst>
                <a:gd name="T0" fmla="*/ 1096 w 1096"/>
                <a:gd name="T1" fmla="*/ 40 h 40"/>
                <a:gd name="T2" fmla="*/ 0 w 1096"/>
                <a:gd name="T3" fmla="*/ 40 h 40"/>
                <a:gd name="T4" fmla="*/ 0 w 1096"/>
                <a:gd name="T5" fmla="*/ 31 h 40"/>
                <a:gd name="T6" fmla="*/ 31 w 1096"/>
                <a:gd name="T7" fmla="*/ 0 h 40"/>
                <a:gd name="T8" fmla="*/ 1065 w 1096"/>
                <a:gd name="T9" fmla="*/ 0 h 40"/>
                <a:gd name="T10" fmla="*/ 1096 w 1096"/>
                <a:gd name="T11" fmla="*/ 31 h 40"/>
                <a:gd name="T12" fmla="*/ 1096 w 109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096" h="40">
                  <a:moveTo>
                    <a:pt x="1096" y="40"/>
                  </a:moveTo>
                  <a:cubicBezTo>
                    <a:pt x="0" y="40"/>
                    <a:pt x="0" y="40"/>
                    <a:pt x="0" y="40"/>
                  </a:cubicBezTo>
                  <a:cubicBezTo>
                    <a:pt x="0" y="31"/>
                    <a:pt x="0" y="31"/>
                    <a:pt x="0" y="31"/>
                  </a:cubicBezTo>
                  <a:cubicBezTo>
                    <a:pt x="0" y="14"/>
                    <a:pt x="14" y="0"/>
                    <a:pt x="31" y="0"/>
                  </a:cubicBezTo>
                  <a:cubicBezTo>
                    <a:pt x="1065" y="0"/>
                    <a:pt x="1065" y="0"/>
                    <a:pt x="1065" y="0"/>
                  </a:cubicBezTo>
                  <a:cubicBezTo>
                    <a:pt x="1082" y="0"/>
                    <a:pt x="1096" y="14"/>
                    <a:pt x="1096" y="31"/>
                  </a:cubicBezTo>
                  <a:lnTo>
                    <a:pt x="1096" y="40"/>
                  </a:ln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6" name="Freeform 55">
              <a:extLst>
                <a:ext uri="{FF2B5EF4-FFF2-40B4-BE49-F238E27FC236}">
                  <a16:creationId xmlns:a16="http://schemas.microsoft.com/office/drawing/2014/main" id="{0EE13C81-976F-4148-ABDB-7C5CC651FCD8}"/>
                </a:ext>
              </a:extLst>
            </p:cNvPr>
            <p:cNvSpPr>
              <a:spLocks/>
            </p:cNvSpPr>
            <p:nvPr/>
          </p:nvSpPr>
          <p:spPr bwMode="auto">
            <a:xfrm>
              <a:off x="4489450" y="4706938"/>
              <a:ext cx="2671763" cy="1722438"/>
            </a:xfrm>
            <a:custGeom>
              <a:avLst/>
              <a:gdLst>
                <a:gd name="T0" fmla="*/ 1056 w 1096"/>
                <a:gd name="T1" fmla="*/ 706 h 706"/>
                <a:gd name="T2" fmla="*/ 41 w 1096"/>
                <a:gd name="T3" fmla="*/ 706 h 706"/>
                <a:gd name="T4" fmla="*/ 0 w 1096"/>
                <a:gd name="T5" fmla="*/ 665 h 706"/>
                <a:gd name="T6" fmla="*/ 0 w 1096"/>
                <a:gd name="T7" fmla="*/ 0 h 706"/>
                <a:gd name="T8" fmla="*/ 1096 w 1096"/>
                <a:gd name="T9" fmla="*/ 0 h 706"/>
                <a:gd name="T10" fmla="*/ 1096 w 1096"/>
                <a:gd name="T11" fmla="*/ 665 h 706"/>
                <a:gd name="T12" fmla="*/ 1056 w 1096"/>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1096" h="706">
                  <a:moveTo>
                    <a:pt x="1056" y="706"/>
                  </a:moveTo>
                  <a:cubicBezTo>
                    <a:pt x="41" y="706"/>
                    <a:pt x="41" y="706"/>
                    <a:pt x="41" y="706"/>
                  </a:cubicBezTo>
                  <a:cubicBezTo>
                    <a:pt x="18" y="706"/>
                    <a:pt x="0" y="688"/>
                    <a:pt x="0" y="665"/>
                  </a:cubicBezTo>
                  <a:cubicBezTo>
                    <a:pt x="0" y="0"/>
                    <a:pt x="0" y="0"/>
                    <a:pt x="0" y="0"/>
                  </a:cubicBezTo>
                  <a:cubicBezTo>
                    <a:pt x="1096" y="0"/>
                    <a:pt x="1096" y="0"/>
                    <a:pt x="1096" y="0"/>
                  </a:cubicBezTo>
                  <a:cubicBezTo>
                    <a:pt x="1096" y="665"/>
                    <a:pt x="1096" y="665"/>
                    <a:pt x="1096" y="665"/>
                  </a:cubicBezTo>
                  <a:cubicBezTo>
                    <a:pt x="1096" y="688"/>
                    <a:pt x="1078" y="706"/>
                    <a:pt x="1056" y="706"/>
                  </a:cubicBezTo>
                  <a:close/>
                </a:path>
              </a:pathLst>
            </a:custGeom>
            <a:solidFill>
              <a:srgbClr val="E7E4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7" name="Oval 56">
              <a:extLst>
                <a:ext uri="{FF2B5EF4-FFF2-40B4-BE49-F238E27FC236}">
                  <a16:creationId xmlns:a16="http://schemas.microsoft.com/office/drawing/2014/main" id="{588A0207-9E9A-48D1-A3E4-D0D6E58937A5}"/>
                </a:ext>
              </a:extLst>
            </p:cNvPr>
            <p:cNvSpPr>
              <a:spLocks noChangeArrowheads="1"/>
            </p:cNvSpPr>
            <p:nvPr/>
          </p:nvSpPr>
          <p:spPr bwMode="auto">
            <a:xfrm>
              <a:off x="4565650" y="4643438"/>
              <a:ext cx="31750"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8" name="Oval 57">
              <a:extLst>
                <a:ext uri="{FF2B5EF4-FFF2-40B4-BE49-F238E27FC236}">
                  <a16:creationId xmlns:a16="http://schemas.microsoft.com/office/drawing/2014/main" id="{33DEFCEE-2AE8-45B1-9B40-C1B89AAA343B}"/>
                </a:ext>
              </a:extLst>
            </p:cNvPr>
            <p:cNvSpPr>
              <a:spLocks noChangeArrowheads="1"/>
            </p:cNvSpPr>
            <p:nvPr/>
          </p:nvSpPr>
          <p:spPr bwMode="auto">
            <a:xfrm>
              <a:off x="4614863" y="4643438"/>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39" name="Oval 58">
              <a:extLst>
                <a:ext uri="{FF2B5EF4-FFF2-40B4-BE49-F238E27FC236}">
                  <a16:creationId xmlns:a16="http://schemas.microsoft.com/office/drawing/2014/main" id="{A94534AE-9351-479A-B918-7E8A45836E3A}"/>
                </a:ext>
              </a:extLst>
            </p:cNvPr>
            <p:cNvSpPr>
              <a:spLocks noChangeArrowheads="1"/>
            </p:cNvSpPr>
            <p:nvPr/>
          </p:nvSpPr>
          <p:spPr bwMode="auto">
            <a:xfrm>
              <a:off x="4662488" y="4643438"/>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0" name="Freeform 59">
              <a:extLst>
                <a:ext uri="{FF2B5EF4-FFF2-40B4-BE49-F238E27FC236}">
                  <a16:creationId xmlns:a16="http://schemas.microsoft.com/office/drawing/2014/main" id="{AE4F6248-230F-4C85-9CF3-EB109707087A}"/>
                </a:ext>
              </a:extLst>
            </p:cNvPr>
            <p:cNvSpPr>
              <a:spLocks/>
            </p:cNvSpPr>
            <p:nvPr/>
          </p:nvSpPr>
          <p:spPr bwMode="auto">
            <a:xfrm>
              <a:off x="5045075" y="4854575"/>
              <a:ext cx="1560513" cy="211138"/>
            </a:xfrm>
            <a:custGeom>
              <a:avLst/>
              <a:gdLst>
                <a:gd name="T0" fmla="*/ 622 w 640"/>
                <a:gd name="T1" fmla="*/ 87 h 87"/>
                <a:gd name="T2" fmla="*/ 18 w 640"/>
                <a:gd name="T3" fmla="*/ 87 h 87"/>
                <a:gd name="T4" fmla="*/ 0 w 640"/>
                <a:gd name="T5" fmla="*/ 69 h 87"/>
                <a:gd name="T6" fmla="*/ 0 w 640"/>
                <a:gd name="T7" fmla="*/ 18 h 87"/>
                <a:gd name="T8" fmla="*/ 18 w 640"/>
                <a:gd name="T9" fmla="*/ 0 h 87"/>
                <a:gd name="T10" fmla="*/ 622 w 640"/>
                <a:gd name="T11" fmla="*/ 0 h 87"/>
                <a:gd name="T12" fmla="*/ 640 w 640"/>
                <a:gd name="T13" fmla="*/ 18 h 87"/>
                <a:gd name="T14" fmla="*/ 640 w 640"/>
                <a:gd name="T15" fmla="*/ 69 h 87"/>
                <a:gd name="T16" fmla="*/ 622 w 640"/>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87">
                  <a:moveTo>
                    <a:pt x="622" y="87"/>
                  </a:moveTo>
                  <a:cubicBezTo>
                    <a:pt x="18" y="87"/>
                    <a:pt x="18" y="87"/>
                    <a:pt x="18" y="87"/>
                  </a:cubicBezTo>
                  <a:cubicBezTo>
                    <a:pt x="8" y="87"/>
                    <a:pt x="0" y="79"/>
                    <a:pt x="0" y="69"/>
                  </a:cubicBezTo>
                  <a:cubicBezTo>
                    <a:pt x="0" y="18"/>
                    <a:pt x="0" y="18"/>
                    <a:pt x="0" y="18"/>
                  </a:cubicBezTo>
                  <a:cubicBezTo>
                    <a:pt x="0" y="8"/>
                    <a:pt x="8" y="0"/>
                    <a:pt x="18" y="0"/>
                  </a:cubicBezTo>
                  <a:cubicBezTo>
                    <a:pt x="622" y="0"/>
                    <a:pt x="622" y="0"/>
                    <a:pt x="622" y="0"/>
                  </a:cubicBezTo>
                  <a:cubicBezTo>
                    <a:pt x="632" y="0"/>
                    <a:pt x="640" y="8"/>
                    <a:pt x="640" y="18"/>
                  </a:cubicBezTo>
                  <a:cubicBezTo>
                    <a:pt x="640" y="69"/>
                    <a:pt x="640" y="69"/>
                    <a:pt x="640" y="69"/>
                  </a:cubicBezTo>
                  <a:cubicBezTo>
                    <a:pt x="640" y="79"/>
                    <a:pt x="632" y="87"/>
                    <a:pt x="622" y="87"/>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1" name="Freeform 60">
              <a:extLst>
                <a:ext uri="{FF2B5EF4-FFF2-40B4-BE49-F238E27FC236}">
                  <a16:creationId xmlns:a16="http://schemas.microsoft.com/office/drawing/2014/main" id="{2E82165C-4F25-4CDB-9F96-AB9FC84B814C}"/>
                </a:ext>
              </a:extLst>
            </p:cNvPr>
            <p:cNvSpPr>
              <a:spLocks/>
            </p:cNvSpPr>
            <p:nvPr/>
          </p:nvSpPr>
          <p:spPr bwMode="auto">
            <a:xfrm>
              <a:off x="5045075" y="5173663"/>
              <a:ext cx="858838" cy="509588"/>
            </a:xfrm>
            <a:custGeom>
              <a:avLst/>
              <a:gdLst>
                <a:gd name="T0" fmla="*/ 334 w 352"/>
                <a:gd name="T1" fmla="*/ 209 h 209"/>
                <a:gd name="T2" fmla="*/ 18 w 352"/>
                <a:gd name="T3" fmla="*/ 209 h 209"/>
                <a:gd name="T4" fmla="*/ 0 w 352"/>
                <a:gd name="T5" fmla="*/ 191 h 209"/>
                <a:gd name="T6" fmla="*/ 0 w 352"/>
                <a:gd name="T7" fmla="*/ 18 h 209"/>
                <a:gd name="T8" fmla="*/ 18 w 352"/>
                <a:gd name="T9" fmla="*/ 0 h 209"/>
                <a:gd name="T10" fmla="*/ 334 w 352"/>
                <a:gd name="T11" fmla="*/ 0 h 209"/>
                <a:gd name="T12" fmla="*/ 352 w 352"/>
                <a:gd name="T13" fmla="*/ 18 h 209"/>
                <a:gd name="T14" fmla="*/ 352 w 352"/>
                <a:gd name="T15" fmla="*/ 191 h 209"/>
                <a:gd name="T16" fmla="*/ 334 w 352"/>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09">
                  <a:moveTo>
                    <a:pt x="334" y="209"/>
                  </a:moveTo>
                  <a:cubicBezTo>
                    <a:pt x="18" y="209"/>
                    <a:pt x="18" y="209"/>
                    <a:pt x="18" y="209"/>
                  </a:cubicBezTo>
                  <a:cubicBezTo>
                    <a:pt x="8" y="209"/>
                    <a:pt x="0" y="201"/>
                    <a:pt x="0" y="191"/>
                  </a:cubicBezTo>
                  <a:cubicBezTo>
                    <a:pt x="0" y="18"/>
                    <a:pt x="0" y="18"/>
                    <a:pt x="0" y="18"/>
                  </a:cubicBezTo>
                  <a:cubicBezTo>
                    <a:pt x="0" y="8"/>
                    <a:pt x="8" y="0"/>
                    <a:pt x="18" y="0"/>
                  </a:cubicBezTo>
                  <a:cubicBezTo>
                    <a:pt x="334" y="0"/>
                    <a:pt x="334" y="0"/>
                    <a:pt x="334" y="0"/>
                  </a:cubicBezTo>
                  <a:cubicBezTo>
                    <a:pt x="344" y="0"/>
                    <a:pt x="352" y="8"/>
                    <a:pt x="352" y="18"/>
                  </a:cubicBezTo>
                  <a:cubicBezTo>
                    <a:pt x="352" y="191"/>
                    <a:pt x="352" y="191"/>
                    <a:pt x="352" y="191"/>
                  </a:cubicBezTo>
                  <a:cubicBezTo>
                    <a:pt x="352" y="201"/>
                    <a:pt x="344" y="209"/>
                    <a:pt x="334" y="209"/>
                  </a:cubicBezTo>
                  <a:close/>
                </a:path>
              </a:pathLst>
            </a:custGeom>
            <a:solidFill>
              <a:srgbClr val="8A7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2" name="Freeform 61">
              <a:extLst>
                <a:ext uri="{FF2B5EF4-FFF2-40B4-BE49-F238E27FC236}">
                  <a16:creationId xmlns:a16="http://schemas.microsoft.com/office/drawing/2014/main" id="{4C4BA445-F352-4A32-A8D0-C7735BAD3FAA}"/>
                </a:ext>
              </a:extLst>
            </p:cNvPr>
            <p:cNvSpPr>
              <a:spLocks/>
            </p:cNvSpPr>
            <p:nvPr/>
          </p:nvSpPr>
          <p:spPr bwMode="auto">
            <a:xfrm>
              <a:off x="5092700"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3" name="Freeform 62">
              <a:extLst>
                <a:ext uri="{FF2B5EF4-FFF2-40B4-BE49-F238E27FC236}">
                  <a16:creationId xmlns:a16="http://schemas.microsoft.com/office/drawing/2014/main" id="{9A8043DF-8828-436E-A03E-B830FE0C3084}"/>
                </a:ext>
              </a:extLst>
            </p:cNvPr>
            <p:cNvSpPr>
              <a:spLocks/>
            </p:cNvSpPr>
            <p:nvPr/>
          </p:nvSpPr>
          <p:spPr bwMode="auto">
            <a:xfrm>
              <a:off x="5092700" y="5105400"/>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10"/>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10"/>
                    <a:pt x="78" y="12"/>
                    <a:pt x="7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4" name="Freeform 63">
              <a:extLst>
                <a:ext uri="{FF2B5EF4-FFF2-40B4-BE49-F238E27FC236}">
                  <a16:creationId xmlns:a16="http://schemas.microsoft.com/office/drawing/2014/main" id="{DFB152D8-8498-4F75-BD8A-CB03A47BF5DE}"/>
                </a:ext>
              </a:extLst>
            </p:cNvPr>
            <p:cNvSpPr>
              <a:spLocks/>
            </p:cNvSpPr>
            <p:nvPr/>
          </p:nvSpPr>
          <p:spPr bwMode="auto">
            <a:xfrm>
              <a:off x="5316538" y="5105400"/>
              <a:ext cx="346075" cy="28575"/>
            </a:xfrm>
            <a:custGeom>
              <a:avLst/>
              <a:gdLst>
                <a:gd name="T0" fmla="*/ 136 w 142"/>
                <a:gd name="T1" fmla="*/ 12 h 12"/>
                <a:gd name="T2" fmla="*/ 6 w 142"/>
                <a:gd name="T3" fmla="*/ 12 h 12"/>
                <a:gd name="T4" fmla="*/ 0 w 142"/>
                <a:gd name="T5" fmla="*/ 6 h 12"/>
                <a:gd name="T6" fmla="*/ 0 w 142"/>
                <a:gd name="T7" fmla="*/ 6 h 12"/>
                <a:gd name="T8" fmla="*/ 6 w 142"/>
                <a:gd name="T9" fmla="*/ 0 h 12"/>
                <a:gd name="T10" fmla="*/ 136 w 142"/>
                <a:gd name="T11" fmla="*/ 0 h 12"/>
                <a:gd name="T12" fmla="*/ 142 w 142"/>
                <a:gd name="T13" fmla="*/ 6 h 12"/>
                <a:gd name="T14" fmla="*/ 142 w 142"/>
                <a:gd name="T15" fmla="*/ 6 h 12"/>
                <a:gd name="T16" fmla="*/ 136 w 14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2">
                  <a:moveTo>
                    <a:pt x="136" y="12"/>
                  </a:moveTo>
                  <a:cubicBezTo>
                    <a:pt x="6" y="12"/>
                    <a:pt x="6" y="12"/>
                    <a:pt x="6" y="12"/>
                  </a:cubicBezTo>
                  <a:cubicBezTo>
                    <a:pt x="3" y="12"/>
                    <a:pt x="0" y="10"/>
                    <a:pt x="0" y="6"/>
                  </a:cubicBezTo>
                  <a:cubicBezTo>
                    <a:pt x="0" y="6"/>
                    <a:pt x="0" y="6"/>
                    <a:pt x="0" y="6"/>
                  </a:cubicBezTo>
                  <a:cubicBezTo>
                    <a:pt x="0" y="3"/>
                    <a:pt x="3" y="0"/>
                    <a:pt x="6" y="0"/>
                  </a:cubicBezTo>
                  <a:cubicBezTo>
                    <a:pt x="136" y="0"/>
                    <a:pt x="136" y="0"/>
                    <a:pt x="136" y="0"/>
                  </a:cubicBezTo>
                  <a:cubicBezTo>
                    <a:pt x="139" y="0"/>
                    <a:pt x="142" y="3"/>
                    <a:pt x="142" y="6"/>
                  </a:cubicBezTo>
                  <a:cubicBezTo>
                    <a:pt x="142" y="6"/>
                    <a:pt x="142" y="6"/>
                    <a:pt x="142" y="6"/>
                  </a:cubicBezTo>
                  <a:cubicBezTo>
                    <a:pt x="142" y="10"/>
                    <a:pt x="139" y="12"/>
                    <a:pt x="136"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5" name="Freeform 64">
              <a:extLst>
                <a:ext uri="{FF2B5EF4-FFF2-40B4-BE49-F238E27FC236}">
                  <a16:creationId xmlns:a16="http://schemas.microsoft.com/office/drawing/2014/main" id="{81DAB10A-855A-4CBA-9ADF-EB350A800476}"/>
                </a:ext>
              </a:extLst>
            </p:cNvPr>
            <p:cNvSpPr>
              <a:spLocks/>
            </p:cNvSpPr>
            <p:nvPr/>
          </p:nvSpPr>
          <p:spPr bwMode="auto">
            <a:xfrm>
              <a:off x="5691188" y="5105400"/>
              <a:ext cx="173038" cy="28575"/>
            </a:xfrm>
            <a:custGeom>
              <a:avLst/>
              <a:gdLst>
                <a:gd name="T0" fmla="*/ 65 w 71"/>
                <a:gd name="T1" fmla="*/ 12 h 12"/>
                <a:gd name="T2" fmla="*/ 6 w 71"/>
                <a:gd name="T3" fmla="*/ 12 h 12"/>
                <a:gd name="T4" fmla="*/ 0 w 71"/>
                <a:gd name="T5" fmla="*/ 6 h 12"/>
                <a:gd name="T6" fmla="*/ 0 w 71"/>
                <a:gd name="T7" fmla="*/ 6 h 12"/>
                <a:gd name="T8" fmla="*/ 6 w 71"/>
                <a:gd name="T9" fmla="*/ 0 h 12"/>
                <a:gd name="T10" fmla="*/ 65 w 71"/>
                <a:gd name="T11" fmla="*/ 0 h 12"/>
                <a:gd name="T12" fmla="*/ 71 w 71"/>
                <a:gd name="T13" fmla="*/ 6 h 12"/>
                <a:gd name="T14" fmla="*/ 71 w 71"/>
                <a:gd name="T15" fmla="*/ 6 h 12"/>
                <a:gd name="T16" fmla="*/ 65 w 7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
                  <a:moveTo>
                    <a:pt x="65" y="12"/>
                  </a:moveTo>
                  <a:cubicBezTo>
                    <a:pt x="6" y="12"/>
                    <a:pt x="6" y="12"/>
                    <a:pt x="6" y="12"/>
                  </a:cubicBezTo>
                  <a:cubicBezTo>
                    <a:pt x="2" y="12"/>
                    <a:pt x="0" y="10"/>
                    <a:pt x="0" y="6"/>
                  </a:cubicBezTo>
                  <a:cubicBezTo>
                    <a:pt x="0" y="6"/>
                    <a:pt x="0" y="6"/>
                    <a:pt x="0" y="6"/>
                  </a:cubicBezTo>
                  <a:cubicBezTo>
                    <a:pt x="0" y="3"/>
                    <a:pt x="2" y="0"/>
                    <a:pt x="6" y="0"/>
                  </a:cubicBezTo>
                  <a:cubicBezTo>
                    <a:pt x="65" y="0"/>
                    <a:pt x="65" y="0"/>
                    <a:pt x="65" y="0"/>
                  </a:cubicBezTo>
                  <a:cubicBezTo>
                    <a:pt x="68" y="0"/>
                    <a:pt x="71" y="3"/>
                    <a:pt x="71" y="6"/>
                  </a:cubicBezTo>
                  <a:cubicBezTo>
                    <a:pt x="71" y="6"/>
                    <a:pt x="71" y="6"/>
                    <a:pt x="71" y="6"/>
                  </a:cubicBezTo>
                  <a:cubicBezTo>
                    <a:pt x="71" y="10"/>
                    <a:pt x="68" y="12"/>
                    <a:pt x="65"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6" name="Freeform 65">
              <a:extLst>
                <a:ext uri="{FF2B5EF4-FFF2-40B4-BE49-F238E27FC236}">
                  <a16:creationId xmlns:a16="http://schemas.microsoft.com/office/drawing/2014/main" id="{2AC87E9C-E66D-4FE0-9DBC-468636305564}"/>
                </a:ext>
              </a:extLst>
            </p:cNvPr>
            <p:cNvSpPr>
              <a:spLocks/>
            </p:cNvSpPr>
            <p:nvPr/>
          </p:nvSpPr>
          <p:spPr bwMode="auto">
            <a:xfrm>
              <a:off x="6310313" y="5105400"/>
              <a:ext cx="258763" cy="28575"/>
            </a:xfrm>
            <a:custGeom>
              <a:avLst/>
              <a:gdLst>
                <a:gd name="T0" fmla="*/ 100 w 106"/>
                <a:gd name="T1" fmla="*/ 12 h 12"/>
                <a:gd name="T2" fmla="*/ 6 w 106"/>
                <a:gd name="T3" fmla="*/ 12 h 12"/>
                <a:gd name="T4" fmla="*/ 0 w 106"/>
                <a:gd name="T5" fmla="*/ 6 h 12"/>
                <a:gd name="T6" fmla="*/ 0 w 106"/>
                <a:gd name="T7" fmla="*/ 6 h 12"/>
                <a:gd name="T8" fmla="*/ 6 w 106"/>
                <a:gd name="T9" fmla="*/ 0 h 12"/>
                <a:gd name="T10" fmla="*/ 100 w 106"/>
                <a:gd name="T11" fmla="*/ 0 h 12"/>
                <a:gd name="T12" fmla="*/ 106 w 106"/>
                <a:gd name="T13" fmla="*/ 6 h 12"/>
                <a:gd name="T14" fmla="*/ 106 w 106"/>
                <a:gd name="T15" fmla="*/ 6 h 12"/>
                <a:gd name="T16" fmla="*/ 100 w 10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
                  <a:moveTo>
                    <a:pt x="100" y="12"/>
                  </a:moveTo>
                  <a:cubicBezTo>
                    <a:pt x="6" y="12"/>
                    <a:pt x="6" y="12"/>
                    <a:pt x="6" y="12"/>
                  </a:cubicBezTo>
                  <a:cubicBezTo>
                    <a:pt x="3" y="12"/>
                    <a:pt x="0" y="10"/>
                    <a:pt x="0" y="6"/>
                  </a:cubicBezTo>
                  <a:cubicBezTo>
                    <a:pt x="0" y="6"/>
                    <a:pt x="0" y="6"/>
                    <a:pt x="0" y="6"/>
                  </a:cubicBezTo>
                  <a:cubicBezTo>
                    <a:pt x="0" y="3"/>
                    <a:pt x="3" y="0"/>
                    <a:pt x="6" y="0"/>
                  </a:cubicBezTo>
                  <a:cubicBezTo>
                    <a:pt x="100" y="0"/>
                    <a:pt x="100" y="0"/>
                    <a:pt x="100" y="0"/>
                  </a:cubicBezTo>
                  <a:cubicBezTo>
                    <a:pt x="103" y="0"/>
                    <a:pt x="106" y="3"/>
                    <a:pt x="106" y="6"/>
                  </a:cubicBezTo>
                  <a:cubicBezTo>
                    <a:pt x="106" y="6"/>
                    <a:pt x="106" y="6"/>
                    <a:pt x="106" y="6"/>
                  </a:cubicBezTo>
                  <a:cubicBezTo>
                    <a:pt x="106" y="10"/>
                    <a:pt x="103" y="12"/>
                    <a:pt x="100"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7" name="Freeform 66">
              <a:extLst>
                <a:ext uri="{FF2B5EF4-FFF2-40B4-BE49-F238E27FC236}">
                  <a16:creationId xmlns:a16="http://schemas.microsoft.com/office/drawing/2014/main" id="{67D657C0-0506-4F4F-9C2E-A364DB3EFBB0}"/>
                </a:ext>
              </a:extLst>
            </p:cNvPr>
            <p:cNvSpPr>
              <a:spLocks/>
            </p:cNvSpPr>
            <p:nvPr/>
          </p:nvSpPr>
          <p:spPr bwMode="auto">
            <a:xfrm>
              <a:off x="5903913" y="5105400"/>
              <a:ext cx="374650" cy="28575"/>
            </a:xfrm>
            <a:custGeom>
              <a:avLst/>
              <a:gdLst>
                <a:gd name="T0" fmla="*/ 147 w 154"/>
                <a:gd name="T1" fmla="*/ 12 h 12"/>
                <a:gd name="T2" fmla="*/ 6 w 154"/>
                <a:gd name="T3" fmla="*/ 12 h 12"/>
                <a:gd name="T4" fmla="*/ 0 w 154"/>
                <a:gd name="T5" fmla="*/ 6 h 12"/>
                <a:gd name="T6" fmla="*/ 0 w 154"/>
                <a:gd name="T7" fmla="*/ 6 h 12"/>
                <a:gd name="T8" fmla="*/ 6 w 154"/>
                <a:gd name="T9" fmla="*/ 0 h 12"/>
                <a:gd name="T10" fmla="*/ 147 w 154"/>
                <a:gd name="T11" fmla="*/ 0 h 12"/>
                <a:gd name="T12" fmla="*/ 154 w 154"/>
                <a:gd name="T13" fmla="*/ 6 h 12"/>
                <a:gd name="T14" fmla="*/ 154 w 154"/>
                <a:gd name="T15" fmla="*/ 6 h 12"/>
                <a:gd name="T16" fmla="*/ 147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7" y="12"/>
                  </a:moveTo>
                  <a:cubicBezTo>
                    <a:pt x="6" y="12"/>
                    <a:pt x="6" y="12"/>
                    <a:pt x="6" y="12"/>
                  </a:cubicBezTo>
                  <a:cubicBezTo>
                    <a:pt x="2" y="12"/>
                    <a:pt x="0" y="10"/>
                    <a:pt x="0" y="6"/>
                  </a:cubicBezTo>
                  <a:cubicBezTo>
                    <a:pt x="0" y="6"/>
                    <a:pt x="0" y="6"/>
                    <a:pt x="0" y="6"/>
                  </a:cubicBezTo>
                  <a:cubicBezTo>
                    <a:pt x="0" y="3"/>
                    <a:pt x="2" y="0"/>
                    <a:pt x="6" y="0"/>
                  </a:cubicBezTo>
                  <a:cubicBezTo>
                    <a:pt x="147" y="0"/>
                    <a:pt x="147" y="0"/>
                    <a:pt x="147" y="0"/>
                  </a:cubicBezTo>
                  <a:cubicBezTo>
                    <a:pt x="151" y="0"/>
                    <a:pt x="154" y="3"/>
                    <a:pt x="154" y="6"/>
                  </a:cubicBezTo>
                  <a:cubicBezTo>
                    <a:pt x="154" y="6"/>
                    <a:pt x="154" y="6"/>
                    <a:pt x="154" y="6"/>
                  </a:cubicBezTo>
                  <a:cubicBezTo>
                    <a:pt x="154" y="10"/>
                    <a:pt x="151" y="12"/>
                    <a:pt x="147"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8" name="Freeform 67">
              <a:extLst>
                <a:ext uri="{FF2B5EF4-FFF2-40B4-BE49-F238E27FC236}">
                  <a16:creationId xmlns:a16="http://schemas.microsoft.com/office/drawing/2014/main" id="{2DB65C46-3C2D-4496-AEB1-6A1FA0FA9DA8}"/>
                </a:ext>
              </a:extLst>
            </p:cNvPr>
            <p:cNvSpPr>
              <a:spLocks/>
            </p:cNvSpPr>
            <p:nvPr/>
          </p:nvSpPr>
          <p:spPr bwMode="auto">
            <a:xfrm>
              <a:off x="6122988" y="5197475"/>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49" name="Freeform 68">
              <a:extLst>
                <a:ext uri="{FF2B5EF4-FFF2-40B4-BE49-F238E27FC236}">
                  <a16:creationId xmlns:a16="http://schemas.microsoft.com/office/drawing/2014/main" id="{BE477D2F-8F2C-4F87-8313-AB23A64E60E2}"/>
                </a:ext>
              </a:extLst>
            </p:cNvPr>
            <p:cNvSpPr>
              <a:spLocks/>
            </p:cNvSpPr>
            <p:nvPr/>
          </p:nvSpPr>
          <p:spPr bwMode="auto">
            <a:xfrm>
              <a:off x="6122988" y="5243513"/>
              <a:ext cx="190500" cy="11113"/>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0" name="Freeform 69">
              <a:extLst>
                <a:ext uri="{FF2B5EF4-FFF2-40B4-BE49-F238E27FC236}">
                  <a16:creationId xmlns:a16="http://schemas.microsoft.com/office/drawing/2014/main" id="{88471E25-44DD-4AA0-90FD-EA009CBDD2F9}"/>
                </a:ext>
              </a:extLst>
            </p:cNvPr>
            <p:cNvSpPr>
              <a:spLocks/>
            </p:cNvSpPr>
            <p:nvPr/>
          </p:nvSpPr>
          <p:spPr bwMode="auto">
            <a:xfrm>
              <a:off x="6122988" y="5300663"/>
              <a:ext cx="374650" cy="31750"/>
            </a:xfrm>
            <a:custGeom>
              <a:avLst/>
              <a:gdLst>
                <a:gd name="T0" fmla="*/ 148 w 154"/>
                <a:gd name="T1" fmla="*/ 13 h 13"/>
                <a:gd name="T2" fmla="*/ 6 w 154"/>
                <a:gd name="T3" fmla="*/ 13 h 13"/>
                <a:gd name="T4" fmla="*/ 0 w 154"/>
                <a:gd name="T5" fmla="*/ 6 h 13"/>
                <a:gd name="T6" fmla="*/ 0 w 154"/>
                <a:gd name="T7" fmla="*/ 6 h 13"/>
                <a:gd name="T8" fmla="*/ 6 w 154"/>
                <a:gd name="T9" fmla="*/ 0 h 13"/>
                <a:gd name="T10" fmla="*/ 148 w 154"/>
                <a:gd name="T11" fmla="*/ 0 h 13"/>
                <a:gd name="T12" fmla="*/ 154 w 154"/>
                <a:gd name="T13" fmla="*/ 6 h 13"/>
                <a:gd name="T14" fmla="*/ 154 w 154"/>
                <a:gd name="T15" fmla="*/ 6 h 13"/>
                <a:gd name="T16" fmla="*/ 148 w 15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3">
                  <a:moveTo>
                    <a:pt x="148" y="13"/>
                  </a:moveTo>
                  <a:cubicBezTo>
                    <a:pt x="6" y="13"/>
                    <a:pt x="6" y="13"/>
                    <a:pt x="6" y="13"/>
                  </a:cubicBezTo>
                  <a:cubicBezTo>
                    <a:pt x="3" y="13"/>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3"/>
                    <a:pt x="148" y="13"/>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1" name="Freeform 70">
              <a:extLst>
                <a:ext uri="{FF2B5EF4-FFF2-40B4-BE49-F238E27FC236}">
                  <a16:creationId xmlns:a16="http://schemas.microsoft.com/office/drawing/2014/main" id="{6F5AF1C7-80BE-4BD4-84BB-21858A9D2C0A}"/>
                </a:ext>
              </a:extLst>
            </p:cNvPr>
            <p:cNvSpPr>
              <a:spLocks/>
            </p:cNvSpPr>
            <p:nvPr/>
          </p:nvSpPr>
          <p:spPr bwMode="auto">
            <a:xfrm>
              <a:off x="6122988" y="5346700"/>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2" name="Freeform 71">
              <a:extLst>
                <a:ext uri="{FF2B5EF4-FFF2-40B4-BE49-F238E27FC236}">
                  <a16:creationId xmlns:a16="http://schemas.microsoft.com/office/drawing/2014/main" id="{D822523C-702B-4B63-92C8-3EC84B72D031}"/>
                </a:ext>
              </a:extLst>
            </p:cNvPr>
            <p:cNvSpPr>
              <a:spLocks/>
            </p:cNvSpPr>
            <p:nvPr/>
          </p:nvSpPr>
          <p:spPr bwMode="auto">
            <a:xfrm>
              <a:off x="6122988" y="5405438"/>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2"/>
                    <a:pt x="3" y="0"/>
                    <a:pt x="6" y="0"/>
                  </a:cubicBezTo>
                  <a:cubicBezTo>
                    <a:pt x="148" y="0"/>
                    <a:pt x="148" y="0"/>
                    <a:pt x="148" y="0"/>
                  </a:cubicBezTo>
                  <a:cubicBezTo>
                    <a:pt x="151" y="0"/>
                    <a:pt x="154" y="2"/>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3" name="Freeform 72">
              <a:extLst>
                <a:ext uri="{FF2B5EF4-FFF2-40B4-BE49-F238E27FC236}">
                  <a16:creationId xmlns:a16="http://schemas.microsoft.com/office/drawing/2014/main" id="{91B4BE36-5C1B-4370-BB24-0DB9903FB526}"/>
                </a:ext>
              </a:extLst>
            </p:cNvPr>
            <p:cNvSpPr>
              <a:spLocks/>
            </p:cNvSpPr>
            <p:nvPr/>
          </p:nvSpPr>
          <p:spPr bwMode="auto">
            <a:xfrm>
              <a:off x="6122988" y="5449888"/>
              <a:ext cx="190500" cy="11113"/>
            </a:xfrm>
            <a:custGeom>
              <a:avLst/>
              <a:gdLst>
                <a:gd name="T0" fmla="*/ 75 w 78"/>
                <a:gd name="T1" fmla="*/ 5 h 5"/>
                <a:gd name="T2" fmla="*/ 2 w 78"/>
                <a:gd name="T3" fmla="*/ 5 h 5"/>
                <a:gd name="T4" fmla="*/ 0 w 78"/>
                <a:gd name="T5" fmla="*/ 2 h 5"/>
                <a:gd name="T6" fmla="*/ 0 w 78"/>
                <a:gd name="T7" fmla="*/ 2 h 5"/>
                <a:gd name="T8" fmla="*/ 2 w 78"/>
                <a:gd name="T9" fmla="*/ 0 h 5"/>
                <a:gd name="T10" fmla="*/ 75 w 78"/>
                <a:gd name="T11" fmla="*/ 0 h 5"/>
                <a:gd name="T12" fmla="*/ 78 w 78"/>
                <a:gd name="T13" fmla="*/ 2 h 5"/>
                <a:gd name="T14" fmla="*/ 78 w 78"/>
                <a:gd name="T15" fmla="*/ 2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4" name="Freeform 73">
              <a:extLst>
                <a:ext uri="{FF2B5EF4-FFF2-40B4-BE49-F238E27FC236}">
                  <a16:creationId xmlns:a16="http://schemas.microsoft.com/office/drawing/2014/main" id="{B8B4C418-9BEF-42FD-B9F8-955BC4201A88}"/>
                </a:ext>
              </a:extLst>
            </p:cNvPr>
            <p:cNvSpPr>
              <a:spLocks/>
            </p:cNvSpPr>
            <p:nvPr/>
          </p:nvSpPr>
          <p:spPr bwMode="auto">
            <a:xfrm>
              <a:off x="6122988" y="5507038"/>
              <a:ext cx="374650"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5" name="Freeform 74">
              <a:extLst>
                <a:ext uri="{FF2B5EF4-FFF2-40B4-BE49-F238E27FC236}">
                  <a16:creationId xmlns:a16="http://schemas.microsoft.com/office/drawing/2014/main" id="{26519F5E-06BB-47F6-93D7-471BE4A4A604}"/>
                </a:ext>
              </a:extLst>
            </p:cNvPr>
            <p:cNvSpPr>
              <a:spLocks/>
            </p:cNvSpPr>
            <p:nvPr/>
          </p:nvSpPr>
          <p:spPr bwMode="auto">
            <a:xfrm>
              <a:off x="6122988" y="5551488"/>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6" name="Freeform 75">
              <a:extLst>
                <a:ext uri="{FF2B5EF4-FFF2-40B4-BE49-F238E27FC236}">
                  <a16:creationId xmlns:a16="http://schemas.microsoft.com/office/drawing/2014/main" id="{828B051B-0443-49F1-BB90-AC5C167C00E1}"/>
                </a:ext>
              </a:extLst>
            </p:cNvPr>
            <p:cNvSpPr>
              <a:spLocks/>
            </p:cNvSpPr>
            <p:nvPr/>
          </p:nvSpPr>
          <p:spPr bwMode="auto">
            <a:xfrm>
              <a:off x="6122988" y="5610225"/>
              <a:ext cx="374650" cy="28575"/>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10"/>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10"/>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7" name="Freeform 76">
              <a:extLst>
                <a:ext uri="{FF2B5EF4-FFF2-40B4-BE49-F238E27FC236}">
                  <a16:creationId xmlns:a16="http://schemas.microsoft.com/office/drawing/2014/main" id="{347C0330-A880-4296-A8B1-CFEF3E7FF580}"/>
                </a:ext>
              </a:extLst>
            </p:cNvPr>
            <p:cNvSpPr>
              <a:spLocks/>
            </p:cNvSpPr>
            <p:nvPr/>
          </p:nvSpPr>
          <p:spPr bwMode="auto">
            <a:xfrm>
              <a:off x="6122988" y="5656263"/>
              <a:ext cx="190500" cy="9525"/>
            </a:xfrm>
            <a:custGeom>
              <a:avLst/>
              <a:gdLst>
                <a:gd name="T0" fmla="*/ 75 w 78"/>
                <a:gd name="T1" fmla="*/ 4 h 4"/>
                <a:gd name="T2" fmla="*/ 2 w 78"/>
                <a:gd name="T3" fmla="*/ 4 h 4"/>
                <a:gd name="T4" fmla="*/ 0 w 78"/>
                <a:gd name="T5" fmla="*/ 2 h 4"/>
                <a:gd name="T6" fmla="*/ 0 w 78"/>
                <a:gd name="T7" fmla="*/ 2 h 4"/>
                <a:gd name="T8" fmla="*/ 2 w 78"/>
                <a:gd name="T9" fmla="*/ 0 h 4"/>
                <a:gd name="T10" fmla="*/ 75 w 78"/>
                <a:gd name="T11" fmla="*/ 0 h 4"/>
                <a:gd name="T12" fmla="*/ 78 w 78"/>
                <a:gd name="T13" fmla="*/ 2 h 4"/>
                <a:gd name="T14" fmla="*/ 78 w 78"/>
                <a:gd name="T15" fmla="*/ 2 h 4"/>
                <a:gd name="T16" fmla="*/ 75 w 7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
                  <a:moveTo>
                    <a:pt x="75" y="4"/>
                  </a:moveTo>
                  <a:cubicBezTo>
                    <a:pt x="2" y="4"/>
                    <a:pt x="2" y="4"/>
                    <a:pt x="2" y="4"/>
                  </a:cubicBezTo>
                  <a:cubicBezTo>
                    <a:pt x="1" y="4"/>
                    <a:pt x="0" y="3"/>
                    <a:pt x="0" y="2"/>
                  </a:cubicBezTo>
                  <a:cubicBezTo>
                    <a:pt x="0" y="2"/>
                    <a:pt x="0" y="2"/>
                    <a:pt x="0" y="2"/>
                  </a:cubicBezTo>
                  <a:cubicBezTo>
                    <a:pt x="0" y="1"/>
                    <a:pt x="1" y="0"/>
                    <a:pt x="2" y="0"/>
                  </a:cubicBezTo>
                  <a:cubicBezTo>
                    <a:pt x="75" y="0"/>
                    <a:pt x="75" y="0"/>
                    <a:pt x="75" y="0"/>
                  </a:cubicBezTo>
                  <a:cubicBezTo>
                    <a:pt x="77" y="0"/>
                    <a:pt x="78" y="1"/>
                    <a:pt x="78" y="2"/>
                  </a:cubicBezTo>
                  <a:cubicBezTo>
                    <a:pt x="78" y="2"/>
                    <a:pt x="78" y="2"/>
                    <a:pt x="78" y="2"/>
                  </a:cubicBezTo>
                  <a:cubicBezTo>
                    <a:pt x="78" y="3"/>
                    <a:pt x="77" y="4"/>
                    <a:pt x="75" y="4"/>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8" name="Freeform 77">
              <a:extLst>
                <a:ext uri="{FF2B5EF4-FFF2-40B4-BE49-F238E27FC236}">
                  <a16:creationId xmlns:a16="http://schemas.microsoft.com/office/drawing/2014/main" id="{7B1EEC5F-4F1E-4133-B42C-6DCC0C07D0E4}"/>
                </a:ext>
              </a:extLst>
            </p:cNvPr>
            <p:cNvSpPr>
              <a:spLocks/>
            </p:cNvSpPr>
            <p:nvPr/>
          </p:nvSpPr>
          <p:spPr bwMode="auto">
            <a:xfrm>
              <a:off x="5045075" y="5775325"/>
              <a:ext cx="376238" cy="30163"/>
            </a:xfrm>
            <a:custGeom>
              <a:avLst/>
              <a:gdLst>
                <a:gd name="T0" fmla="*/ 148 w 154"/>
                <a:gd name="T1" fmla="*/ 12 h 12"/>
                <a:gd name="T2" fmla="*/ 6 w 154"/>
                <a:gd name="T3" fmla="*/ 12 h 12"/>
                <a:gd name="T4" fmla="*/ 0 w 154"/>
                <a:gd name="T5" fmla="*/ 6 h 12"/>
                <a:gd name="T6" fmla="*/ 0 w 154"/>
                <a:gd name="T7" fmla="*/ 6 h 12"/>
                <a:gd name="T8" fmla="*/ 6 w 154"/>
                <a:gd name="T9" fmla="*/ 0 h 12"/>
                <a:gd name="T10" fmla="*/ 148 w 154"/>
                <a:gd name="T11" fmla="*/ 0 h 12"/>
                <a:gd name="T12" fmla="*/ 154 w 154"/>
                <a:gd name="T13" fmla="*/ 6 h 12"/>
                <a:gd name="T14" fmla="*/ 154 w 154"/>
                <a:gd name="T15" fmla="*/ 6 h 12"/>
                <a:gd name="T16" fmla="*/ 148 w 15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2">
                  <a:moveTo>
                    <a:pt x="148" y="12"/>
                  </a:moveTo>
                  <a:cubicBezTo>
                    <a:pt x="6" y="12"/>
                    <a:pt x="6" y="12"/>
                    <a:pt x="6" y="12"/>
                  </a:cubicBezTo>
                  <a:cubicBezTo>
                    <a:pt x="3" y="12"/>
                    <a:pt x="0" y="9"/>
                    <a:pt x="0" y="6"/>
                  </a:cubicBezTo>
                  <a:cubicBezTo>
                    <a:pt x="0" y="6"/>
                    <a:pt x="0" y="6"/>
                    <a:pt x="0" y="6"/>
                  </a:cubicBezTo>
                  <a:cubicBezTo>
                    <a:pt x="0" y="3"/>
                    <a:pt x="3" y="0"/>
                    <a:pt x="6" y="0"/>
                  </a:cubicBezTo>
                  <a:cubicBezTo>
                    <a:pt x="148" y="0"/>
                    <a:pt x="148" y="0"/>
                    <a:pt x="148" y="0"/>
                  </a:cubicBezTo>
                  <a:cubicBezTo>
                    <a:pt x="151" y="0"/>
                    <a:pt x="154" y="3"/>
                    <a:pt x="154" y="6"/>
                  </a:cubicBezTo>
                  <a:cubicBezTo>
                    <a:pt x="154" y="6"/>
                    <a:pt x="154" y="6"/>
                    <a:pt x="154" y="6"/>
                  </a:cubicBezTo>
                  <a:cubicBezTo>
                    <a:pt x="154" y="9"/>
                    <a:pt x="151" y="12"/>
                    <a:pt x="148" y="12"/>
                  </a:cubicBezTo>
                  <a:close/>
                </a:path>
              </a:pathLst>
            </a:custGeom>
            <a:solidFill>
              <a:srgbClr val="919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59" name="Freeform 78">
              <a:extLst>
                <a:ext uri="{FF2B5EF4-FFF2-40B4-BE49-F238E27FC236}">
                  <a16:creationId xmlns:a16="http://schemas.microsoft.com/office/drawing/2014/main" id="{DD2F931D-A32F-4C28-A938-075F7960E997}"/>
                </a:ext>
              </a:extLst>
            </p:cNvPr>
            <p:cNvSpPr>
              <a:spLocks/>
            </p:cNvSpPr>
            <p:nvPr/>
          </p:nvSpPr>
          <p:spPr bwMode="auto">
            <a:xfrm>
              <a:off x="5045075" y="5819775"/>
              <a:ext cx="190500" cy="12700"/>
            </a:xfrm>
            <a:custGeom>
              <a:avLst/>
              <a:gdLst>
                <a:gd name="T0" fmla="*/ 75 w 78"/>
                <a:gd name="T1" fmla="*/ 5 h 5"/>
                <a:gd name="T2" fmla="*/ 2 w 78"/>
                <a:gd name="T3" fmla="*/ 5 h 5"/>
                <a:gd name="T4" fmla="*/ 0 w 78"/>
                <a:gd name="T5" fmla="*/ 3 h 5"/>
                <a:gd name="T6" fmla="*/ 0 w 78"/>
                <a:gd name="T7" fmla="*/ 3 h 5"/>
                <a:gd name="T8" fmla="*/ 2 w 78"/>
                <a:gd name="T9" fmla="*/ 0 h 5"/>
                <a:gd name="T10" fmla="*/ 75 w 78"/>
                <a:gd name="T11" fmla="*/ 0 h 5"/>
                <a:gd name="T12" fmla="*/ 78 w 78"/>
                <a:gd name="T13" fmla="*/ 3 h 5"/>
                <a:gd name="T14" fmla="*/ 78 w 78"/>
                <a:gd name="T15" fmla="*/ 3 h 5"/>
                <a:gd name="T16" fmla="*/ 75 w 78"/>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
                  <a:moveTo>
                    <a:pt x="75" y="5"/>
                  </a:moveTo>
                  <a:cubicBezTo>
                    <a:pt x="2" y="5"/>
                    <a:pt x="2" y="5"/>
                    <a:pt x="2" y="5"/>
                  </a:cubicBezTo>
                  <a:cubicBezTo>
                    <a:pt x="1" y="5"/>
                    <a:pt x="0" y="4"/>
                    <a:pt x="0" y="3"/>
                  </a:cubicBezTo>
                  <a:cubicBezTo>
                    <a:pt x="0" y="3"/>
                    <a:pt x="0" y="3"/>
                    <a:pt x="0" y="3"/>
                  </a:cubicBezTo>
                  <a:cubicBezTo>
                    <a:pt x="0" y="1"/>
                    <a:pt x="1" y="0"/>
                    <a:pt x="2" y="0"/>
                  </a:cubicBezTo>
                  <a:cubicBezTo>
                    <a:pt x="75" y="0"/>
                    <a:pt x="75" y="0"/>
                    <a:pt x="75" y="0"/>
                  </a:cubicBezTo>
                  <a:cubicBezTo>
                    <a:pt x="77" y="0"/>
                    <a:pt x="78" y="1"/>
                    <a:pt x="78" y="3"/>
                  </a:cubicBezTo>
                  <a:cubicBezTo>
                    <a:pt x="78" y="3"/>
                    <a:pt x="78" y="3"/>
                    <a:pt x="78" y="3"/>
                  </a:cubicBezTo>
                  <a:cubicBezTo>
                    <a:pt x="78" y="4"/>
                    <a:pt x="77" y="5"/>
                    <a:pt x="75" y="5"/>
                  </a:cubicBezTo>
                  <a:close/>
                </a:path>
              </a:pathLst>
            </a:custGeom>
            <a:solidFill>
              <a:srgbClr val="B3B3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0" name="Freeform 79">
              <a:extLst>
                <a:ext uri="{FF2B5EF4-FFF2-40B4-BE49-F238E27FC236}">
                  <a16:creationId xmlns:a16="http://schemas.microsoft.com/office/drawing/2014/main" id="{509BB1A4-E8CB-46CB-BCA4-49AEE564A2F9}"/>
                </a:ext>
              </a:extLst>
            </p:cNvPr>
            <p:cNvSpPr>
              <a:spLocks/>
            </p:cNvSpPr>
            <p:nvPr/>
          </p:nvSpPr>
          <p:spPr bwMode="auto">
            <a:xfrm>
              <a:off x="5676900" y="4795838"/>
              <a:ext cx="395288" cy="28575"/>
            </a:xfrm>
            <a:custGeom>
              <a:avLst/>
              <a:gdLst>
                <a:gd name="T0" fmla="*/ 156 w 162"/>
                <a:gd name="T1" fmla="*/ 12 h 12"/>
                <a:gd name="T2" fmla="*/ 7 w 162"/>
                <a:gd name="T3" fmla="*/ 12 h 12"/>
                <a:gd name="T4" fmla="*/ 0 w 162"/>
                <a:gd name="T5" fmla="*/ 6 h 12"/>
                <a:gd name="T6" fmla="*/ 0 w 162"/>
                <a:gd name="T7" fmla="*/ 6 h 12"/>
                <a:gd name="T8" fmla="*/ 7 w 162"/>
                <a:gd name="T9" fmla="*/ 0 h 12"/>
                <a:gd name="T10" fmla="*/ 156 w 162"/>
                <a:gd name="T11" fmla="*/ 0 h 12"/>
                <a:gd name="T12" fmla="*/ 162 w 162"/>
                <a:gd name="T13" fmla="*/ 6 h 12"/>
                <a:gd name="T14" fmla="*/ 162 w 162"/>
                <a:gd name="T15" fmla="*/ 6 h 12"/>
                <a:gd name="T16" fmla="*/ 156 w 16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12">
                  <a:moveTo>
                    <a:pt x="156" y="12"/>
                  </a:moveTo>
                  <a:cubicBezTo>
                    <a:pt x="7" y="12"/>
                    <a:pt x="7" y="12"/>
                    <a:pt x="7" y="12"/>
                  </a:cubicBezTo>
                  <a:cubicBezTo>
                    <a:pt x="3" y="12"/>
                    <a:pt x="0" y="9"/>
                    <a:pt x="0" y="6"/>
                  </a:cubicBezTo>
                  <a:cubicBezTo>
                    <a:pt x="0" y="6"/>
                    <a:pt x="0" y="6"/>
                    <a:pt x="0" y="6"/>
                  </a:cubicBezTo>
                  <a:cubicBezTo>
                    <a:pt x="0" y="3"/>
                    <a:pt x="3" y="0"/>
                    <a:pt x="7" y="0"/>
                  </a:cubicBezTo>
                  <a:cubicBezTo>
                    <a:pt x="156" y="0"/>
                    <a:pt x="156" y="0"/>
                    <a:pt x="156" y="0"/>
                  </a:cubicBezTo>
                  <a:cubicBezTo>
                    <a:pt x="160" y="0"/>
                    <a:pt x="162" y="3"/>
                    <a:pt x="162" y="6"/>
                  </a:cubicBezTo>
                  <a:cubicBezTo>
                    <a:pt x="162" y="6"/>
                    <a:pt x="162" y="6"/>
                    <a:pt x="162" y="6"/>
                  </a:cubicBezTo>
                  <a:cubicBezTo>
                    <a:pt x="162" y="9"/>
                    <a:pt x="160" y="12"/>
                    <a:pt x="156"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1" name="Freeform 80">
              <a:extLst>
                <a:ext uri="{FF2B5EF4-FFF2-40B4-BE49-F238E27FC236}">
                  <a16:creationId xmlns:a16="http://schemas.microsoft.com/office/drawing/2014/main" id="{082804BB-323D-4611-8947-F2E4DF7CF790}"/>
                </a:ext>
              </a:extLst>
            </p:cNvPr>
            <p:cNvSpPr>
              <a:spLocks/>
            </p:cNvSpPr>
            <p:nvPr/>
          </p:nvSpPr>
          <p:spPr bwMode="auto">
            <a:xfrm>
              <a:off x="5457825" y="4795838"/>
              <a:ext cx="196850" cy="28575"/>
            </a:xfrm>
            <a:custGeom>
              <a:avLst/>
              <a:gdLst>
                <a:gd name="T0" fmla="*/ 75 w 81"/>
                <a:gd name="T1" fmla="*/ 12 h 12"/>
                <a:gd name="T2" fmla="*/ 6 w 81"/>
                <a:gd name="T3" fmla="*/ 12 h 12"/>
                <a:gd name="T4" fmla="*/ 0 w 81"/>
                <a:gd name="T5" fmla="*/ 6 h 12"/>
                <a:gd name="T6" fmla="*/ 0 w 81"/>
                <a:gd name="T7" fmla="*/ 6 h 12"/>
                <a:gd name="T8" fmla="*/ 6 w 81"/>
                <a:gd name="T9" fmla="*/ 0 h 12"/>
                <a:gd name="T10" fmla="*/ 75 w 81"/>
                <a:gd name="T11" fmla="*/ 0 h 12"/>
                <a:gd name="T12" fmla="*/ 81 w 81"/>
                <a:gd name="T13" fmla="*/ 6 h 12"/>
                <a:gd name="T14" fmla="*/ 81 w 81"/>
                <a:gd name="T15" fmla="*/ 6 h 12"/>
                <a:gd name="T16" fmla="*/ 75 w 8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2">
                  <a:moveTo>
                    <a:pt x="75" y="12"/>
                  </a:moveTo>
                  <a:cubicBezTo>
                    <a:pt x="6" y="12"/>
                    <a:pt x="6" y="12"/>
                    <a:pt x="6" y="12"/>
                  </a:cubicBezTo>
                  <a:cubicBezTo>
                    <a:pt x="3" y="12"/>
                    <a:pt x="0" y="9"/>
                    <a:pt x="0" y="6"/>
                  </a:cubicBezTo>
                  <a:cubicBezTo>
                    <a:pt x="0" y="6"/>
                    <a:pt x="0" y="6"/>
                    <a:pt x="0" y="6"/>
                  </a:cubicBezTo>
                  <a:cubicBezTo>
                    <a:pt x="0" y="3"/>
                    <a:pt x="3" y="0"/>
                    <a:pt x="6" y="0"/>
                  </a:cubicBezTo>
                  <a:cubicBezTo>
                    <a:pt x="75" y="0"/>
                    <a:pt x="75" y="0"/>
                    <a:pt x="75" y="0"/>
                  </a:cubicBezTo>
                  <a:cubicBezTo>
                    <a:pt x="78" y="0"/>
                    <a:pt x="81" y="3"/>
                    <a:pt x="81" y="6"/>
                  </a:cubicBezTo>
                  <a:cubicBezTo>
                    <a:pt x="81" y="6"/>
                    <a:pt x="81" y="6"/>
                    <a:pt x="81" y="6"/>
                  </a:cubicBezTo>
                  <a:cubicBezTo>
                    <a:pt x="81" y="9"/>
                    <a:pt x="78" y="12"/>
                    <a:pt x="7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2" name="Freeform 81">
              <a:extLst>
                <a:ext uri="{FF2B5EF4-FFF2-40B4-BE49-F238E27FC236}">
                  <a16:creationId xmlns:a16="http://schemas.microsoft.com/office/drawing/2014/main" id="{2EA955BC-31AD-4D95-95CF-72D74254D737}"/>
                </a:ext>
              </a:extLst>
            </p:cNvPr>
            <p:cNvSpPr>
              <a:spLocks/>
            </p:cNvSpPr>
            <p:nvPr/>
          </p:nvSpPr>
          <p:spPr bwMode="auto">
            <a:xfrm>
              <a:off x="5311775" y="4795838"/>
              <a:ext cx="50800" cy="28575"/>
            </a:xfrm>
            <a:custGeom>
              <a:avLst/>
              <a:gdLst>
                <a:gd name="T0" fmla="*/ 15 w 21"/>
                <a:gd name="T1" fmla="*/ 12 h 12"/>
                <a:gd name="T2" fmla="*/ 6 w 21"/>
                <a:gd name="T3" fmla="*/ 12 h 12"/>
                <a:gd name="T4" fmla="*/ 0 w 21"/>
                <a:gd name="T5" fmla="*/ 6 h 12"/>
                <a:gd name="T6" fmla="*/ 0 w 21"/>
                <a:gd name="T7" fmla="*/ 6 h 12"/>
                <a:gd name="T8" fmla="*/ 6 w 21"/>
                <a:gd name="T9" fmla="*/ 0 h 12"/>
                <a:gd name="T10" fmla="*/ 15 w 21"/>
                <a:gd name="T11" fmla="*/ 0 h 12"/>
                <a:gd name="T12" fmla="*/ 21 w 21"/>
                <a:gd name="T13" fmla="*/ 6 h 12"/>
                <a:gd name="T14" fmla="*/ 21 w 21"/>
                <a:gd name="T15" fmla="*/ 6 h 12"/>
                <a:gd name="T16" fmla="*/ 15 w 2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2">
                  <a:moveTo>
                    <a:pt x="15" y="12"/>
                  </a:moveTo>
                  <a:cubicBezTo>
                    <a:pt x="6" y="12"/>
                    <a:pt x="6" y="12"/>
                    <a:pt x="6" y="12"/>
                  </a:cubicBezTo>
                  <a:cubicBezTo>
                    <a:pt x="2" y="12"/>
                    <a:pt x="0" y="9"/>
                    <a:pt x="0" y="6"/>
                  </a:cubicBezTo>
                  <a:cubicBezTo>
                    <a:pt x="0" y="6"/>
                    <a:pt x="0" y="6"/>
                    <a:pt x="0" y="6"/>
                  </a:cubicBezTo>
                  <a:cubicBezTo>
                    <a:pt x="0" y="3"/>
                    <a:pt x="2" y="0"/>
                    <a:pt x="6" y="0"/>
                  </a:cubicBezTo>
                  <a:cubicBezTo>
                    <a:pt x="15" y="0"/>
                    <a:pt x="15" y="0"/>
                    <a:pt x="15" y="0"/>
                  </a:cubicBezTo>
                  <a:cubicBezTo>
                    <a:pt x="19" y="0"/>
                    <a:pt x="21" y="3"/>
                    <a:pt x="21" y="6"/>
                  </a:cubicBezTo>
                  <a:cubicBezTo>
                    <a:pt x="21" y="6"/>
                    <a:pt x="21" y="6"/>
                    <a:pt x="21" y="6"/>
                  </a:cubicBezTo>
                  <a:cubicBezTo>
                    <a:pt x="21" y="9"/>
                    <a:pt x="19" y="12"/>
                    <a:pt x="15" y="12"/>
                  </a:cubicBezTo>
                  <a:close/>
                </a:path>
              </a:pathLst>
            </a:custGeom>
            <a:solidFill>
              <a:srgbClr val="C0C0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3" name="Oval 82">
              <a:extLst>
                <a:ext uri="{FF2B5EF4-FFF2-40B4-BE49-F238E27FC236}">
                  <a16:creationId xmlns:a16="http://schemas.microsoft.com/office/drawing/2014/main" id="{F61E3009-C4D7-4DA6-AF8E-6506764E9BD8}"/>
                </a:ext>
              </a:extLst>
            </p:cNvPr>
            <p:cNvSpPr>
              <a:spLocks noChangeArrowheads="1"/>
            </p:cNvSpPr>
            <p:nvPr/>
          </p:nvSpPr>
          <p:spPr bwMode="auto">
            <a:xfrm>
              <a:off x="5426075"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4" name="Oval 83">
              <a:extLst>
                <a:ext uri="{FF2B5EF4-FFF2-40B4-BE49-F238E27FC236}">
                  <a16:creationId xmlns:a16="http://schemas.microsoft.com/office/drawing/2014/main" id="{A6DB79D9-76D5-4874-B78F-676EA0A5296A}"/>
                </a:ext>
              </a:extLst>
            </p:cNvPr>
            <p:cNvSpPr>
              <a:spLocks noChangeArrowheads="1"/>
            </p:cNvSpPr>
            <p:nvPr/>
          </p:nvSpPr>
          <p:spPr bwMode="auto">
            <a:xfrm>
              <a:off x="5462588" y="559276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5" name="Oval 84">
              <a:extLst>
                <a:ext uri="{FF2B5EF4-FFF2-40B4-BE49-F238E27FC236}">
                  <a16:creationId xmlns:a16="http://schemas.microsoft.com/office/drawing/2014/main" id="{62C494BD-8BCD-4BB1-BB84-4DAABBAA95A1}"/>
                </a:ext>
              </a:extLst>
            </p:cNvPr>
            <p:cNvSpPr>
              <a:spLocks noChangeArrowheads="1"/>
            </p:cNvSpPr>
            <p:nvPr/>
          </p:nvSpPr>
          <p:spPr bwMode="auto">
            <a:xfrm>
              <a:off x="5499100" y="559276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6" name="Freeform 85">
              <a:extLst>
                <a:ext uri="{FF2B5EF4-FFF2-40B4-BE49-F238E27FC236}">
                  <a16:creationId xmlns:a16="http://schemas.microsoft.com/office/drawing/2014/main" id="{57FEF230-3F4B-4A8B-BBF8-73A98A5DFECB}"/>
                </a:ext>
              </a:extLst>
            </p:cNvPr>
            <p:cNvSpPr>
              <a:spLocks/>
            </p:cNvSpPr>
            <p:nvPr/>
          </p:nvSpPr>
          <p:spPr bwMode="auto">
            <a:xfrm>
              <a:off x="5338763" y="5334000"/>
              <a:ext cx="269875" cy="168275"/>
            </a:xfrm>
            <a:custGeom>
              <a:avLst/>
              <a:gdLst>
                <a:gd name="T0" fmla="*/ 0 w 170"/>
                <a:gd name="T1" fmla="*/ 106 h 106"/>
                <a:gd name="T2" fmla="*/ 41 w 170"/>
                <a:gd name="T3" fmla="*/ 43 h 106"/>
                <a:gd name="T4" fmla="*/ 67 w 170"/>
                <a:gd name="T5" fmla="*/ 73 h 106"/>
                <a:gd name="T6" fmla="*/ 115 w 170"/>
                <a:gd name="T7" fmla="*/ 0 h 106"/>
                <a:gd name="T8" fmla="*/ 170 w 170"/>
                <a:gd name="T9" fmla="*/ 106 h 106"/>
                <a:gd name="T10" fmla="*/ 0 w 170"/>
                <a:gd name="T11" fmla="*/ 106 h 106"/>
              </a:gdLst>
              <a:ahLst/>
              <a:cxnLst>
                <a:cxn ang="0">
                  <a:pos x="T0" y="T1"/>
                </a:cxn>
                <a:cxn ang="0">
                  <a:pos x="T2" y="T3"/>
                </a:cxn>
                <a:cxn ang="0">
                  <a:pos x="T4" y="T5"/>
                </a:cxn>
                <a:cxn ang="0">
                  <a:pos x="T6" y="T7"/>
                </a:cxn>
                <a:cxn ang="0">
                  <a:pos x="T8" y="T9"/>
                </a:cxn>
                <a:cxn ang="0">
                  <a:pos x="T10" y="T11"/>
                </a:cxn>
              </a:cxnLst>
              <a:rect l="0" t="0" r="r" b="b"/>
              <a:pathLst>
                <a:path w="170" h="106">
                  <a:moveTo>
                    <a:pt x="0" y="106"/>
                  </a:moveTo>
                  <a:lnTo>
                    <a:pt x="41" y="43"/>
                  </a:lnTo>
                  <a:lnTo>
                    <a:pt x="67" y="73"/>
                  </a:lnTo>
                  <a:lnTo>
                    <a:pt x="115" y="0"/>
                  </a:lnTo>
                  <a:lnTo>
                    <a:pt x="170" y="106"/>
                  </a:lnTo>
                  <a:lnTo>
                    <a:pt x="0" y="106"/>
                  </a:lnTo>
                  <a:close/>
                </a:path>
              </a:pathLst>
            </a:cu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7" name="Oval 86">
              <a:extLst>
                <a:ext uri="{FF2B5EF4-FFF2-40B4-BE49-F238E27FC236}">
                  <a16:creationId xmlns:a16="http://schemas.microsoft.com/office/drawing/2014/main" id="{D2A254E3-1623-416B-877D-A15B7E3E9FB0}"/>
                </a:ext>
              </a:extLst>
            </p:cNvPr>
            <p:cNvSpPr>
              <a:spLocks noChangeArrowheads="1"/>
            </p:cNvSpPr>
            <p:nvPr/>
          </p:nvSpPr>
          <p:spPr bwMode="auto">
            <a:xfrm>
              <a:off x="5394325" y="5319713"/>
              <a:ext cx="55563" cy="55563"/>
            </a:xfrm>
            <a:prstGeom prst="ellipse">
              <a:avLst/>
            </a:prstGeom>
            <a:solidFill>
              <a:srgbClr val="656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8" name="Oval 87">
              <a:extLst>
                <a:ext uri="{FF2B5EF4-FFF2-40B4-BE49-F238E27FC236}">
                  <a16:creationId xmlns:a16="http://schemas.microsoft.com/office/drawing/2014/main" id="{8B8CFBF9-5AA1-44A9-87A0-8A7C2E730D97}"/>
                </a:ext>
              </a:extLst>
            </p:cNvPr>
            <p:cNvSpPr>
              <a:spLocks noChangeArrowheads="1"/>
            </p:cNvSpPr>
            <p:nvPr/>
          </p:nvSpPr>
          <p:spPr bwMode="auto">
            <a:xfrm>
              <a:off x="6030913" y="5202238"/>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69" name="Oval 88">
              <a:extLst>
                <a:ext uri="{FF2B5EF4-FFF2-40B4-BE49-F238E27FC236}">
                  <a16:creationId xmlns:a16="http://schemas.microsoft.com/office/drawing/2014/main" id="{5540DBA6-3B0E-41AC-931B-AB428135D9A4}"/>
                </a:ext>
              </a:extLst>
            </p:cNvPr>
            <p:cNvSpPr>
              <a:spLocks noChangeArrowheads="1"/>
            </p:cNvSpPr>
            <p:nvPr/>
          </p:nvSpPr>
          <p:spPr bwMode="auto">
            <a:xfrm>
              <a:off x="6030913" y="5307013"/>
              <a:ext cx="47625" cy="47625"/>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0" name="Oval 89">
              <a:extLst>
                <a:ext uri="{FF2B5EF4-FFF2-40B4-BE49-F238E27FC236}">
                  <a16:creationId xmlns:a16="http://schemas.microsoft.com/office/drawing/2014/main" id="{9CFE33DA-BDE9-434C-854D-F218B00B3743}"/>
                </a:ext>
              </a:extLst>
            </p:cNvPr>
            <p:cNvSpPr>
              <a:spLocks noChangeArrowheads="1"/>
            </p:cNvSpPr>
            <p:nvPr/>
          </p:nvSpPr>
          <p:spPr bwMode="auto">
            <a:xfrm>
              <a:off x="6030913" y="541337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1" name="Oval 90">
              <a:extLst>
                <a:ext uri="{FF2B5EF4-FFF2-40B4-BE49-F238E27FC236}">
                  <a16:creationId xmlns:a16="http://schemas.microsoft.com/office/drawing/2014/main" id="{28EDC45B-3952-4ACC-9A37-185E31AC74B1}"/>
                </a:ext>
              </a:extLst>
            </p:cNvPr>
            <p:cNvSpPr>
              <a:spLocks noChangeArrowheads="1"/>
            </p:cNvSpPr>
            <p:nvPr/>
          </p:nvSpPr>
          <p:spPr bwMode="auto">
            <a:xfrm>
              <a:off x="6030913" y="5518150"/>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2" name="Oval 91">
              <a:extLst>
                <a:ext uri="{FF2B5EF4-FFF2-40B4-BE49-F238E27FC236}">
                  <a16:creationId xmlns:a16="http://schemas.microsoft.com/office/drawing/2014/main" id="{18F8A980-20FF-411E-8C2A-BD0D9D9ECA68}"/>
                </a:ext>
              </a:extLst>
            </p:cNvPr>
            <p:cNvSpPr>
              <a:spLocks noChangeArrowheads="1"/>
            </p:cNvSpPr>
            <p:nvPr/>
          </p:nvSpPr>
          <p:spPr bwMode="auto">
            <a:xfrm>
              <a:off x="6030913" y="5622925"/>
              <a:ext cx="47625" cy="46038"/>
            </a:xfrm>
            <a:prstGeom prst="ellipse">
              <a:avLst/>
            </a:prstGeom>
            <a:solidFill>
              <a:srgbClr val="818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3" name="Freeform 92">
              <a:extLst>
                <a:ext uri="{FF2B5EF4-FFF2-40B4-BE49-F238E27FC236}">
                  <a16:creationId xmlns:a16="http://schemas.microsoft.com/office/drawing/2014/main" id="{0D73824D-56D5-4CDF-B2D4-20E5AA4BBABD}"/>
                </a:ext>
              </a:extLst>
            </p:cNvPr>
            <p:cNvSpPr>
              <a:spLocks/>
            </p:cNvSpPr>
            <p:nvPr/>
          </p:nvSpPr>
          <p:spPr bwMode="auto">
            <a:xfrm>
              <a:off x="5033963" y="5870575"/>
              <a:ext cx="869950" cy="452438"/>
            </a:xfrm>
            <a:custGeom>
              <a:avLst/>
              <a:gdLst>
                <a:gd name="T0" fmla="*/ 341 w 357"/>
                <a:gd name="T1" fmla="*/ 185 h 185"/>
                <a:gd name="T2" fmla="*/ 15 w 357"/>
                <a:gd name="T3" fmla="*/ 185 h 185"/>
                <a:gd name="T4" fmla="*/ 0 w 357"/>
                <a:gd name="T5" fmla="*/ 170 h 185"/>
                <a:gd name="T6" fmla="*/ 0 w 357"/>
                <a:gd name="T7" fmla="*/ 15 h 185"/>
                <a:gd name="T8" fmla="*/ 15 w 357"/>
                <a:gd name="T9" fmla="*/ 0 h 185"/>
                <a:gd name="T10" fmla="*/ 341 w 357"/>
                <a:gd name="T11" fmla="*/ 0 h 185"/>
                <a:gd name="T12" fmla="*/ 357 w 357"/>
                <a:gd name="T13" fmla="*/ 15 h 185"/>
                <a:gd name="T14" fmla="*/ 357 w 357"/>
                <a:gd name="T15" fmla="*/ 170 h 185"/>
                <a:gd name="T16" fmla="*/ 341 w 357"/>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185">
                  <a:moveTo>
                    <a:pt x="341" y="185"/>
                  </a:moveTo>
                  <a:cubicBezTo>
                    <a:pt x="15" y="185"/>
                    <a:pt x="15" y="185"/>
                    <a:pt x="15" y="185"/>
                  </a:cubicBezTo>
                  <a:cubicBezTo>
                    <a:pt x="7" y="185"/>
                    <a:pt x="0" y="178"/>
                    <a:pt x="0" y="170"/>
                  </a:cubicBezTo>
                  <a:cubicBezTo>
                    <a:pt x="0" y="15"/>
                    <a:pt x="0" y="15"/>
                    <a:pt x="0" y="15"/>
                  </a:cubicBezTo>
                  <a:cubicBezTo>
                    <a:pt x="0" y="7"/>
                    <a:pt x="7" y="0"/>
                    <a:pt x="15" y="0"/>
                  </a:cubicBezTo>
                  <a:cubicBezTo>
                    <a:pt x="341" y="0"/>
                    <a:pt x="341" y="0"/>
                    <a:pt x="341" y="0"/>
                  </a:cubicBezTo>
                  <a:cubicBezTo>
                    <a:pt x="350" y="0"/>
                    <a:pt x="357" y="7"/>
                    <a:pt x="357" y="15"/>
                  </a:cubicBezTo>
                  <a:cubicBezTo>
                    <a:pt x="357" y="170"/>
                    <a:pt x="357" y="170"/>
                    <a:pt x="357" y="170"/>
                  </a:cubicBezTo>
                  <a:cubicBezTo>
                    <a:pt x="357" y="178"/>
                    <a:pt x="350" y="185"/>
                    <a:pt x="341" y="185"/>
                  </a:cubicBez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4" name="Freeform 93">
              <a:extLst>
                <a:ext uri="{FF2B5EF4-FFF2-40B4-BE49-F238E27FC236}">
                  <a16:creationId xmlns:a16="http://schemas.microsoft.com/office/drawing/2014/main" id="{FB03AB7A-0F2C-4F8F-A7B9-92B677EB3201}"/>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5" name="Freeform 94">
              <a:extLst>
                <a:ext uri="{FF2B5EF4-FFF2-40B4-BE49-F238E27FC236}">
                  <a16:creationId xmlns:a16="http://schemas.microsoft.com/office/drawing/2014/main" id="{31A25F5F-BFEA-4F88-ACE0-C682DD89AE3B}"/>
                </a:ext>
              </a:extLst>
            </p:cNvPr>
            <p:cNvSpPr>
              <a:spLocks/>
            </p:cNvSpPr>
            <p:nvPr/>
          </p:nvSpPr>
          <p:spPr bwMode="auto">
            <a:xfrm>
              <a:off x="5413375" y="6018213"/>
              <a:ext cx="109538" cy="157163"/>
            </a:xfrm>
            <a:custGeom>
              <a:avLst/>
              <a:gdLst>
                <a:gd name="T0" fmla="*/ 0 w 69"/>
                <a:gd name="T1" fmla="*/ 0 h 99"/>
                <a:gd name="T2" fmla="*/ 0 w 69"/>
                <a:gd name="T3" fmla="*/ 99 h 99"/>
                <a:gd name="T4" fmla="*/ 69 w 69"/>
                <a:gd name="T5" fmla="*/ 47 h 99"/>
                <a:gd name="T6" fmla="*/ 0 w 69"/>
                <a:gd name="T7" fmla="*/ 0 h 99"/>
              </a:gdLst>
              <a:ahLst/>
              <a:cxnLst>
                <a:cxn ang="0">
                  <a:pos x="T0" y="T1"/>
                </a:cxn>
                <a:cxn ang="0">
                  <a:pos x="T2" y="T3"/>
                </a:cxn>
                <a:cxn ang="0">
                  <a:pos x="T4" y="T5"/>
                </a:cxn>
                <a:cxn ang="0">
                  <a:pos x="T6" y="T7"/>
                </a:cxn>
              </a:cxnLst>
              <a:rect l="0" t="0" r="r" b="b"/>
              <a:pathLst>
                <a:path w="69" h="99">
                  <a:moveTo>
                    <a:pt x="0" y="0"/>
                  </a:moveTo>
                  <a:lnTo>
                    <a:pt x="0" y="99"/>
                  </a:lnTo>
                  <a:lnTo>
                    <a:pt x="69" y="4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6" name="Freeform 95">
              <a:extLst>
                <a:ext uri="{FF2B5EF4-FFF2-40B4-BE49-F238E27FC236}">
                  <a16:creationId xmlns:a16="http://schemas.microsoft.com/office/drawing/2014/main" id="{4B7969BE-3D6B-4EEE-BCA0-2768BFC737F9}"/>
                </a:ext>
              </a:extLst>
            </p:cNvPr>
            <p:cNvSpPr>
              <a:spLocks/>
            </p:cNvSpPr>
            <p:nvPr/>
          </p:nvSpPr>
          <p:spPr bwMode="auto">
            <a:xfrm>
              <a:off x="6072188" y="5924550"/>
              <a:ext cx="292100" cy="295275"/>
            </a:xfrm>
            <a:custGeom>
              <a:avLst/>
              <a:gdLst>
                <a:gd name="T0" fmla="*/ 60 w 120"/>
                <a:gd name="T1" fmla="*/ 61 h 121"/>
                <a:gd name="T2" fmla="*/ 120 w 120"/>
                <a:gd name="T3" fmla="*/ 61 h 121"/>
                <a:gd name="T4" fmla="*/ 60 w 120"/>
                <a:gd name="T5" fmla="*/ 121 h 121"/>
                <a:gd name="T6" fmla="*/ 0 w 120"/>
                <a:gd name="T7" fmla="*/ 61 h 121"/>
                <a:gd name="T8" fmla="*/ 60 w 120"/>
                <a:gd name="T9" fmla="*/ 0 h 121"/>
                <a:gd name="T10" fmla="*/ 86 w 120"/>
                <a:gd name="T11" fmla="*/ 6 h 121"/>
                <a:gd name="T12" fmla="*/ 60 w 120"/>
                <a:gd name="T13" fmla="*/ 61 h 121"/>
              </a:gdLst>
              <a:ahLst/>
              <a:cxnLst>
                <a:cxn ang="0">
                  <a:pos x="T0" y="T1"/>
                </a:cxn>
                <a:cxn ang="0">
                  <a:pos x="T2" y="T3"/>
                </a:cxn>
                <a:cxn ang="0">
                  <a:pos x="T4" y="T5"/>
                </a:cxn>
                <a:cxn ang="0">
                  <a:pos x="T6" y="T7"/>
                </a:cxn>
                <a:cxn ang="0">
                  <a:pos x="T8" y="T9"/>
                </a:cxn>
                <a:cxn ang="0">
                  <a:pos x="T10" y="T11"/>
                </a:cxn>
                <a:cxn ang="0">
                  <a:pos x="T12" y="T13"/>
                </a:cxn>
              </a:cxnLst>
              <a:rect l="0" t="0" r="r" b="b"/>
              <a:pathLst>
                <a:path w="120" h="121">
                  <a:moveTo>
                    <a:pt x="60" y="61"/>
                  </a:moveTo>
                  <a:cubicBezTo>
                    <a:pt x="120" y="61"/>
                    <a:pt x="120" y="61"/>
                    <a:pt x="120" y="61"/>
                  </a:cubicBezTo>
                  <a:cubicBezTo>
                    <a:pt x="120" y="94"/>
                    <a:pt x="93" y="121"/>
                    <a:pt x="60" y="121"/>
                  </a:cubicBezTo>
                  <a:cubicBezTo>
                    <a:pt x="27" y="121"/>
                    <a:pt x="0" y="94"/>
                    <a:pt x="0" y="61"/>
                  </a:cubicBezTo>
                  <a:cubicBezTo>
                    <a:pt x="0" y="27"/>
                    <a:pt x="27" y="0"/>
                    <a:pt x="60" y="0"/>
                  </a:cubicBezTo>
                  <a:cubicBezTo>
                    <a:pt x="69" y="0"/>
                    <a:pt x="78" y="2"/>
                    <a:pt x="86" y="6"/>
                  </a:cubicBezTo>
                  <a:lnTo>
                    <a:pt x="60" y="61"/>
                  </a:lnTo>
                  <a:close/>
                </a:path>
              </a:pathLst>
            </a:custGeom>
            <a:solidFill>
              <a:srgbClr val="7F7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7" name="Freeform 96">
              <a:extLst>
                <a:ext uri="{FF2B5EF4-FFF2-40B4-BE49-F238E27FC236}">
                  <a16:creationId xmlns:a16="http://schemas.microsoft.com/office/drawing/2014/main" id="{97E05875-09E5-4D5C-8D58-7256749326B4}"/>
                </a:ext>
              </a:extLst>
            </p:cNvPr>
            <p:cNvSpPr>
              <a:spLocks/>
            </p:cNvSpPr>
            <p:nvPr/>
          </p:nvSpPr>
          <p:spPr bwMode="auto">
            <a:xfrm>
              <a:off x="6223000" y="5934075"/>
              <a:ext cx="160338" cy="134938"/>
            </a:xfrm>
            <a:custGeom>
              <a:avLst/>
              <a:gdLst>
                <a:gd name="T0" fmla="*/ 0 w 66"/>
                <a:gd name="T1" fmla="*/ 55 h 55"/>
                <a:gd name="T2" fmla="*/ 36 w 66"/>
                <a:gd name="T3" fmla="*/ 0 h 55"/>
                <a:gd name="T4" fmla="*/ 56 w 66"/>
                <a:gd name="T5" fmla="*/ 20 h 55"/>
                <a:gd name="T6" fmla="*/ 66 w 66"/>
                <a:gd name="T7" fmla="*/ 48 h 55"/>
                <a:gd name="T8" fmla="*/ 0 w 66"/>
                <a:gd name="T9" fmla="*/ 55 h 55"/>
              </a:gdLst>
              <a:ahLst/>
              <a:cxnLst>
                <a:cxn ang="0">
                  <a:pos x="T0" y="T1"/>
                </a:cxn>
                <a:cxn ang="0">
                  <a:pos x="T2" y="T3"/>
                </a:cxn>
                <a:cxn ang="0">
                  <a:pos x="T4" y="T5"/>
                </a:cxn>
                <a:cxn ang="0">
                  <a:pos x="T6" y="T7"/>
                </a:cxn>
                <a:cxn ang="0">
                  <a:pos x="T8" y="T9"/>
                </a:cxn>
              </a:cxnLst>
              <a:rect l="0" t="0" r="r" b="b"/>
              <a:pathLst>
                <a:path w="66" h="55">
                  <a:moveTo>
                    <a:pt x="0" y="55"/>
                  </a:moveTo>
                  <a:cubicBezTo>
                    <a:pt x="36" y="0"/>
                    <a:pt x="36" y="0"/>
                    <a:pt x="36" y="0"/>
                  </a:cubicBezTo>
                  <a:cubicBezTo>
                    <a:pt x="44" y="5"/>
                    <a:pt x="51" y="12"/>
                    <a:pt x="56" y="20"/>
                  </a:cubicBezTo>
                  <a:cubicBezTo>
                    <a:pt x="62" y="29"/>
                    <a:pt x="65" y="38"/>
                    <a:pt x="66" y="48"/>
                  </a:cubicBezTo>
                  <a:lnTo>
                    <a:pt x="0" y="55"/>
                  </a:lnTo>
                  <a:close/>
                </a:path>
              </a:pathLst>
            </a:custGeom>
            <a:solidFill>
              <a:srgbClr val="5D5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Rectangle 97">
              <a:extLst>
                <a:ext uri="{FF2B5EF4-FFF2-40B4-BE49-F238E27FC236}">
                  <a16:creationId xmlns:a16="http://schemas.microsoft.com/office/drawing/2014/main" id="{74151985-3A46-47CA-831D-CD4F49408DD2}"/>
                </a:ext>
              </a:extLst>
            </p:cNvPr>
            <p:cNvSpPr>
              <a:spLocks noChangeArrowheads="1"/>
            </p:cNvSpPr>
            <p:nvPr/>
          </p:nvSpPr>
          <p:spPr bwMode="auto">
            <a:xfrm>
              <a:off x="6488113" y="5934075"/>
              <a:ext cx="36513" cy="268288"/>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9" name="Rectangle 98">
              <a:extLst>
                <a:ext uri="{FF2B5EF4-FFF2-40B4-BE49-F238E27FC236}">
                  <a16:creationId xmlns:a16="http://schemas.microsoft.com/office/drawing/2014/main" id="{98F48B6E-966A-4AFD-A42B-461E6FEA3F06}"/>
                </a:ext>
              </a:extLst>
            </p:cNvPr>
            <p:cNvSpPr>
              <a:spLocks noChangeArrowheads="1"/>
            </p:cNvSpPr>
            <p:nvPr/>
          </p:nvSpPr>
          <p:spPr bwMode="auto">
            <a:xfrm>
              <a:off x="6524625" y="6091238"/>
              <a:ext cx="34925" cy="1111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0" name="Rectangle 99">
              <a:extLst>
                <a:ext uri="{FF2B5EF4-FFF2-40B4-BE49-F238E27FC236}">
                  <a16:creationId xmlns:a16="http://schemas.microsoft.com/office/drawing/2014/main" id="{485870CA-1AF3-43A0-8988-100D1C53E74F}"/>
                </a:ext>
              </a:extLst>
            </p:cNvPr>
            <p:cNvSpPr>
              <a:spLocks noChangeArrowheads="1"/>
            </p:cNvSpPr>
            <p:nvPr/>
          </p:nvSpPr>
          <p:spPr bwMode="auto">
            <a:xfrm>
              <a:off x="6613525" y="5986463"/>
              <a:ext cx="33338" cy="21590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Rectangle 100">
              <a:extLst>
                <a:ext uri="{FF2B5EF4-FFF2-40B4-BE49-F238E27FC236}">
                  <a16:creationId xmlns:a16="http://schemas.microsoft.com/office/drawing/2014/main" id="{E2726EBD-988A-441A-8235-9615CCDBF550}"/>
                </a:ext>
              </a:extLst>
            </p:cNvPr>
            <p:cNvSpPr>
              <a:spLocks noChangeArrowheads="1"/>
            </p:cNvSpPr>
            <p:nvPr/>
          </p:nvSpPr>
          <p:spPr bwMode="auto">
            <a:xfrm>
              <a:off x="6646863" y="6059488"/>
              <a:ext cx="36513" cy="14287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2" name="Rectangle 101">
              <a:extLst>
                <a:ext uri="{FF2B5EF4-FFF2-40B4-BE49-F238E27FC236}">
                  <a16:creationId xmlns:a16="http://schemas.microsoft.com/office/drawing/2014/main" id="{46D13EF2-87F0-4BDD-9698-2237FCE8B950}"/>
                </a:ext>
              </a:extLst>
            </p:cNvPr>
            <p:cNvSpPr>
              <a:spLocks noChangeArrowheads="1"/>
            </p:cNvSpPr>
            <p:nvPr/>
          </p:nvSpPr>
          <p:spPr bwMode="auto">
            <a:xfrm>
              <a:off x="6737350" y="5865813"/>
              <a:ext cx="33338" cy="336550"/>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3" name="Rectangle 102">
              <a:extLst>
                <a:ext uri="{FF2B5EF4-FFF2-40B4-BE49-F238E27FC236}">
                  <a16:creationId xmlns:a16="http://schemas.microsoft.com/office/drawing/2014/main" id="{62B78440-8F7C-42F2-9DA6-5647D46B9276}"/>
                </a:ext>
              </a:extLst>
            </p:cNvPr>
            <p:cNvSpPr>
              <a:spLocks noChangeArrowheads="1"/>
            </p:cNvSpPr>
            <p:nvPr/>
          </p:nvSpPr>
          <p:spPr bwMode="auto">
            <a:xfrm>
              <a:off x="6770688" y="5981700"/>
              <a:ext cx="34925" cy="220663"/>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Rectangle 103">
              <a:extLst>
                <a:ext uri="{FF2B5EF4-FFF2-40B4-BE49-F238E27FC236}">
                  <a16:creationId xmlns:a16="http://schemas.microsoft.com/office/drawing/2014/main" id="{5F9C17AB-0026-4AB0-AAD2-EBEE000350C8}"/>
                </a:ext>
              </a:extLst>
            </p:cNvPr>
            <p:cNvSpPr>
              <a:spLocks noChangeArrowheads="1"/>
            </p:cNvSpPr>
            <p:nvPr/>
          </p:nvSpPr>
          <p:spPr bwMode="auto">
            <a:xfrm>
              <a:off x="6859588" y="6019800"/>
              <a:ext cx="36513" cy="182563"/>
            </a:xfrm>
            <a:prstGeom prst="rect">
              <a:avLst/>
            </a:prstGeom>
            <a:solidFill>
              <a:srgbClr val="5D5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5" name="Rectangle 104">
              <a:extLst>
                <a:ext uri="{FF2B5EF4-FFF2-40B4-BE49-F238E27FC236}">
                  <a16:creationId xmlns:a16="http://schemas.microsoft.com/office/drawing/2014/main" id="{DDB2AA84-DA34-48E4-8D60-5C843613D2D0}"/>
                </a:ext>
              </a:extLst>
            </p:cNvPr>
            <p:cNvSpPr>
              <a:spLocks noChangeArrowheads="1"/>
            </p:cNvSpPr>
            <p:nvPr/>
          </p:nvSpPr>
          <p:spPr bwMode="auto">
            <a:xfrm>
              <a:off x="6896100" y="6142038"/>
              <a:ext cx="33338" cy="60325"/>
            </a:xfrm>
            <a:prstGeom prst="rect">
              <a:avLst/>
            </a:prstGeom>
            <a:solidFill>
              <a:srgbClr val="3A3A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86" name="Group 85">
            <a:extLst>
              <a:ext uri="{FF2B5EF4-FFF2-40B4-BE49-F238E27FC236}">
                <a16:creationId xmlns:a16="http://schemas.microsoft.com/office/drawing/2014/main" id="{EB6B81A6-33DC-4672-A669-AE3FC30FAD9F}"/>
              </a:ext>
            </a:extLst>
          </p:cNvPr>
          <p:cNvGrpSpPr/>
          <p:nvPr/>
        </p:nvGrpSpPr>
        <p:grpSpPr>
          <a:xfrm>
            <a:off x="3409607" y="2410298"/>
            <a:ext cx="1130153" cy="1233327"/>
            <a:chOff x="17386300" y="4270375"/>
            <a:chExt cx="2260600" cy="2466976"/>
          </a:xfrm>
        </p:grpSpPr>
        <p:sp>
          <p:nvSpPr>
            <p:cNvPr id="87" name="Freeform 105">
              <a:extLst>
                <a:ext uri="{FF2B5EF4-FFF2-40B4-BE49-F238E27FC236}">
                  <a16:creationId xmlns:a16="http://schemas.microsoft.com/office/drawing/2014/main" id="{B6693C2E-7561-4976-BA10-9B6FA87AF96A}"/>
                </a:ext>
              </a:extLst>
            </p:cNvPr>
            <p:cNvSpPr>
              <a:spLocks/>
            </p:cNvSpPr>
            <p:nvPr/>
          </p:nvSpPr>
          <p:spPr bwMode="auto">
            <a:xfrm>
              <a:off x="17386300" y="4270375"/>
              <a:ext cx="2260600" cy="130175"/>
            </a:xfrm>
            <a:custGeom>
              <a:avLst/>
              <a:gdLst>
                <a:gd name="T0" fmla="*/ 927 w 927"/>
                <a:gd name="T1" fmla="*/ 53 h 53"/>
                <a:gd name="T2" fmla="*/ 0 w 927"/>
                <a:gd name="T3" fmla="*/ 53 h 53"/>
                <a:gd name="T4" fmla="*/ 0 w 927"/>
                <a:gd name="T5" fmla="*/ 31 h 53"/>
                <a:gd name="T6" fmla="*/ 31 w 927"/>
                <a:gd name="T7" fmla="*/ 0 h 53"/>
                <a:gd name="T8" fmla="*/ 896 w 927"/>
                <a:gd name="T9" fmla="*/ 0 h 53"/>
                <a:gd name="T10" fmla="*/ 927 w 927"/>
                <a:gd name="T11" fmla="*/ 31 h 53"/>
                <a:gd name="T12" fmla="*/ 927 w 927"/>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927" h="53">
                  <a:moveTo>
                    <a:pt x="927" y="53"/>
                  </a:moveTo>
                  <a:cubicBezTo>
                    <a:pt x="0" y="53"/>
                    <a:pt x="0" y="53"/>
                    <a:pt x="0" y="53"/>
                  </a:cubicBezTo>
                  <a:cubicBezTo>
                    <a:pt x="0" y="31"/>
                    <a:pt x="0" y="31"/>
                    <a:pt x="0" y="31"/>
                  </a:cubicBezTo>
                  <a:cubicBezTo>
                    <a:pt x="0" y="14"/>
                    <a:pt x="14" y="0"/>
                    <a:pt x="31" y="0"/>
                  </a:cubicBezTo>
                  <a:cubicBezTo>
                    <a:pt x="896" y="0"/>
                    <a:pt x="896" y="0"/>
                    <a:pt x="896" y="0"/>
                  </a:cubicBezTo>
                  <a:cubicBezTo>
                    <a:pt x="913" y="0"/>
                    <a:pt x="927" y="14"/>
                    <a:pt x="927" y="31"/>
                  </a:cubicBezTo>
                  <a:lnTo>
                    <a:pt x="927" y="53"/>
                  </a:lnTo>
                  <a:close/>
                </a:path>
              </a:pathLst>
            </a:custGeom>
            <a:solidFill>
              <a:srgbClr val="E4E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8" name="Freeform 106">
              <a:extLst>
                <a:ext uri="{FF2B5EF4-FFF2-40B4-BE49-F238E27FC236}">
                  <a16:creationId xmlns:a16="http://schemas.microsoft.com/office/drawing/2014/main" id="{7D74D946-E007-4FB9-8028-EBF6CF352F8D}"/>
                </a:ext>
              </a:extLst>
            </p:cNvPr>
            <p:cNvSpPr>
              <a:spLocks/>
            </p:cNvSpPr>
            <p:nvPr/>
          </p:nvSpPr>
          <p:spPr bwMode="auto">
            <a:xfrm>
              <a:off x="17386300" y="4402138"/>
              <a:ext cx="2260600" cy="2335213"/>
            </a:xfrm>
            <a:custGeom>
              <a:avLst/>
              <a:gdLst>
                <a:gd name="T0" fmla="*/ 886 w 927"/>
                <a:gd name="T1" fmla="*/ 957 h 957"/>
                <a:gd name="T2" fmla="*/ 41 w 927"/>
                <a:gd name="T3" fmla="*/ 957 h 957"/>
                <a:gd name="T4" fmla="*/ 0 w 927"/>
                <a:gd name="T5" fmla="*/ 916 h 957"/>
                <a:gd name="T6" fmla="*/ 0 w 927"/>
                <a:gd name="T7" fmla="*/ 0 h 957"/>
                <a:gd name="T8" fmla="*/ 927 w 927"/>
                <a:gd name="T9" fmla="*/ 0 h 957"/>
                <a:gd name="T10" fmla="*/ 927 w 927"/>
                <a:gd name="T11" fmla="*/ 916 h 957"/>
                <a:gd name="T12" fmla="*/ 886 w 927"/>
                <a:gd name="T13" fmla="*/ 957 h 957"/>
              </a:gdLst>
              <a:ahLst/>
              <a:cxnLst>
                <a:cxn ang="0">
                  <a:pos x="T0" y="T1"/>
                </a:cxn>
                <a:cxn ang="0">
                  <a:pos x="T2" y="T3"/>
                </a:cxn>
                <a:cxn ang="0">
                  <a:pos x="T4" y="T5"/>
                </a:cxn>
                <a:cxn ang="0">
                  <a:pos x="T6" y="T7"/>
                </a:cxn>
                <a:cxn ang="0">
                  <a:pos x="T8" y="T9"/>
                </a:cxn>
                <a:cxn ang="0">
                  <a:pos x="T10" y="T11"/>
                </a:cxn>
                <a:cxn ang="0">
                  <a:pos x="T12" y="T13"/>
                </a:cxn>
              </a:cxnLst>
              <a:rect l="0" t="0" r="r" b="b"/>
              <a:pathLst>
                <a:path w="927" h="957">
                  <a:moveTo>
                    <a:pt x="886" y="957"/>
                  </a:moveTo>
                  <a:cubicBezTo>
                    <a:pt x="41" y="957"/>
                    <a:pt x="41" y="957"/>
                    <a:pt x="41" y="957"/>
                  </a:cubicBezTo>
                  <a:cubicBezTo>
                    <a:pt x="18" y="957"/>
                    <a:pt x="0" y="939"/>
                    <a:pt x="0" y="916"/>
                  </a:cubicBezTo>
                  <a:cubicBezTo>
                    <a:pt x="0" y="0"/>
                    <a:pt x="0" y="0"/>
                    <a:pt x="0" y="0"/>
                  </a:cubicBezTo>
                  <a:cubicBezTo>
                    <a:pt x="927" y="0"/>
                    <a:pt x="927" y="0"/>
                    <a:pt x="927" y="0"/>
                  </a:cubicBezTo>
                  <a:cubicBezTo>
                    <a:pt x="927" y="916"/>
                    <a:pt x="927" y="916"/>
                    <a:pt x="927" y="916"/>
                  </a:cubicBezTo>
                  <a:cubicBezTo>
                    <a:pt x="927" y="939"/>
                    <a:pt x="909" y="957"/>
                    <a:pt x="886" y="957"/>
                  </a:cubicBezTo>
                  <a:close/>
                </a:path>
              </a:pathLst>
            </a:custGeom>
            <a:solidFill>
              <a:srgbClr val="584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9" name="Freeform 107">
              <a:extLst>
                <a:ext uri="{FF2B5EF4-FFF2-40B4-BE49-F238E27FC236}">
                  <a16:creationId xmlns:a16="http://schemas.microsoft.com/office/drawing/2014/main" id="{9B2593D8-485C-4A34-87A1-63D53AC783EA}"/>
                </a:ext>
              </a:extLst>
            </p:cNvPr>
            <p:cNvSpPr>
              <a:spLocks/>
            </p:cNvSpPr>
            <p:nvPr/>
          </p:nvSpPr>
          <p:spPr bwMode="auto">
            <a:xfrm>
              <a:off x="17386300" y="4402138"/>
              <a:ext cx="576263" cy="2335213"/>
            </a:xfrm>
            <a:custGeom>
              <a:avLst/>
              <a:gdLst>
                <a:gd name="T0" fmla="*/ 236 w 236"/>
                <a:gd name="T1" fmla="*/ 957 h 957"/>
                <a:gd name="T2" fmla="*/ 41 w 236"/>
                <a:gd name="T3" fmla="*/ 957 h 957"/>
                <a:gd name="T4" fmla="*/ 0 w 236"/>
                <a:gd name="T5" fmla="*/ 916 h 957"/>
                <a:gd name="T6" fmla="*/ 0 w 236"/>
                <a:gd name="T7" fmla="*/ 0 h 957"/>
                <a:gd name="T8" fmla="*/ 236 w 236"/>
                <a:gd name="T9" fmla="*/ 0 h 957"/>
                <a:gd name="T10" fmla="*/ 236 w 236"/>
                <a:gd name="T11" fmla="*/ 957 h 957"/>
              </a:gdLst>
              <a:ahLst/>
              <a:cxnLst>
                <a:cxn ang="0">
                  <a:pos x="T0" y="T1"/>
                </a:cxn>
                <a:cxn ang="0">
                  <a:pos x="T2" y="T3"/>
                </a:cxn>
                <a:cxn ang="0">
                  <a:pos x="T4" y="T5"/>
                </a:cxn>
                <a:cxn ang="0">
                  <a:pos x="T6" y="T7"/>
                </a:cxn>
                <a:cxn ang="0">
                  <a:pos x="T8" y="T9"/>
                </a:cxn>
                <a:cxn ang="0">
                  <a:pos x="T10" y="T11"/>
                </a:cxn>
              </a:cxnLst>
              <a:rect l="0" t="0" r="r" b="b"/>
              <a:pathLst>
                <a:path w="236" h="957">
                  <a:moveTo>
                    <a:pt x="236" y="957"/>
                  </a:moveTo>
                  <a:cubicBezTo>
                    <a:pt x="41" y="957"/>
                    <a:pt x="41" y="957"/>
                    <a:pt x="41" y="957"/>
                  </a:cubicBezTo>
                  <a:cubicBezTo>
                    <a:pt x="18" y="957"/>
                    <a:pt x="0" y="939"/>
                    <a:pt x="0" y="916"/>
                  </a:cubicBezTo>
                  <a:cubicBezTo>
                    <a:pt x="0" y="0"/>
                    <a:pt x="0" y="0"/>
                    <a:pt x="0" y="0"/>
                  </a:cubicBezTo>
                  <a:cubicBezTo>
                    <a:pt x="236" y="0"/>
                    <a:pt x="236" y="0"/>
                    <a:pt x="236" y="0"/>
                  </a:cubicBezTo>
                  <a:lnTo>
                    <a:pt x="236" y="957"/>
                  </a:lnTo>
                  <a:close/>
                </a:path>
              </a:pathLst>
            </a:custGeom>
            <a:solidFill>
              <a:srgbClr val="2420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Oval 108">
              <a:extLst>
                <a:ext uri="{FF2B5EF4-FFF2-40B4-BE49-F238E27FC236}">
                  <a16:creationId xmlns:a16="http://schemas.microsoft.com/office/drawing/2014/main" id="{06D5167E-ADF8-491E-A7FB-C778BED81EC7}"/>
                </a:ext>
              </a:extLst>
            </p:cNvPr>
            <p:cNvSpPr>
              <a:spLocks noChangeArrowheads="1"/>
            </p:cNvSpPr>
            <p:nvPr/>
          </p:nvSpPr>
          <p:spPr bwMode="auto">
            <a:xfrm>
              <a:off x="17475200" y="4322763"/>
              <a:ext cx="30163" cy="31750"/>
            </a:xfrm>
            <a:prstGeom prst="ellipse">
              <a:avLst/>
            </a:prstGeom>
            <a:solidFill>
              <a:srgbClr val="85D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1" name="Oval 109">
              <a:extLst>
                <a:ext uri="{FF2B5EF4-FFF2-40B4-BE49-F238E27FC236}">
                  <a16:creationId xmlns:a16="http://schemas.microsoft.com/office/drawing/2014/main" id="{C3666258-59E6-4367-AF6B-BFFD53CD9CAA}"/>
                </a:ext>
              </a:extLst>
            </p:cNvPr>
            <p:cNvSpPr>
              <a:spLocks noChangeArrowheads="1"/>
            </p:cNvSpPr>
            <p:nvPr/>
          </p:nvSpPr>
          <p:spPr bwMode="auto">
            <a:xfrm>
              <a:off x="17522825" y="4322763"/>
              <a:ext cx="31750" cy="31750"/>
            </a:xfrm>
            <a:prstGeom prst="ellipse">
              <a:avLst/>
            </a:pr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2" name="Oval 110">
              <a:extLst>
                <a:ext uri="{FF2B5EF4-FFF2-40B4-BE49-F238E27FC236}">
                  <a16:creationId xmlns:a16="http://schemas.microsoft.com/office/drawing/2014/main" id="{8D75694B-4CF3-4CE9-8BAD-CFF7E07696C0}"/>
                </a:ext>
              </a:extLst>
            </p:cNvPr>
            <p:cNvSpPr>
              <a:spLocks noChangeArrowheads="1"/>
            </p:cNvSpPr>
            <p:nvPr/>
          </p:nvSpPr>
          <p:spPr bwMode="auto">
            <a:xfrm>
              <a:off x="17572038" y="4322763"/>
              <a:ext cx="31750" cy="31750"/>
            </a:xfrm>
            <a:prstGeom prst="ellipse">
              <a:avLst/>
            </a:pr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3" name="Freeform 111">
              <a:extLst>
                <a:ext uri="{FF2B5EF4-FFF2-40B4-BE49-F238E27FC236}">
                  <a16:creationId xmlns:a16="http://schemas.microsoft.com/office/drawing/2014/main" id="{A41F9283-90AE-4CD8-BEDC-FA1C603F1E96}"/>
                </a:ext>
              </a:extLst>
            </p:cNvPr>
            <p:cNvSpPr>
              <a:spLocks/>
            </p:cNvSpPr>
            <p:nvPr/>
          </p:nvSpPr>
          <p:spPr bwMode="auto">
            <a:xfrm>
              <a:off x="17452975" y="4533900"/>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3"/>
                    <a:pt x="2" y="0"/>
                    <a:pt x="6" y="0"/>
                  </a:cubicBezTo>
                  <a:cubicBezTo>
                    <a:pt x="91" y="0"/>
                    <a:pt x="91" y="0"/>
                    <a:pt x="91" y="0"/>
                  </a:cubicBezTo>
                  <a:cubicBezTo>
                    <a:pt x="94" y="0"/>
                    <a:pt x="97" y="3"/>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4" name="Freeform 112">
              <a:extLst>
                <a:ext uri="{FF2B5EF4-FFF2-40B4-BE49-F238E27FC236}">
                  <a16:creationId xmlns:a16="http://schemas.microsoft.com/office/drawing/2014/main" id="{08B4FD92-2B84-4047-B93D-D8BFA5A17B1A}"/>
                </a:ext>
              </a:extLst>
            </p:cNvPr>
            <p:cNvSpPr>
              <a:spLocks/>
            </p:cNvSpPr>
            <p:nvPr/>
          </p:nvSpPr>
          <p:spPr bwMode="auto">
            <a:xfrm>
              <a:off x="18100675" y="4627563"/>
              <a:ext cx="207963" cy="28575"/>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10"/>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10"/>
                    <a:pt x="83" y="12"/>
                    <a:pt x="79"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5" name="Freeform 113">
              <a:extLst>
                <a:ext uri="{FF2B5EF4-FFF2-40B4-BE49-F238E27FC236}">
                  <a16:creationId xmlns:a16="http://schemas.microsoft.com/office/drawing/2014/main" id="{FA1CE6D5-F8A2-4585-A670-908F50D5A1A6}"/>
                </a:ext>
              </a:extLst>
            </p:cNvPr>
            <p:cNvSpPr>
              <a:spLocks/>
            </p:cNvSpPr>
            <p:nvPr/>
          </p:nvSpPr>
          <p:spPr bwMode="auto">
            <a:xfrm>
              <a:off x="18100675" y="4705350"/>
              <a:ext cx="390525" cy="31750"/>
            </a:xfrm>
            <a:custGeom>
              <a:avLst/>
              <a:gdLst>
                <a:gd name="T0" fmla="*/ 153 w 160"/>
                <a:gd name="T1" fmla="*/ 13 h 13"/>
                <a:gd name="T2" fmla="*/ 6 w 160"/>
                <a:gd name="T3" fmla="*/ 13 h 13"/>
                <a:gd name="T4" fmla="*/ 0 w 160"/>
                <a:gd name="T5" fmla="*/ 7 h 13"/>
                <a:gd name="T6" fmla="*/ 0 w 160"/>
                <a:gd name="T7" fmla="*/ 7 h 13"/>
                <a:gd name="T8" fmla="*/ 6 w 160"/>
                <a:gd name="T9" fmla="*/ 0 h 13"/>
                <a:gd name="T10" fmla="*/ 153 w 160"/>
                <a:gd name="T11" fmla="*/ 0 h 13"/>
                <a:gd name="T12" fmla="*/ 160 w 160"/>
                <a:gd name="T13" fmla="*/ 7 h 13"/>
                <a:gd name="T14" fmla="*/ 160 w 160"/>
                <a:gd name="T15" fmla="*/ 7 h 13"/>
                <a:gd name="T16" fmla="*/ 153 w 16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3">
                  <a:moveTo>
                    <a:pt x="153" y="13"/>
                  </a:moveTo>
                  <a:cubicBezTo>
                    <a:pt x="6" y="13"/>
                    <a:pt x="6" y="13"/>
                    <a:pt x="6" y="13"/>
                  </a:cubicBezTo>
                  <a:cubicBezTo>
                    <a:pt x="3" y="13"/>
                    <a:pt x="0" y="10"/>
                    <a:pt x="0" y="7"/>
                  </a:cubicBezTo>
                  <a:cubicBezTo>
                    <a:pt x="0" y="7"/>
                    <a:pt x="0" y="7"/>
                    <a:pt x="0" y="7"/>
                  </a:cubicBezTo>
                  <a:cubicBezTo>
                    <a:pt x="0" y="3"/>
                    <a:pt x="3" y="0"/>
                    <a:pt x="6" y="0"/>
                  </a:cubicBezTo>
                  <a:cubicBezTo>
                    <a:pt x="153" y="0"/>
                    <a:pt x="153" y="0"/>
                    <a:pt x="153" y="0"/>
                  </a:cubicBezTo>
                  <a:cubicBezTo>
                    <a:pt x="157" y="0"/>
                    <a:pt x="160" y="3"/>
                    <a:pt x="160" y="7"/>
                  </a:cubicBezTo>
                  <a:cubicBezTo>
                    <a:pt x="160" y="7"/>
                    <a:pt x="160" y="7"/>
                    <a:pt x="160" y="7"/>
                  </a:cubicBezTo>
                  <a:cubicBezTo>
                    <a:pt x="160" y="10"/>
                    <a:pt x="157" y="13"/>
                    <a:pt x="153"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6" name="Freeform 114">
              <a:extLst>
                <a:ext uri="{FF2B5EF4-FFF2-40B4-BE49-F238E27FC236}">
                  <a16:creationId xmlns:a16="http://schemas.microsoft.com/office/drawing/2014/main" id="{C992C124-4BC4-4052-90EC-A67462332D54}"/>
                </a:ext>
              </a:extLst>
            </p:cNvPr>
            <p:cNvSpPr>
              <a:spLocks/>
            </p:cNvSpPr>
            <p:nvPr/>
          </p:nvSpPr>
          <p:spPr bwMode="auto">
            <a:xfrm>
              <a:off x="18183225" y="4786313"/>
              <a:ext cx="307975" cy="28575"/>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9"/>
                    <a:pt x="0" y="6"/>
                  </a:cubicBezTo>
                  <a:cubicBezTo>
                    <a:pt x="0" y="6"/>
                    <a:pt x="0" y="6"/>
                    <a:pt x="0" y="6"/>
                  </a:cubicBezTo>
                  <a:cubicBezTo>
                    <a:pt x="0" y="2"/>
                    <a:pt x="2" y="0"/>
                    <a:pt x="6" y="0"/>
                  </a:cubicBezTo>
                  <a:cubicBezTo>
                    <a:pt x="119" y="0"/>
                    <a:pt x="119" y="0"/>
                    <a:pt x="119" y="0"/>
                  </a:cubicBezTo>
                  <a:cubicBezTo>
                    <a:pt x="123" y="0"/>
                    <a:pt x="126" y="2"/>
                    <a:pt x="126" y="6"/>
                  </a:cubicBezTo>
                  <a:cubicBezTo>
                    <a:pt x="126" y="6"/>
                    <a:pt x="126" y="6"/>
                    <a:pt x="126" y="6"/>
                  </a:cubicBezTo>
                  <a:cubicBezTo>
                    <a:pt x="126" y="9"/>
                    <a:pt x="123" y="12"/>
                    <a:pt x="119"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7" name="Freeform 115">
              <a:extLst>
                <a:ext uri="{FF2B5EF4-FFF2-40B4-BE49-F238E27FC236}">
                  <a16:creationId xmlns:a16="http://schemas.microsoft.com/office/drawing/2014/main" id="{85ECD9F3-0FC0-416E-B7C8-AF7A03A160E7}"/>
                </a:ext>
              </a:extLst>
            </p:cNvPr>
            <p:cNvSpPr>
              <a:spLocks/>
            </p:cNvSpPr>
            <p:nvPr/>
          </p:nvSpPr>
          <p:spPr bwMode="auto">
            <a:xfrm>
              <a:off x="18534063" y="4705350"/>
              <a:ext cx="204788" cy="31750"/>
            </a:xfrm>
            <a:custGeom>
              <a:avLst/>
              <a:gdLst>
                <a:gd name="T0" fmla="*/ 78 w 84"/>
                <a:gd name="T1" fmla="*/ 13 h 13"/>
                <a:gd name="T2" fmla="*/ 6 w 84"/>
                <a:gd name="T3" fmla="*/ 13 h 13"/>
                <a:gd name="T4" fmla="*/ 0 w 84"/>
                <a:gd name="T5" fmla="*/ 7 h 13"/>
                <a:gd name="T6" fmla="*/ 0 w 84"/>
                <a:gd name="T7" fmla="*/ 7 h 13"/>
                <a:gd name="T8" fmla="*/ 6 w 84"/>
                <a:gd name="T9" fmla="*/ 0 h 13"/>
                <a:gd name="T10" fmla="*/ 78 w 84"/>
                <a:gd name="T11" fmla="*/ 0 h 13"/>
                <a:gd name="T12" fmla="*/ 84 w 84"/>
                <a:gd name="T13" fmla="*/ 7 h 13"/>
                <a:gd name="T14" fmla="*/ 84 w 84"/>
                <a:gd name="T15" fmla="*/ 7 h 13"/>
                <a:gd name="T16" fmla="*/ 78 w 8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3">
                  <a:moveTo>
                    <a:pt x="78" y="13"/>
                  </a:moveTo>
                  <a:cubicBezTo>
                    <a:pt x="6" y="13"/>
                    <a:pt x="6" y="13"/>
                    <a:pt x="6" y="13"/>
                  </a:cubicBezTo>
                  <a:cubicBezTo>
                    <a:pt x="2" y="13"/>
                    <a:pt x="0" y="10"/>
                    <a:pt x="0" y="7"/>
                  </a:cubicBezTo>
                  <a:cubicBezTo>
                    <a:pt x="0" y="7"/>
                    <a:pt x="0" y="7"/>
                    <a:pt x="0" y="7"/>
                  </a:cubicBezTo>
                  <a:cubicBezTo>
                    <a:pt x="0" y="3"/>
                    <a:pt x="2" y="0"/>
                    <a:pt x="6" y="0"/>
                  </a:cubicBezTo>
                  <a:cubicBezTo>
                    <a:pt x="78" y="0"/>
                    <a:pt x="78" y="0"/>
                    <a:pt x="78" y="0"/>
                  </a:cubicBezTo>
                  <a:cubicBezTo>
                    <a:pt x="81" y="0"/>
                    <a:pt x="84" y="3"/>
                    <a:pt x="84" y="7"/>
                  </a:cubicBezTo>
                  <a:cubicBezTo>
                    <a:pt x="84" y="7"/>
                    <a:pt x="84" y="7"/>
                    <a:pt x="84" y="7"/>
                  </a:cubicBezTo>
                  <a:cubicBezTo>
                    <a:pt x="84" y="10"/>
                    <a:pt x="81" y="13"/>
                    <a:pt x="78"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8" name="Freeform 116">
              <a:extLst>
                <a:ext uri="{FF2B5EF4-FFF2-40B4-BE49-F238E27FC236}">
                  <a16:creationId xmlns:a16="http://schemas.microsoft.com/office/drawing/2014/main" id="{C6ADB380-9F8D-4B5C-A5DC-96298B5A6497}"/>
                </a:ext>
              </a:extLst>
            </p:cNvPr>
            <p:cNvSpPr>
              <a:spLocks/>
            </p:cNvSpPr>
            <p:nvPr/>
          </p:nvSpPr>
          <p:spPr bwMode="auto">
            <a:xfrm>
              <a:off x="18100675" y="5319713"/>
              <a:ext cx="207963" cy="30163"/>
            </a:xfrm>
            <a:custGeom>
              <a:avLst/>
              <a:gdLst>
                <a:gd name="T0" fmla="*/ 79 w 85"/>
                <a:gd name="T1" fmla="*/ 12 h 12"/>
                <a:gd name="T2" fmla="*/ 6 w 85"/>
                <a:gd name="T3" fmla="*/ 12 h 12"/>
                <a:gd name="T4" fmla="*/ 0 w 85"/>
                <a:gd name="T5" fmla="*/ 6 h 12"/>
                <a:gd name="T6" fmla="*/ 0 w 85"/>
                <a:gd name="T7" fmla="*/ 6 h 12"/>
                <a:gd name="T8" fmla="*/ 6 w 85"/>
                <a:gd name="T9" fmla="*/ 0 h 12"/>
                <a:gd name="T10" fmla="*/ 79 w 85"/>
                <a:gd name="T11" fmla="*/ 0 h 12"/>
                <a:gd name="T12" fmla="*/ 85 w 85"/>
                <a:gd name="T13" fmla="*/ 6 h 12"/>
                <a:gd name="T14" fmla="*/ 85 w 85"/>
                <a:gd name="T15" fmla="*/ 6 h 12"/>
                <a:gd name="T16" fmla="*/ 79 w 8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
                  <a:moveTo>
                    <a:pt x="79" y="12"/>
                  </a:moveTo>
                  <a:cubicBezTo>
                    <a:pt x="6" y="12"/>
                    <a:pt x="6" y="12"/>
                    <a:pt x="6" y="12"/>
                  </a:cubicBezTo>
                  <a:cubicBezTo>
                    <a:pt x="3" y="12"/>
                    <a:pt x="0" y="9"/>
                    <a:pt x="0" y="6"/>
                  </a:cubicBezTo>
                  <a:cubicBezTo>
                    <a:pt x="0" y="6"/>
                    <a:pt x="0" y="6"/>
                    <a:pt x="0" y="6"/>
                  </a:cubicBezTo>
                  <a:cubicBezTo>
                    <a:pt x="0" y="3"/>
                    <a:pt x="3" y="0"/>
                    <a:pt x="6" y="0"/>
                  </a:cubicBezTo>
                  <a:cubicBezTo>
                    <a:pt x="79" y="0"/>
                    <a:pt x="79" y="0"/>
                    <a:pt x="79" y="0"/>
                  </a:cubicBezTo>
                  <a:cubicBezTo>
                    <a:pt x="83" y="0"/>
                    <a:pt x="85" y="3"/>
                    <a:pt x="85" y="6"/>
                  </a:cubicBezTo>
                  <a:cubicBezTo>
                    <a:pt x="85" y="6"/>
                    <a:pt x="85" y="6"/>
                    <a:pt x="85" y="6"/>
                  </a:cubicBezTo>
                  <a:cubicBezTo>
                    <a:pt x="85" y="9"/>
                    <a:pt x="83" y="12"/>
                    <a:pt x="7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9" name="Freeform 117">
              <a:extLst>
                <a:ext uri="{FF2B5EF4-FFF2-40B4-BE49-F238E27FC236}">
                  <a16:creationId xmlns:a16="http://schemas.microsoft.com/office/drawing/2014/main" id="{96FBC026-0D02-4900-8FCB-1A2FD7FCC021}"/>
                </a:ext>
              </a:extLst>
            </p:cNvPr>
            <p:cNvSpPr>
              <a:spLocks/>
            </p:cNvSpPr>
            <p:nvPr/>
          </p:nvSpPr>
          <p:spPr bwMode="auto">
            <a:xfrm>
              <a:off x="18100675" y="5397500"/>
              <a:ext cx="390525" cy="30163"/>
            </a:xfrm>
            <a:custGeom>
              <a:avLst/>
              <a:gdLst>
                <a:gd name="T0" fmla="*/ 153 w 160"/>
                <a:gd name="T1" fmla="*/ 12 h 12"/>
                <a:gd name="T2" fmla="*/ 6 w 160"/>
                <a:gd name="T3" fmla="*/ 12 h 12"/>
                <a:gd name="T4" fmla="*/ 0 w 160"/>
                <a:gd name="T5" fmla="*/ 6 h 12"/>
                <a:gd name="T6" fmla="*/ 0 w 160"/>
                <a:gd name="T7" fmla="*/ 6 h 12"/>
                <a:gd name="T8" fmla="*/ 6 w 160"/>
                <a:gd name="T9" fmla="*/ 0 h 12"/>
                <a:gd name="T10" fmla="*/ 153 w 160"/>
                <a:gd name="T11" fmla="*/ 0 h 12"/>
                <a:gd name="T12" fmla="*/ 160 w 160"/>
                <a:gd name="T13" fmla="*/ 6 h 12"/>
                <a:gd name="T14" fmla="*/ 160 w 160"/>
                <a:gd name="T15" fmla="*/ 6 h 12"/>
                <a:gd name="T16" fmla="*/ 153 w 1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
                  <a:moveTo>
                    <a:pt x="153" y="12"/>
                  </a:moveTo>
                  <a:cubicBezTo>
                    <a:pt x="6" y="12"/>
                    <a:pt x="6" y="12"/>
                    <a:pt x="6" y="12"/>
                  </a:cubicBezTo>
                  <a:cubicBezTo>
                    <a:pt x="3" y="12"/>
                    <a:pt x="0" y="9"/>
                    <a:pt x="0" y="6"/>
                  </a:cubicBezTo>
                  <a:cubicBezTo>
                    <a:pt x="0" y="6"/>
                    <a:pt x="0" y="6"/>
                    <a:pt x="0" y="6"/>
                  </a:cubicBezTo>
                  <a:cubicBezTo>
                    <a:pt x="0" y="3"/>
                    <a:pt x="3" y="0"/>
                    <a:pt x="6" y="0"/>
                  </a:cubicBezTo>
                  <a:cubicBezTo>
                    <a:pt x="153" y="0"/>
                    <a:pt x="153" y="0"/>
                    <a:pt x="153" y="0"/>
                  </a:cubicBezTo>
                  <a:cubicBezTo>
                    <a:pt x="157" y="0"/>
                    <a:pt x="160" y="3"/>
                    <a:pt x="160" y="6"/>
                  </a:cubicBezTo>
                  <a:cubicBezTo>
                    <a:pt x="160" y="6"/>
                    <a:pt x="160" y="6"/>
                    <a:pt x="160" y="6"/>
                  </a:cubicBezTo>
                  <a:cubicBezTo>
                    <a:pt x="160" y="9"/>
                    <a:pt x="157" y="12"/>
                    <a:pt x="153"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0" name="Freeform 118">
              <a:extLst>
                <a:ext uri="{FF2B5EF4-FFF2-40B4-BE49-F238E27FC236}">
                  <a16:creationId xmlns:a16="http://schemas.microsoft.com/office/drawing/2014/main" id="{10430B27-36F9-4197-A88B-653984AEBF35}"/>
                </a:ext>
              </a:extLst>
            </p:cNvPr>
            <p:cNvSpPr>
              <a:spLocks/>
            </p:cNvSpPr>
            <p:nvPr/>
          </p:nvSpPr>
          <p:spPr bwMode="auto">
            <a:xfrm>
              <a:off x="18183225" y="5475288"/>
              <a:ext cx="307975" cy="30163"/>
            </a:xfrm>
            <a:custGeom>
              <a:avLst/>
              <a:gdLst>
                <a:gd name="T0" fmla="*/ 119 w 126"/>
                <a:gd name="T1" fmla="*/ 12 h 12"/>
                <a:gd name="T2" fmla="*/ 6 w 126"/>
                <a:gd name="T3" fmla="*/ 12 h 12"/>
                <a:gd name="T4" fmla="*/ 0 w 126"/>
                <a:gd name="T5" fmla="*/ 6 h 12"/>
                <a:gd name="T6" fmla="*/ 0 w 126"/>
                <a:gd name="T7" fmla="*/ 6 h 12"/>
                <a:gd name="T8" fmla="*/ 6 w 126"/>
                <a:gd name="T9" fmla="*/ 0 h 12"/>
                <a:gd name="T10" fmla="*/ 119 w 126"/>
                <a:gd name="T11" fmla="*/ 0 h 12"/>
                <a:gd name="T12" fmla="*/ 126 w 126"/>
                <a:gd name="T13" fmla="*/ 6 h 12"/>
                <a:gd name="T14" fmla="*/ 126 w 126"/>
                <a:gd name="T15" fmla="*/ 6 h 12"/>
                <a:gd name="T16" fmla="*/ 119 w 12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
                  <a:moveTo>
                    <a:pt x="119" y="12"/>
                  </a:moveTo>
                  <a:cubicBezTo>
                    <a:pt x="6" y="12"/>
                    <a:pt x="6" y="12"/>
                    <a:pt x="6" y="12"/>
                  </a:cubicBezTo>
                  <a:cubicBezTo>
                    <a:pt x="2" y="12"/>
                    <a:pt x="0" y="10"/>
                    <a:pt x="0" y="6"/>
                  </a:cubicBezTo>
                  <a:cubicBezTo>
                    <a:pt x="0" y="6"/>
                    <a:pt x="0" y="6"/>
                    <a:pt x="0" y="6"/>
                  </a:cubicBezTo>
                  <a:cubicBezTo>
                    <a:pt x="0" y="3"/>
                    <a:pt x="2" y="0"/>
                    <a:pt x="6" y="0"/>
                  </a:cubicBezTo>
                  <a:cubicBezTo>
                    <a:pt x="119" y="0"/>
                    <a:pt x="119" y="0"/>
                    <a:pt x="119" y="0"/>
                  </a:cubicBezTo>
                  <a:cubicBezTo>
                    <a:pt x="123" y="0"/>
                    <a:pt x="126" y="3"/>
                    <a:pt x="126" y="6"/>
                  </a:cubicBezTo>
                  <a:cubicBezTo>
                    <a:pt x="126" y="6"/>
                    <a:pt x="126" y="6"/>
                    <a:pt x="126" y="6"/>
                  </a:cubicBezTo>
                  <a:cubicBezTo>
                    <a:pt x="126" y="10"/>
                    <a:pt x="123" y="12"/>
                    <a:pt x="119"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1" name="Freeform 119">
              <a:extLst>
                <a:ext uri="{FF2B5EF4-FFF2-40B4-BE49-F238E27FC236}">
                  <a16:creationId xmlns:a16="http://schemas.microsoft.com/office/drawing/2014/main" id="{0A8E765A-267B-426C-B945-2B0963A97E88}"/>
                </a:ext>
              </a:extLst>
            </p:cNvPr>
            <p:cNvSpPr>
              <a:spLocks/>
            </p:cNvSpPr>
            <p:nvPr/>
          </p:nvSpPr>
          <p:spPr bwMode="auto">
            <a:xfrm>
              <a:off x="18534063" y="5397500"/>
              <a:ext cx="204788" cy="30163"/>
            </a:xfrm>
            <a:custGeom>
              <a:avLst/>
              <a:gdLst>
                <a:gd name="T0" fmla="*/ 78 w 84"/>
                <a:gd name="T1" fmla="*/ 12 h 12"/>
                <a:gd name="T2" fmla="*/ 6 w 84"/>
                <a:gd name="T3" fmla="*/ 12 h 12"/>
                <a:gd name="T4" fmla="*/ 0 w 84"/>
                <a:gd name="T5" fmla="*/ 6 h 12"/>
                <a:gd name="T6" fmla="*/ 0 w 84"/>
                <a:gd name="T7" fmla="*/ 6 h 12"/>
                <a:gd name="T8" fmla="*/ 6 w 84"/>
                <a:gd name="T9" fmla="*/ 0 h 12"/>
                <a:gd name="T10" fmla="*/ 78 w 84"/>
                <a:gd name="T11" fmla="*/ 0 h 12"/>
                <a:gd name="T12" fmla="*/ 84 w 84"/>
                <a:gd name="T13" fmla="*/ 6 h 12"/>
                <a:gd name="T14" fmla="*/ 84 w 84"/>
                <a:gd name="T15" fmla="*/ 6 h 12"/>
                <a:gd name="T16" fmla="*/ 78 w 8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2">
                  <a:moveTo>
                    <a:pt x="78" y="12"/>
                  </a:moveTo>
                  <a:cubicBezTo>
                    <a:pt x="6" y="12"/>
                    <a:pt x="6" y="12"/>
                    <a:pt x="6" y="12"/>
                  </a:cubicBezTo>
                  <a:cubicBezTo>
                    <a:pt x="2" y="12"/>
                    <a:pt x="0" y="9"/>
                    <a:pt x="0" y="6"/>
                  </a:cubicBezTo>
                  <a:cubicBezTo>
                    <a:pt x="0" y="6"/>
                    <a:pt x="0" y="6"/>
                    <a:pt x="0" y="6"/>
                  </a:cubicBezTo>
                  <a:cubicBezTo>
                    <a:pt x="0" y="3"/>
                    <a:pt x="2" y="0"/>
                    <a:pt x="6" y="0"/>
                  </a:cubicBezTo>
                  <a:cubicBezTo>
                    <a:pt x="78" y="0"/>
                    <a:pt x="78" y="0"/>
                    <a:pt x="78" y="0"/>
                  </a:cubicBezTo>
                  <a:cubicBezTo>
                    <a:pt x="81" y="0"/>
                    <a:pt x="84" y="3"/>
                    <a:pt x="84" y="6"/>
                  </a:cubicBezTo>
                  <a:cubicBezTo>
                    <a:pt x="84" y="6"/>
                    <a:pt x="84" y="6"/>
                    <a:pt x="84" y="6"/>
                  </a:cubicBezTo>
                  <a:cubicBezTo>
                    <a:pt x="84" y="9"/>
                    <a:pt x="81" y="12"/>
                    <a:pt x="78"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2" name="Freeform 120">
              <a:extLst>
                <a:ext uri="{FF2B5EF4-FFF2-40B4-BE49-F238E27FC236}">
                  <a16:creationId xmlns:a16="http://schemas.microsoft.com/office/drawing/2014/main" id="{DA9BD782-70C4-44FE-B448-0844A88D7477}"/>
                </a:ext>
              </a:extLst>
            </p:cNvPr>
            <p:cNvSpPr>
              <a:spLocks/>
            </p:cNvSpPr>
            <p:nvPr/>
          </p:nvSpPr>
          <p:spPr bwMode="auto">
            <a:xfrm>
              <a:off x="18100675" y="4975225"/>
              <a:ext cx="336550" cy="30163"/>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9"/>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9"/>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3" name="Freeform 121">
              <a:extLst>
                <a:ext uri="{FF2B5EF4-FFF2-40B4-BE49-F238E27FC236}">
                  <a16:creationId xmlns:a16="http://schemas.microsoft.com/office/drawing/2014/main" id="{299E0597-424C-49BB-AB9F-CD5BC7B0C144}"/>
                </a:ext>
              </a:extLst>
            </p:cNvPr>
            <p:cNvSpPr>
              <a:spLocks/>
            </p:cNvSpPr>
            <p:nvPr/>
          </p:nvSpPr>
          <p:spPr bwMode="auto">
            <a:xfrm>
              <a:off x="18481675" y="4975225"/>
              <a:ext cx="142875" cy="30163"/>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9"/>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9"/>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4" name="Freeform 122">
              <a:extLst>
                <a:ext uri="{FF2B5EF4-FFF2-40B4-BE49-F238E27FC236}">
                  <a16:creationId xmlns:a16="http://schemas.microsoft.com/office/drawing/2014/main" id="{CE76FAA6-4363-41DB-8496-D3B56E57FB07}"/>
                </a:ext>
              </a:extLst>
            </p:cNvPr>
            <p:cNvSpPr>
              <a:spLocks/>
            </p:cNvSpPr>
            <p:nvPr/>
          </p:nvSpPr>
          <p:spPr bwMode="auto">
            <a:xfrm>
              <a:off x="18100675" y="5054600"/>
              <a:ext cx="628650" cy="28575"/>
            </a:xfrm>
            <a:custGeom>
              <a:avLst/>
              <a:gdLst>
                <a:gd name="T0" fmla="*/ 251 w 258"/>
                <a:gd name="T1" fmla="*/ 12 h 12"/>
                <a:gd name="T2" fmla="*/ 6 w 258"/>
                <a:gd name="T3" fmla="*/ 12 h 12"/>
                <a:gd name="T4" fmla="*/ 0 w 258"/>
                <a:gd name="T5" fmla="*/ 6 h 12"/>
                <a:gd name="T6" fmla="*/ 0 w 258"/>
                <a:gd name="T7" fmla="*/ 6 h 12"/>
                <a:gd name="T8" fmla="*/ 6 w 258"/>
                <a:gd name="T9" fmla="*/ 0 h 12"/>
                <a:gd name="T10" fmla="*/ 251 w 258"/>
                <a:gd name="T11" fmla="*/ 0 h 12"/>
                <a:gd name="T12" fmla="*/ 258 w 258"/>
                <a:gd name="T13" fmla="*/ 6 h 12"/>
                <a:gd name="T14" fmla="*/ 258 w 258"/>
                <a:gd name="T15" fmla="*/ 6 h 12"/>
                <a:gd name="T16" fmla="*/ 251 w 25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2">
                  <a:moveTo>
                    <a:pt x="251" y="12"/>
                  </a:moveTo>
                  <a:cubicBezTo>
                    <a:pt x="6" y="12"/>
                    <a:pt x="6" y="12"/>
                    <a:pt x="6" y="12"/>
                  </a:cubicBezTo>
                  <a:cubicBezTo>
                    <a:pt x="3" y="12"/>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2"/>
                    <a:pt x="251"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5" name="Freeform 123">
              <a:extLst>
                <a:ext uri="{FF2B5EF4-FFF2-40B4-BE49-F238E27FC236}">
                  <a16:creationId xmlns:a16="http://schemas.microsoft.com/office/drawing/2014/main" id="{2879CC43-E6FF-4CCD-BFAA-95F61C0CEECC}"/>
                </a:ext>
              </a:extLst>
            </p:cNvPr>
            <p:cNvSpPr>
              <a:spLocks/>
            </p:cNvSpPr>
            <p:nvPr/>
          </p:nvSpPr>
          <p:spPr bwMode="auto">
            <a:xfrm>
              <a:off x="18232438" y="5132388"/>
              <a:ext cx="496888" cy="31750"/>
            </a:xfrm>
            <a:custGeom>
              <a:avLst/>
              <a:gdLst>
                <a:gd name="T0" fmla="*/ 197 w 204"/>
                <a:gd name="T1" fmla="*/ 13 h 13"/>
                <a:gd name="T2" fmla="*/ 6 w 204"/>
                <a:gd name="T3" fmla="*/ 13 h 13"/>
                <a:gd name="T4" fmla="*/ 0 w 204"/>
                <a:gd name="T5" fmla="*/ 6 h 13"/>
                <a:gd name="T6" fmla="*/ 0 w 204"/>
                <a:gd name="T7" fmla="*/ 6 h 13"/>
                <a:gd name="T8" fmla="*/ 6 w 204"/>
                <a:gd name="T9" fmla="*/ 0 h 13"/>
                <a:gd name="T10" fmla="*/ 197 w 204"/>
                <a:gd name="T11" fmla="*/ 0 h 13"/>
                <a:gd name="T12" fmla="*/ 204 w 204"/>
                <a:gd name="T13" fmla="*/ 6 h 13"/>
                <a:gd name="T14" fmla="*/ 204 w 204"/>
                <a:gd name="T15" fmla="*/ 6 h 13"/>
                <a:gd name="T16" fmla="*/ 197 w 20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3">
                  <a:moveTo>
                    <a:pt x="197" y="13"/>
                  </a:moveTo>
                  <a:cubicBezTo>
                    <a:pt x="6" y="13"/>
                    <a:pt x="6" y="13"/>
                    <a:pt x="6" y="13"/>
                  </a:cubicBezTo>
                  <a:cubicBezTo>
                    <a:pt x="3" y="13"/>
                    <a:pt x="0" y="10"/>
                    <a:pt x="0" y="6"/>
                  </a:cubicBezTo>
                  <a:cubicBezTo>
                    <a:pt x="0" y="6"/>
                    <a:pt x="0" y="6"/>
                    <a:pt x="0" y="6"/>
                  </a:cubicBezTo>
                  <a:cubicBezTo>
                    <a:pt x="0" y="3"/>
                    <a:pt x="3" y="0"/>
                    <a:pt x="6" y="0"/>
                  </a:cubicBezTo>
                  <a:cubicBezTo>
                    <a:pt x="197" y="0"/>
                    <a:pt x="197" y="0"/>
                    <a:pt x="197" y="0"/>
                  </a:cubicBezTo>
                  <a:cubicBezTo>
                    <a:pt x="201" y="0"/>
                    <a:pt x="204" y="3"/>
                    <a:pt x="204" y="6"/>
                  </a:cubicBezTo>
                  <a:cubicBezTo>
                    <a:pt x="204" y="6"/>
                    <a:pt x="204" y="6"/>
                    <a:pt x="204" y="6"/>
                  </a:cubicBezTo>
                  <a:cubicBezTo>
                    <a:pt x="204" y="10"/>
                    <a:pt x="201" y="13"/>
                    <a:pt x="197" y="13"/>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6" name="Freeform 124">
              <a:extLst>
                <a:ext uri="{FF2B5EF4-FFF2-40B4-BE49-F238E27FC236}">
                  <a16:creationId xmlns:a16="http://schemas.microsoft.com/office/drawing/2014/main" id="{1C7AD024-435E-4535-B198-5A309545065C}"/>
                </a:ext>
              </a:extLst>
            </p:cNvPr>
            <p:cNvSpPr>
              <a:spLocks/>
            </p:cNvSpPr>
            <p:nvPr/>
          </p:nvSpPr>
          <p:spPr bwMode="auto">
            <a:xfrm>
              <a:off x="18800763"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7" name="Freeform 125">
              <a:extLst>
                <a:ext uri="{FF2B5EF4-FFF2-40B4-BE49-F238E27FC236}">
                  <a16:creationId xmlns:a16="http://schemas.microsoft.com/office/drawing/2014/main" id="{27EDEA1E-5998-411E-80E7-4647FC8C1178}"/>
                </a:ext>
              </a:extLst>
            </p:cNvPr>
            <p:cNvSpPr>
              <a:spLocks/>
            </p:cNvSpPr>
            <p:nvPr/>
          </p:nvSpPr>
          <p:spPr bwMode="auto">
            <a:xfrm>
              <a:off x="19180175" y="5054600"/>
              <a:ext cx="331788" cy="28575"/>
            </a:xfrm>
            <a:custGeom>
              <a:avLst/>
              <a:gdLst>
                <a:gd name="T0" fmla="*/ 130 w 136"/>
                <a:gd name="T1" fmla="*/ 12 h 12"/>
                <a:gd name="T2" fmla="*/ 6 w 136"/>
                <a:gd name="T3" fmla="*/ 12 h 12"/>
                <a:gd name="T4" fmla="*/ 0 w 136"/>
                <a:gd name="T5" fmla="*/ 6 h 12"/>
                <a:gd name="T6" fmla="*/ 0 w 136"/>
                <a:gd name="T7" fmla="*/ 6 h 12"/>
                <a:gd name="T8" fmla="*/ 6 w 136"/>
                <a:gd name="T9" fmla="*/ 0 h 12"/>
                <a:gd name="T10" fmla="*/ 130 w 136"/>
                <a:gd name="T11" fmla="*/ 0 h 12"/>
                <a:gd name="T12" fmla="*/ 136 w 136"/>
                <a:gd name="T13" fmla="*/ 6 h 12"/>
                <a:gd name="T14" fmla="*/ 136 w 136"/>
                <a:gd name="T15" fmla="*/ 6 h 12"/>
                <a:gd name="T16" fmla="*/ 130 w 13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2">
                  <a:moveTo>
                    <a:pt x="130" y="12"/>
                  </a:moveTo>
                  <a:cubicBezTo>
                    <a:pt x="6" y="12"/>
                    <a:pt x="6" y="12"/>
                    <a:pt x="6" y="12"/>
                  </a:cubicBezTo>
                  <a:cubicBezTo>
                    <a:pt x="2" y="12"/>
                    <a:pt x="0" y="10"/>
                    <a:pt x="0" y="6"/>
                  </a:cubicBezTo>
                  <a:cubicBezTo>
                    <a:pt x="0" y="6"/>
                    <a:pt x="0" y="6"/>
                    <a:pt x="0" y="6"/>
                  </a:cubicBezTo>
                  <a:cubicBezTo>
                    <a:pt x="0" y="3"/>
                    <a:pt x="2" y="0"/>
                    <a:pt x="6" y="0"/>
                  </a:cubicBezTo>
                  <a:cubicBezTo>
                    <a:pt x="130" y="0"/>
                    <a:pt x="130" y="0"/>
                    <a:pt x="130" y="0"/>
                  </a:cubicBezTo>
                  <a:cubicBezTo>
                    <a:pt x="133" y="0"/>
                    <a:pt x="136" y="3"/>
                    <a:pt x="136" y="6"/>
                  </a:cubicBezTo>
                  <a:cubicBezTo>
                    <a:pt x="136" y="6"/>
                    <a:pt x="136" y="6"/>
                    <a:pt x="136" y="6"/>
                  </a:cubicBezTo>
                  <a:cubicBezTo>
                    <a:pt x="136" y="10"/>
                    <a:pt x="133" y="12"/>
                    <a:pt x="130"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8" name="Freeform 126">
              <a:extLst>
                <a:ext uri="{FF2B5EF4-FFF2-40B4-BE49-F238E27FC236}">
                  <a16:creationId xmlns:a16="http://schemas.microsoft.com/office/drawing/2014/main" id="{ACCB958C-3023-4FF5-A55B-3A629265AE4E}"/>
                </a:ext>
              </a:extLst>
            </p:cNvPr>
            <p:cNvSpPr>
              <a:spLocks/>
            </p:cNvSpPr>
            <p:nvPr/>
          </p:nvSpPr>
          <p:spPr bwMode="auto">
            <a:xfrm>
              <a:off x="18100675" y="5668963"/>
              <a:ext cx="336550" cy="28575"/>
            </a:xfrm>
            <a:custGeom>
              <a:avLst/>
              <a:gdLst>
                <a:gd name="T0" fmla="*/ 132 w 138"/>
                <a:gd name="T1" fmla="*/ 12 h 12"/>
                <a:gd name="T2" fmla="*/ 6 w 138"/>
                <a:gd name="T3" fmla="*/ 12 h 12"/>
                <a:gd name="T4" fmla="*/ 0 w 138"/>
                <a:gd name="T5" fmla="*/ 6 h 12"/>
                <a:gd name="T6" fmla="*/ 0 w 138"/>
                <a:gd name="T7" fmla="*/ 6 h 12"/>
                <a:gd name="T8" fmla="*/ 6 w 138"/>
                <a:gd name="T9" fmla="*/ 0 h 12"/>
                <a:gd name="T10" fmla="*/ 132 w 138"/>
                <a:gd name="T11" fmla="*/ 0 h 12"/>
                <a:gd name="T12" fmla="*/ 138 w 138"/>
                <a:gd name="T13" fmla="*/ 6 h 12"/>
                <a:gd name="T14" fmla="*/ 138 w 138"/>
                <a:gd name="T15" fmla="*/ 6 h 12"/>
                <a:gd name="T16" fmla="*/ 132 w 13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2">
                  <a:moveTo>
                    <a:pt x="132" y="12"/>
                  </a:moveTo>
                  <a:cubicBezTo>
                    <a:pt x="6" y="12"/>
                    <a:pt x="6" y="12"/>
                    <a:pt x="6" y="12"/>
                  </a:cubicBezTo>
                  <a:cubicBezTo>
                    <a:pt x="3" y="12"/>
                    <a:pt x="0" y="10"/>
                    <a:pt x="0" y="6"/>
                  </a:cubicBezTo>
                  <a:cubicBezTo>
                    <a:pt x="0" y="6"/>
                    <a:pt x="0" y="6"/>
                    <a:pt x="0" y="6"/>
                  </a:cubicBezTo>
                  <a:cubicBezTo>
                    <a:pt x="0" y="3"/>
                    <a:pt x="3" y="0"/>
                    <a:pt x="6" y="0"/>
                  </a:cubicBezTo>
                  <a:cubicBezTo>
                    <a:pt x="132" y="0"/>
                    <a:pt x="132" y="0"/>
                    <a:pt x="132" y="0"/>
                  </a:cubicBezTo>
                  <a:cubicBezTo>
                    <a:pt x="135" y="0"/>
                    <a:pt x="138" y="3"/>
                    <a:pt x="138" y="6"/>
                  </a:cubicBezTo>
                  <a:cubicBezTo>
                    <a:pt x="138" y="6"/>
                    <a:pt x="138" y="6"/>
                    <a:pt x="138" y="6"/>
                  </a:cubicBezTo>
                  <a:cubicBezTo>
                    <a:pt x="138" y="10"/>
                    <a:pt x="135" y="12"/>
                    <a:pt x="132" y="12"/>
                  </a:cubicBezTo>
                  <a:close/>
                </a:path>
              </a:pathLst>
            </a:custGeom>
            <a:solidFill>
              <a:srgbClr val="E0F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09" name="Freeform 127">
              <a:extLst>
                <a:ext uri="{FF2B5EF4-FFF2-40B4-BE49-F238E27FC236}">
                  <a16:creationId xmlns:a16="http://schemas.microsoft.com/office/drawing/2014/main" id="{92E82E56-EB4E-4ADA-85C8-E1EC11C4271D}"/>
                </a:ext>
              </a:extLst>
            </p:cNvPr>
            <p:cNvSpPr>
              <a:spLocks/>
            </p:cNvSpPr>
            <p:nvPr/>
          </p:nvSpPr>
          <p:spPr bwMode="auto">
            <a:xfrm>
              <a:off x="18481675" y="5668963"/>
              <a:ext cx="142875" cy="28575"/>
            </a:xfrm>
            <a:custGeom>
              <a:avLst/>
              <a:gdLst>
                <a:gd name="T0" fmla="*/ 52 w 59"/>
                <a:gd name="T1" fmla="*/ 12 h 12"/>
                <a:gd name="T2" fmla="*/ 6 w 59"/>
                <a:gd name="T3" fmla="*/ 12 h 12"/>
                <a:gd name="T4" fmla="*/ 0 w 59"/>
                <a:gd name="T5" fmla="*/ 6 h 12"/>
                <a:gd name="T6" fmla="*/ 0 w 59"/>
                <a:gd name="T7" fmla="*/ 6 h 12"/>
                <a:gd name="T8" fmla="*/ 6 w 59"/>
                <a:gd name="T9" fmla="*/ 0 h 12"/>
                <a:gd name="T10" fmla="*/ 52 w 59"/>
                <a:gd name="T11" fmla="*/ 0 h 12"/>
                <a:gd name="T12" fmla="*/ 59 w 59"/>
                <a:gd name="T13" fmla="*/ 6 h 12"/>
                <a:gd name="T14" fmla="*/ 59 w 59"/>
                <a:gd name="T15" fmla="*/ 6 h 12"/>
                <a:gd name="T16" fmla="*/ 52 w 5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
                  <a:moveTo>
                    <a:pt x="52" y="12"/>
                  </a:moveTo>
                  <a:cubicBezTo>
                    <a:pt x="6" y="12"/>
                    <a:pt x="6" y="12"/>
                    <a:pt x="6" y="12"/>
                  </a:cubicBezTo>
                  <a:cubicBezTo>
                    <a:pt x="3" y="12"/>
                    <a:pt x="0" y="10"/>
                    <a:pt x="0" y="6"/>
                  </a:cubicBezTo>
                  <a:cubicBezTo>
                    <a:pt x="0" y="6"/>
                    <a:pt x="0" y="6"/>
                    <a:pt x="0" y="6"/>
                  </a:cubicBezTo>
                  <a:cubicBezTo>
                    <a:pt x="0" y="3"/>
                    <a:pt x="3" y="0"/>
                    <a:pt x="6" y="0"/>
                  </a:cubicBezTo>
                  <a:cubicBezTo>
                    <a:pt x="52" y="0"/>
                    <a:pt x="52" y="0"/>
                    <a:pt x="52" y="0"/>
                  </a:cubicBezTo>
                  <a:cubicBezTo>
                    <a:pt x="56" y="0"/>
                    <a:pt x="59" y="3"/>
                    <a:pt x="59" y="6"/>
                  </a:cubicBezTo>
                  <a:cubicBezTo>
                    <a:pt x="59" y="6"/>
                    <a:pt x="59" y="6"/>
                    <a:pt x="59" y="6"/>
                  </a:cubicBezTo>
                  <a:cubicBezTo>
                    <a:pt x="59" y="10"/>
                    <a:pt x="56" y="12"/>
                    <a:pt x="52" y="12"/>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0" name="Freeform 128">
              <a:extLst>
                <a:ext uri="{FF2B5EF4-FFF2-40B4-BE49-F238E27FC236}">
                  <a16:creationId xmlns:a16="http://schemas.microsoft.com/office/drawing/2014/main" id="{F05868B9-FA10-448C-AE35-0FF51EA4D69C}"/>
                </a:ext>
              </a:extLst>
            </p:cNvPr>
            <p:cNvSpPr>
              <a:spLocks/>
            </p:cNvSpPr>
            <p:nvPr/>
          </p:nvSpPr>
          <p:spPr bwMode="auto">
            <a:xfrm>
              <a:off x="18100675" y="5746750"/>
              <a:ext cx="628650" cy="31750"/>
            </a:xfrm>
            <a:custGeom>
              <a:avLst/>
              <a:gdLst>
                <a:gd name="T0" fmla="*/ 251 w 258"/>
                <a:gd name="T1" fmla="*/ 13 h 13"/>
                <a:gd name="T2" fmla="*/ 6 w 258"/>
                <a:gd name="T3" fmla="*/ 13 h 13"/>
                <a:gd name="T4" fmla="*/ 0 w 258"/>
                <a:gd name="T5" fmla="*/ 6 h 13"/>
                <a:gd name="T6" fmla="*/ 0 w 258"/>
                <a:gd name="T7" fmla="*/ 6 h 13"/>
                <a:gd name="T8" fmla="*/ 6 w 258"/>
                <a:gd name="T9" fmla="*/ 0 h 13"/>
                <a:gd name="T10" fmla="*/ 251 w 258"/>
                <a:gd name="T11" fmla="*/ 0 h 13"/>
                <a:gd name="T12" fmla="*/ 258 w 258"/>
                <a:gd name="T13" fmla="*/ 6 h 13"/>
                <a:gd name="T14" fmla="*/ 258 w 258"/>
                <a:gd name="T15" fmla="*/ 6 h 13"/>
                <a:gd name="T16" fmla="*/ 251 w 25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13">
                  <a:moveTo>
                    <a:pt x="251" y="13"/>
                  </a:moveTo>
                  <a:cubicBezTo>
                    <a:pt x="6" y="13"/>
                    <a:pt x="6" y="13"/>
                    <a:pt x="6" y="13"/>
                  </a:cubicBezTo>
                  <a:cubicBezTo>
                    <a:pt x="3" y="13"/>
                    <a:pt x="0" y="10"/>
                    <a:pt x="0" y="6"/>
                  </a:cubicBezTo>
                  <a:cubicBezTo>
                    <a:pt x="0" y="6"/>
                    <a:pt x="0" y="6"/>
                    <a:pt x="0" y="6"/>
                  </a:cubicBezTo>
                  <a:cubicBezTo>
                    <a:pt x="0" y="3"/>
                    <a:pt x="3" y="0"/>
                    <a:pt x="6" y="0"/>
                  </a:cubicBezTo>
                  <a:cubicBezTo>
                    <a:pt x="251" y="0"/>
                    <a:pt x="251" y="0"/>
                    <a:pt x="251" y="0"/>
                  </a:cubicBezTo>
                  <a:cubicBezTo>
                    <a:pt x="255" y="0"/>
                    <a:pt x="258" y="3"/>
                    <a:pt x="258" y="6"/>
                  </a:cubicBezTo>
                  <a:cubicBezTo>
                    <a:pt x="258" y="6"/>
                    <a:pt x="258" y="6"/>
                    <a:pt x="258" y="6"/>
                  </a:cubicBezTo>
                  <a:cubicBezTo>
                    <a:pt x="258" y="10"/>
                    <a:pt x="255" y="13"/>
                    <a:pt x="25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1" name="Freeform 129">
              <a:extLst>
                <a:ext uri="{FF2B5EF4-FFF2-40B4-BE49-F238E27FC236}">
                  <a16:creationId xmlns:a16="http://schemas.microsoft.com/office/drawing/2014/main" id="{74F72FEC-2289-4941-BE82-D9743750FC2C}"/>
                </a:ext>
              </a:extLst>
            </p:cNvPr>
            <p:cNvSpPr>
              <a:spLocks/>
            </p:cNvSpPr>
            <p:nvPr/>
          </p:nvSpPr>
          <p:spPr bwMode="auto">
            <a:xfrm>
              <a:off x="18100675" y="5918200"/>
              <a:ext cx="700088" cy="31750"/>
            </a:xfrm>
            <a:custGeom>
              <a:avLst/>
              <a:gdLst>
                <a:gd name="T0" fmla="*/ 281 w 287"/>
                <a:gd name="T1" fmla="*/ 13 h 13"/>
                <a:gd name="T2" fmla="*/ 6 w 287"/>
                <a:gd name="T3" fmla="*/ 13 h 13"/>
                <a:gd name="T4" fmla="*/ 0 w 287"/>
                <a:gd name="T5" fmla="*/ 7 h 13"/>
                <a:gd name="T6" fmla="*/ 0 w 287"/>
                <a:gd name="T7" fmla="*/ 7 h 13"/>
                <a:gd name="T8" fmla="*/ 6 w 287"/>
                <a:gd name="T9" fmla="*/ 0 h 13"/>
                <a:gd name="T10" fmla="*/ 281 w 287"/>
                <a:gd name="T11" fmla="*/ 0 h 13"/>
                <a:gd name="T12" fmla="*/ 287 w 287"/>
                <a:gd name="T13" fmla="*/ 7 h 13"/>
                <a:gd name="T14" fmla="*/ 287 w 287"/>
                <a:gd name="T15" fmla="*/ 7 h 13"/>
                <a:gd name="T16" fmla="*/ 281 w 28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13">
                  <a:moveTo>
                    <a:pt x="281" y="13"/>
                  </a:moveTo>
                  <a:cubicBezTo>
                    <a:pt x="6" y="13"/>
                    <a:pt x="6" y="13"/>
                    <a:pt x="6" y="13"/>
                  </a:cubicBezTo>
                  <a:cubicBezTo>
                    <a:pt x="3" y="13"/>
                    <a:pt x="0" y="10"/>
                    <a:pt x="0" y="7"/>
                  </a:cubicBezTo>
                  <a:cubicBezTo>
                    <a:pt x="0" y="7"/>
                    <a:pt x="0" y="7"/>
                    <a:pt x="0" y="7"/>
                  </a:cubicBezTo>
                  <a:cubicBezTo>
                    <a:pt x="0" y="3"/>
                    <a:pt x="3" y="0"/>
                    <a:pt x="6" y="0"/>
                  </a:cubicBezTo>
                  <a:cubicBezTo>
                    <a:pt x="281" y="0"/>
                    <a:pt x="281" y="0"/>
                    <a:pt x="281" y="0"/>
                  </a:cubicBezTo>
                  <a:cubicBezTo>
                    <a:pt x="284" y="0"/>
                    <a:pt x="287" y="3"/>
                    <a:pt x="287" y="7"/>
                  </a:cubicBezTo>
                  <a:cubicBezTo>
                    <a:pt x="287" y="7"/>
                    <a:pt x="287" y="7"/>
                    <a:pt x="287" y="7"/>
                  </a:cubicBezTo>
                  <a:cubicBezTo>
                    <a:pt x="287" y="10"/>
                    <a:pt x="284" y="13"/>
                    <a:pt x="281" y="13"/>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2" name="Freeform 130">
              <a:extLst>
                <a:ext uri="{FF2B5EF4-FFF2-40B4-BE49-F238E27FC236}">
                  <a16:creationId xmlns:a16="http://schemas.microsoft.com/office/drawing/2014/main" id="{58506DA7-CCFA-43C8-A48B-9029AB85E60B}"/>
                </a:ext>
              </a:extLst>
            </p:cNvPr>
            <p:cNvSpPr>
              <a:spLocks/>
            </p:cNvSpPr>
            <p:nvPr/>
          </p:nvSpPr>
          <p:spPr bwMode="auto">
            <a:xfrm>
              <a:off x="18232438" y="5827713"/>
              <a:ext cx="784225" cy="28575"/>
            </a:xfrm>
            <a:custGeom>
              <a:avLst/>
              <a:gdLst>
                <a:gd name="T0" fmla="*/ 316 w 322"/>
                <a:gd name="T1" fmla="*/ 12 h 12"/>
                <a:gd name="T2" fmla="*/ 6 w 322"/>
                <a:gd name="T3" fmla="*/ 12 h 12"/>
                <a:gd name="T4" fmla="*/ 0 w 322"/>
                <a:gd name="T5" fmla="*/ 6 h 12"/>
                <a:gd name="T6" fmla="*/ 0 w 322"/>
                <a:gd name="T7" fmla="*/ 6 h 12"/>
                <a:gd name="T8" fmla="*/ 6 w 322"/>
                <a:gd name="T9" fmla="*/ 0 h 12"/>
                <a:gd name="T10" fmla="*/ 316 w 322"/>
                <a:gd name="T11" fmla="*/ 0 h 12"/>
                <a:gd name="T12" fmla="*/ 322 w 322"/>
                <a:gd name="T13" fmla="*/ 6 h 12"/>
                <a:gd name="T14" fmla="*/ 322 w 322"/>
                <a:gd name="T15" fmla="*/ 6 h 12"/>
                <a:gd name="T16" fmla="*/ 316 w 32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12">
                  <a:moveTo>
                    <a:pt x="316" y="12"/>
                  </a:moveTo>
                  <a:cubicBezTo>
                    <a:pt x="6" y="12"/>
                    <a:pt x="6" y="12"/>
                    <a:pt x="6" y="12"/>
                  </a:cubicBezTo>
                  <a:cubicBezTo>
                    <a:pt x="3" y="12"/>
                    <a:pt x="0" y="9"/>
                    <a:pt x="0" y="6"/>
                  </a:cubicBezTo>
                  <a:cubicBezTo>
                    <a:pt x="0" y="6"/>
                    <a:pt x="0" y="6"/>
                    <a:pt x="0" y="6"/>
                  </a:cubicBezTo>
                  <a:cubicBezTo>
                    <a:pt x="0" y="2"/>
                    <a:pt x="3" y="0"/>
                    <a:pt x="6" y="0"/>
                  </a:cubicBezTo>
                  <a:cubicBezTo>
                    <a:pt x="316" y="0"/>
                    <a:pt x="316" y="0"/>
                    <a:pt x="316" y="0"/>
                  </a:cubicBezTo>
                  <a:cubicBezTo>
                    <a:pt x="319" y="0"/>
                    <a:pt x="322" y="2"/>
                    <a:pt x="322" y="6"/>
                  </a:cubicBezTo>
                  <a:cubicBezTo>
                    <a:pt x="322" y="6"/>
                    <a:pt x="322" y="6"/>
                    <a:pt x="322" y="6"/>
                  </a:cubicBezTo>
                  <a:cubicBezTo>
                    <a:pt x="322" y="9"/>
                    <a:pt x="319" y="12"/>
                    <a:pt x="316" y="12"/>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3" name="Freeform 131">
              <a:extLst>
                <a:ext uri="{FF2B5EF4-FFF2-40B4-BE49-F238E27FC236}">
                  <a16:creationId xmlns:a16="http://schemas.microsoft.com/office/drawing/2014/main" id="{269C3FA9-2379-40E3-9C3B-6727D34FE13E}"/>
                </a:ext>
              </a:extLst>
            </p:cNvPr>
            <p:cNvSpPr>
              <a:spLocks/>
            </p:cNvSpPr>
            <p:nvPr/>
          </p:nvSpPr>
          <p:spPr bwMode="auto">
            <a:xfrm>
              <a:off x="18800763" y="5746750"/>
              <a:ext cx="511175" cy="31750"/>
            </a:xfrm>
            <a:custGeom>
              <a:avLst/>
              <a:gdLst>
                <a:gd name="T0" fmla="*/ 204 w 210"/>
                <a:gd name="T1" fmla="*/ 13 h 13"/>
                <a:gd name="T2" fmla="*/ 6 w 210"/>
                <a:gd name="T3" fmla="*/ 13 h 13"/>
                <a:gd name="T4" fmla="*/ 0 w 210"/>
                <a:gd name="T5" fmla="*/ 6 h 13"/>
                <a:gd name="T6" fmla="*/ 0 w 210"/>
                <a:gd name="T7" fmla="*/ 6 h 13"/>
                <a:gd name="T8" fmla="*/ 6 w 210"/>
                <a:gd name="T9" fmla="*/ 0 h 13"/>
                <a:gd name="T10" fmla="*/ 204 w 210"/>
                <a:gd name="T11" fmla="*/ 0 h 13"/>
                <a:gd name="T12" fmla="*/ 210 w 210"/>
                <a:gd name="T13" fmla="*/ 6 h 13"/>
                <a:gd name="T14" fmla="*/ 210 w 210"/>
                <a:gd name="T15" fmla="*/ 6 h 13"/>
                <a:gd name="T16" fmla="*/ 204 w 210"/>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3">
                  <a:moveTo>
                    <a:pt x="204" y="13"/>
                  </a:moveTo>
                  <a:cubicBezTo>
                    <a:pt x="6" y="13"/>
                    <a:pt x="6" y="13"/>
                    <a:pt x="6" y="13"/>
                  </a:cubicBezTo>
                  <a:cubicBezTo>
                    <a:pt x="2" y="13"/>
                    <a:pt x="0" y="10"/>
                    <a:pt x="0" y="6"/>
                  </a:cubicBezTo>
                  <a:cubicBezTo>
                    <a:pt x="0" y="6"/>
                    <a:pt x="0" y="6"/>
                    <a:pt x="0" y="6"/>
                  </a:cubicBezTo>
                  <a:cubicBezTo>
                    <a:pt x="0" y="3"/>
                    <a:pt x="2" y="0"/>
                    <a:pt x="6" y="0"/>
                  </a:cubicBezTo>
                  <a:cubicBezTo>
                    <a:pt x="204" y="0"/>
                    <a:pt x="204" y="0"/>
                    <a:pt x="204" y="0"/>
                  </a:cubicBezTo>
                  <a:cubicBezTo>
                    <a:pt x="207" y="0"/>
                    <a:pt x="210" y="3"/>
                    <a:pt x="210" y="6"/>
                  </a:cubicBezTo>
                  <a:cubicBezTo>
                    <a:pt x="210" y="6"/>
                    <a:pt x="210" y="6"/>
                    <a:pt x="210" y="6"/>
                  </a:cubicBezTo>
                  <a:cubicBezTo>
                    <a:pt x="210" y="10"/>
                    <a:pt x="207" y="13"/>
                    <a:pt x="204" y="13"/>
                  </a:cubicBezTo>
                  <a:close/>
                </a:path>
              </a:pathLst>
            </a:custGeom>
            <a:solidFill>
              <a:srgbClr val="EA6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4" name="Freeform 132">
              <a:extLst>
                <a:ext uri="{FF2B5EF4-FFF2-40B4-BE49-F238E27FC236}">
                  <a16:creationId xmlns:a16="http://schemas.microsoft.com/office/drawing/2014/main" id="{2A8870A7-CF86-4FB8-AFA5-FA3490F7B80C}"/>
                </a:ext>
              </a:extLst>
            </p:cNvPr>
            <p:cNvSpPr>
              <a:spLocks/>
            </p:cNvSpPr>
            <p:nvPr/>
          </p:nvSpPr>
          <p:spPr bwMode="auto">
            <a:xfrm>
              <a:off x="17511713" y="461168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5" name="Freeform 133">
              <a:extLst>
                <a:ext uri="{FF2B5EF4-FFF2-40B4-BE49-F238E27FC236}">
                  <a16:creationId xmlns:a16="http://schemas.microsoft.com/office/drawing/2014/main" id="{128618B3-FBBA-4C2C-B40D-E66F2D9D10EE}"/>
                </a:ext>
              </a:extLst>
            </p:cNvPr>
            <p:cNvSpPr>
              <a:spLocks/>
            </p:cNvSpPr>
            <p:nvPr/>
          </p:nvSpPr>
          <p:spPr bwMode="auto">
            <a:xfrm>
              <a:off x="17511713" y="4691063"/>
              <a:ext cx="301625" cy="31750"/>
            </a:xfrm>
            <a:custGeom>
              <a:avLst/>
              <a:gdLst>
                <a:gd name="T0" fmla="*/ 118 w 124"/>
                <a:gd name="T1" fmla="*/ 13 h 13"/>
                <a:gd name="T2" fmla="*/ 6 w 124"/>
                <a:gd name="T3" fmla="*/ 13 h 13"/>
                <a:gd name="T4" fmla="*/ 0 w 124"/>
                <a:gd name="T5" fmla="*/ 6 h 13"/>
                <a:gd name="T6" fmla="*/ 0 w 124"/>
                <a:gd name="T7" fmla="*/ 6 h 13"/>
                <a:gd name="T8" fmla="*/ 6 w 124"/>
                <a:gd name="T9" fmla="*/ 0 h 13"/>
                <a:gd name="T10" fmla="*/ 118 w 124"/>
                <a:gd name="T11" fmla="*/ 0 h 13"/>
                <a:gd name="T12" fmla="*/ 124 w 124"/>
                <a:gd name="T13" fmla="*/ 6 h 13"/>
                <a:gd name="T14" fmla="*/ 124 w 124"/>
                <a:gd name="T15" fmla="*/ 6 h 13"/>
                <a:gd name="T16" fmla="*/ 118 w 12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3">
                  <a:moveTo>
                    <a:pt x="118" y="13"/>
                  </a:moveTo>
                  <a:cubicBezTo>
                    <a:pt x="6" y="13"/>
                    <a:pt x="6" y="13"/>
                    <a:pt x="6" y="13"/>
                  </a:cubicBezTo>
                  <a:cubicBezTo>
                    <a:pt x="3" y="13"/>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3"/>
                    <a:pt x="118"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6" name="Freeform 134">
              <a:extLst>
                <a:ext uri="{FF2B5EF4-FFF2-40B4-BE49-F238E27FC236}">
                  <a16:creationId xmlns:a16="http://schemas.microsoft.com/office/drawing/2014/main" id="{7CEFE3E4-6BB9-4AC7-8BDE-74B0E3B512AD}"/>
                </a:ext>
              </a:extLst>
            </p:cNvPr>
            <p:cNvSpPr>
              <a:spLocks/>
            </p:cNvSpPr>
            <p:nvPr/>
          </p:nvSpPr>
          <p:spPr bwMode="auto">
            <a:xfrm>
              <a:off x="17511713" y="4770438"/>
              <a:ext cx="301625" cy="30163"/>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7" name="Freeform 135">
              <a:extLst>
                <a:ext uri="{FF2B5EF4-FFF2-40B4-BE49-F238E27FC236}">
                  <a16:creationId xmlns:a16="http://schemas.microsoft.com/office/drawing/2014/main" id="{0AA032E8-0FA3-4A50-A5E6-D223FD46FE5F}"/>
                </a:ext>
              </a:extLst>
            </p:cNvPr>
            <p:cNvSpPr>
              <a:spLocks/>
            </p:cNvSpPr>
            <p:nvPr/>
          </p:nvSpPr>
          <p:spPr bwMode="auto">
            <a:xfrm>
              <a:off x="17594263" y="48498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8" name="Freeform 136">
              <a:extLst>
                <a:ext uri="{FF2B5EF4-FFF2-40B4-BE49-F238E27FC236}">
                  <a16:creationId xmlns:a16="http://schemas.microsoft.com/office/drawing/2014/main" id="{E4688065-1E22-4221-AB90-A574B8AB67DB}"/>
                </a:ext>
              </a:extLst>
            </p:cNvPr>
            <p:cNvSpPr>
              <a:spLocks/>
            </p:cNvSpPr>
            <p:nvPr/>
          </p:nvSpPr>
          <p:spPr bwMode="auto">
            <a:xfrm>
              <a:off x="17594263" y="49276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9" name="Freeform 137">
              <a:extLst>
                <a:ext uri="{FF2B5EF4-FFF2-40B4-BE49-F238E27FC236}">
                  <a16:creationId xmlns:a16="http://schemas.microsoft.com/office/drawing/2014/main" id="{79DE78E9-99BA-49A6-AC4D-E7B9F294C77B}"/>
                </a:ext>
              </a:extLst>
            </p:cNvPr>
            <p:cNvSpPr>
              <a:spLocks/>
            </p:cNvSpPr>
            <p:nvPr/>
          </p:nvSpPr>
          <p:spPr bwMode="auto">
            <a:xfrm>
              <a:off x="17594263" y="5005388"/>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0" name="Freeform 138">
              <a:extLst>
                <a:ext uri="{FF2B5EF4-FFF2-40B4-BE49-F238E27FC236}">
                  <a16:creationId xmlns:a16="http://schemas.microsoft.com/office/drawing/2014/main" id="{A989FB3D-3F25-49B4-965F-370FB4C916A0}"/>
                </a:ext>
              </a:extLst>
            </p:cNvPr>
            <p:cNvSpPr>
              <a:spLocks/>
            </p:cNvSpPr>
            <p:nvPr/>
          </p:nvSpPr>
          <p:spPr bwMode="auto">
            <a:xfrm>
              <a:off x="17452975" y="5243513"/>
              <a:ext cx="236538" cy="30163"/>
            </a:xfrm>
            <a:custGeom>
              <a:avLst/>
              <a:gdLst>
                <a:gd name="T0" fmla="*/ 91 w 97"/>
                <a:gd name="T1" fmla="*/ 12 h 12"/>
                <a:gd name="T2" fmla="*/ 6 w 97"/>
                <a:gd name="T3" fmla="*/ 12 h 12"/>
                <a:gd name="T4" fmla="*/ 0 w 97"/>
                <a:gd name="T5" fmla="*/ 6 h 12"/>
                <a:gd name="T6" fmla="*/ 0 w 97"/>
                <a:gd name="T7" fmla="*/ 6 h 12"/>
                <a:gd name="T8" fmla="*/ 6 w 97"/>
                <a:gd name="T9" fmla="*/ 0 h 12"/>
                <a:gd name="T10" fmla="*/ 91 w 97"/>
                <a:gd name="T11" fmla="*/ 0 h 12"/>
                <a:gd name="T12" fmla="*/ 97 w 97"/>
                <a:gd name="T13" fmla="*/ 6 h 12"/>
                <a:gd name="T14" fmla="*/ 97 w 97"/>
                <a:gd name="T15" fmla="*/ 6 h 12"/>
                <a:gd name="T16" fmla="*/ 91 w 9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
                  <a:moveTo>
                    <a:pt x="91" y="12"/>
                  </a:moveTo>
                  <a:cubicBezTo>
                    <a:pt x="6" y="12"/>
                    <a:pt x="6" y="12"/>
                    <a:pt x="6" y="12"/>
                  </a:cubicBezTo>
                  <a:cubicBezTo>
                    <a:pt x="2" y="12"/>
                    <a:pt x="0" y="9"/>
                    <a:pt x="0" y="6"/>
                  </a:cubicBezTo>
                  <a:cubicBezTo>
                    <a:pt x="0" y="6"/>
                    <a:pt x="0" y="6"/>
                    <a:pt x="0" y="6"/>
                  </a:cubicBezTo>
                  <a:cubicBezTo>
                    <a:pt x="0" y="2"/>
                    <a:pt x="2" y="0"/>
                    <a:pt x="6" y="0"/>
                  </a:cubicBezTo>
                  <a:cubicBezTo>
                    <a:pt x="91" y="0"/>
                    <a:pt x="91" y="0"/>
                    <a:pt x="91" y="0"/>
                  </a:cubicBezTo>
                  <a:cubicBezTo>
                    <a:pt x="94" y="0"/>
                    <a:pt x="97" y="2"/>
                    <a:pt x="97" y="6"/>
                  </a:cubicBezTo>
                  <a:cubicBezTo>
                    <a:pt x="97" y="6"/>
                    <a:pt x="97" y="6"/>
                    <a:pt x="97" y="6"/>
                  </a:cubicBezTo>
                  <a:cubicBezTo>
                    <a:pt x="97" y="9"/>
                    <a:pt x="94" y="12"/>
                    <a:pt x="91"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1" name="Freeform 139">
              <a:extLst>
                <a:ext uri="{FF2B5EF4-FFF2-40B4-BE49-F238E27FC236}">
                  <a16:creationId xmlns:a16="http://schemas.microsoft.com/office/drawing/2014/main" id="{9DC8C109-5685-4878-AE6B-230F9C009B00}"/>
                </a:ext>
              </a:extLst>
            </p:cNvPr>
            <p:cNvSpPr>
              <a:spLocks/>
            </p:cNvSpPr>
            <p:nvPr/>
          </p:nvSpPr>
          <p:spPr bwMode="auto">
            <a:xfrm>
              <a:off x="17511713" y="5322888"/>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2"/>
                    <a:pt x="3" y="0"/>
                    <a:pt x="6" y="0"/>
                  </a:cubicBezTo>
                  <a:cubicBezTo>
                    <a:pt x="118" y="0"/>
                    <a:pt x="118" y="0"/>
                    <a:pt x="118" y="0"/>
                  </a:cubicBezTo>
                  <a:cubicBezTo>
                    <a:pt x="122" y="0"/>
                    <a:pt x="124" y="2"/>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2" name="Freeform 140">
              <a:extLst>
                <a:ext uri="{FF2B5EF4-FFF2-40B4-BE49-F238E27FC236}">
                  <a16:creationId xmlns:a16="http://schemas.microsoft.com/office/drawing/2014/main" id="{04A0D447-7334-41FE-ACC5-446A9C8E949A}"/>
                </a:ext>
              </a:extLst>
            </p:cNvPr>
            <p:cNvSpPr>
              <a:spLocks/>
            </p:cNvSpPr>
            <p:nvPr/>
          </p:nvSpPr>
          <p:spPr bwMode="auto">
            <a:xfrm>
              <a:off x="17511713" y="5400675"/>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9"/>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9"/>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3" name="Freeform 141">
              <a:extLst>
                <a:ext uri="{FF2B5EF4-FFF2-40B4-BE49-F238E27FC236}">
                  <a16:creationId xmlns:a16="http://schemas.microsoft.com/office/drawing/2014/main" id="{2E0B5F1C-CDF2-4967-A3DC-696F599DB8B9}"/>
                </a:ext>
              </a:extLst>
            </p:cNvPr>
            <p:cNvSpPr>
              <a:spLocks/>
            </p:cNvSpPr>
            <p:nvPr/>
          </p:nvSpPr>
          <p:spPr bwMode="auto">
            <a:xfrm>
              <a:off x="17511713" y="5478463"/>
              <a:ext cx="301625" cy="28575"/>
            </a:xfrm>
            <a:custGeom>
              <a:avLst/>
              <a:gdLst>
                <a:gd name="T0" fmla="*/ 118 w 124"/>
                <a:gd name="T1" fmla="*/ 12 h 12"/>
                <a:gd name="T2" fmla="*/ 6 w 124"/>
                <a:gd name="T3" fmla="*/ 12 h 12"/>
                <a:gd name="T4" fmla="*/ 0 w 124"/>
                <a:gd name="T5" fmla="*/ 6 h 12"/>
                <a:gd name="T6" fmla="*/ 0 w 124"/>
                <a:gd name="T7" fmla="*/ 6 h 12"/>
                <a:gd name="T8" fmla="*/ 6 w 124"/>
                <a:gd name="T9" fmla="*/ 0 h 12"/>
                <a:gd name="T10" fmla="*/ 118 w 124"/>
                <a:gd name="T11" fmla="*/ 0 h 12"/>
                <a:gd name="T12" fmla="*/ 124 w 124"/>
                <a:gd name="T13" fmla="*/ 6 h 12"/>
                <a:gd name="T14" fmla="*/ 124 w 124"/>
                <a:gd name="T15" fmla="*/ 6 h 12"/>
                <a:gd name="T16" fmla="*/ 118 w 12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2">
                  <a:moveTo>
                    <a:pt x="118" y="12"/>
                  </a:moveTo>
                  <a:cubicBezTo>
                    <a:pt x="6" y="12"/>
                    <a:pt x="6" y="12"/>
                    <a:pt x="6" y="12"/>
                  </a:cubicBezTo>
                  <a:cubicBezTo>
                    <a:pt x="3" y="12"/>
                    <a:pt x="0" y="10"/>
                    <a:pt x="0" y="6"/>
                  </a:cubicBezTo>
                  <a:cubicBezTo>
                    <a:pt x="0" y="6"/>
                    <a:pt x="0" y="6"/>
                    <a:pt x="0" y="6"/>
                  </a:cubicBezTo>
                  <a:cubicBezTo>
                    <a:pt x="0" y="3"/>
                    <a:pt x="3" y="0"/>
                    <a:pt x="6" y="0"/>
                  </a:cubicBezTo>
                  <a:cubicBezTo>
                    <a:pt x="118" y="0"/>
                    <a:pt x="118" y="0"/>
                    <a:pt x="118" y="0"/>
                  </a:cubicBezTo>
                  <a:cubicBezTo>
                    <a:pt x="122" y="0"/>
                    <a:pt x="124" y="3"/>
                    <a:pt x="124" y="6"/>
                  </a:cubicBezTo>
                  <a:cubicBezTo>
                    <a:pt x="124" y="6"/>
                    <a:pt x="124" y="6"/>
                    <a:pt x="124" y="6"/>
                  </a:cubicBezTo>
                  <a:cubicBezTo>
                    <a:pt x="124" y="10"/>
                    <a:pt x="122" y="12"/>
                    <a:pt x="118"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4" name="Freeform 142">
              <a:extLst>
                <a:ext uri="{FF2B5EF4-FFF2-40B4-BE49-F238E27FC236}">
                  <a16:creationId xmlns:a16="http://schemas.microsoft.com/office/drawing/2014/main" id="{69AD91D0-95B6-4390-AB0A-2E1F3D4EF4C6}"/>
                </a:ext>
              </a:extLst>
            </p:cNvPr>
            <p:cNvSpPr>
              <a:spLocks/>
            </p:cNvSpPr>
            <p:nvPr/>
          </p:nvSpPr>
          <p:spPr bwMode="auto">
            <a:xfrm>
              <a:off x="17594263" y="5556250"/>
              <a:ext cx="263525" cy="31750"/>
            </a:xfrm>
            <a:custGeom>
              <a:avLst/>
              <a:gdLst>
                <a:gd name="T0" fmla="*/ 102 w 108"/>
                <a:gd name="T1" fmla="*/ 13 h 13"/>
                <a:gd name="T2" fmla="*/ 6 w 108"/>
                <a:gd name="T3" fmla="*/ 13 h 13"/>
                <a:gd name="T4" fmla="*/ 0 w 108"/>
                <a:gd name="T5" fmla="*/ 6 h 13"/>
                <a:gd name="T6" fmla="*/ 0 w 108"/>
                <a:gd name="T7" fmla="*/ 6 h 13"/>
                <a:gd name="T8" fmla="*/ 6 w 108"/>
                <a:gd name="T9" fmla="*/ 0 h 13"/>
                <a:gd name="T10" fmla="*/ 102 w 108"/>
                <a:gd name="T11" fmla="*/ 0 h 13"/>
                <a:gd name="T12" fmla="*/ 108 w 108"/>
                <a:gd name="T13" fmla="*/ 6 h 13"/>
                <a:gd name="T14" fmla="*/ 108 w 108"/>
                <a:gd name="T15" fmla="*/ 6 h 13"/>
                <a:gd name="T16" fmla="*/ 102 w 108"/>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
                  <a:moveTo>
                    <a:pt x="102" y="13"/>
                  </a:moveTo>
                  <a:cubicBezTo>
                    <a:pt x="6" y="13"/>
                    <a:pt x="6" y="13"/>
                    <a:pt x="6" y="13"/>
                  </a:cubicBezTo>
                  <a:cubicBezTo>
                    <a:pt x="3" y="13"/>
                    <a:pt x="0" y="10"/>
                    <a:pt x="0" y="6"/>
                  </a:cubicBezTo>
                  <a:cubicBezTo>
                    <a:pt x="0" y="6"/>
                    <a:pt x="0" y="6"/>
                    <a:pt x="0" y="6"/>
                  </a:cubicBezTo>
                  <a:cubicBezTo>
                    <a:pt x="0" y="3"/>
                    <a:pt x="3" y="0"/>
                    <a:pt x="6" y="0"/>
                  </a:cubicBezTo>
                  <a:cubicBezTo>
                    <a:pt x="102" y="0"/>
                    <a:pt x="102" y="0"/>
                    <a:pt x="102" y="0"/>
                  </a:cubicBezTo>
                  <a:cubicBezTo>
                    <a:pt x="106" y="0"/>
                    <a:pt x="108" y="3"/>
                    <a:pt x="108" y="6"/>
                  </a:cubicBezTo>
                  <a:cubicBezTo>
                    <a:pt x="108" y="6"/>
                    <a:pt x="108" y="6"/>
                    <a:pt x="108" y="6"/>
                  </a:cubicBezTo>
                  <a:cubicBezTo>
                    <a:pt x="108" y="10"/>
                    <a:pt x="106" y="13"/>
                    <a:pt x="102" y="13"/>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5" name="Freeform 143">
              <a:extLst>
                <a:ext uri="{FF2B5EF4-FFF2-40B4-BE49-F238E27FC236}">
                  <a16:creationId xmlns:a16="http://schemas.microsoft.com/office/drawing/2014/main" id="{04E7F996-5BE4-493A-9EA9-D39D93DFC3D2}"/>
                </a:ext>
              </a:extLst>
            </p:cNvPr>
            <p:cNvSpPr>
              <a:spLocks/>
            </p:cNvSpPr>
            <p:nvPr/>
          </p:nvSpPr>
          <p:spPr bwMode="auto">
            <a:xfrm>
              <a:off x="17594263" y="5637213"/>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26" name="Freeform 144">
              <a:extLst>
                <a:ext uri="{FF2B5EF4-FFF2-40B4-BE49-F238E27FC236}">
                  <a16:creationId xmlns:a16="http://schemas.microsoft.com/office/drawing/2014/main" id="{6CCE5721-2B6C-4845-96BE-BA937A98C482}"/>
                </a:ext>
              </a:extLst>
            </p:cNvPr>
            <p:cNvSpPr>
              <a:spLocks/>
            </p:cNvSpPr>
            <p:nvPr/>
          </p:nvSpPr>
          <p:spPr bwMode="auto">
            <a:xfrm>
              <a:off x="17594263" y="5715000"/>
              <a:ext cx="263525" cy="28575"/>
            </a:xfrm>
            <a:custGeom>
              <a:avLst/>
              <a:gdLst>
                <a:gd name="T0" fmla="*/ 102 w 108"/>
                <a:gd name="T1" fmla="*/ 12 h 12"/>
                <a:gd name="T2" fmla="*/ 6 w 108"/>
                <a:gd name="T3" fmla="*/ 12 h 12"/>
                <a:gd name="T4" fmla="*/ 0 w 108"/>
                <a:gd name="T5" fmla="*/ 6 h 12"/>
                <a:gd name="T6" fmla="*/ 0 w 108"/>
                <a:gd name="T7" fmla="*/ 6 h 12"/>
                <a:gd name="T8" fmla="*/ 6 w 108"/>
                <a:gd name="T9" fmla="*/ 0 h 12"/>
                <a:gd name="T10" fmla="*/ 102 w 108"/>
                <a:gd name="T11" fmla="*/ 0 h 12"/>
                <a:gd name="T12" fmla="*/ 108 w 108"/>
                <a:gd name="T13" fmla="*/ 6 h 12"/>
                <a:gd name="T14" fmla="*/ 108 w 108"/>
                <a:gd name="T15" fmla="*/ 6 h 12"/>
                <a:gd name="T16" fmla="*/ 102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102" y="12"/>
                  </a:moveTo>
                  <a:cubicBezTo>
                    <a:pt x="6" y="12"/>
                    <a:pt x="6" y="12"/>
                    <a:pt x="6" y="12"/>
                  </a:cubicBezTo>
                  <a:cubicBezTo>
                    <a:pt x="3" y="12"/>
                    <a:pt x="0" y="9"/>
                    <a:pt x="0" y="6"/>
                  </a:cubicBezTo>
                  <a:cubicBezTo>
                    <a:pt x="0" y="6"/>
                    <a:pt x="0" y="6"/>
                    <a:pt x="0" y="6"/>
                  </a:cubicBezTo>
                  <a:cubicBezTo>
                    <a:pt x="0" y="2"/>
                    <a:pt x="3" y="0"/>
                    <a:pt x="6" y="0"/>
                  </a:cubicBezTo>
                  <a:cubicBezTo>
                    <a:pt x="102" y="0"/>
                    <a:pt x="102" y="0"/>
                    <a:pt x="102" y="0"/>
                  </a:cubicBezTo>
                  <a:cubicBezTo>
                    <a:pt x="106" y="0"/>
                    <a:pt x="108" y="2"/>
                    <a:pt x="108" y="6"/>
                  </a:cubicBezTo>
                  <a:cubicBezTo>
                    <a:pt x="108" y="6"/>
                    <a:pt x="108" y="6"/>
                    <a:pt x="108" y="6"/>
                  </a:cubicBezTo>
                  <a:cubicBezTo>
                    <a:pt x="108" y="9"/>
                    <a:pt x="106" y="12"/>
                    <a:pt x="102" y="12"/>
                  </a:cubicBezTo>
                  <a:close/>
                </a:path>
              </a:pathLst>
            </a:custGeom>
            <a:solidFill>
              <a:srgbClr val="1D1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grpSp>
        <p:nvGrpSpPr>
          <p:cNvPr id="150" name="Group 149">
            <a:extLst>
              <a:ext uri="{FF2B5EF4-FFF2-40B4-BE49-F238E27FC236}">
                <a16:creationId xmlns:a16="http://schemas.microsoft.com/office/drawing/2014/main" id="{7720A117-F3C9-47AF-AA58-D17A0A7B0651}"/>
              </a:ext>
            </a:extLst>
          </p:cNvPr>
          <p:cNvGrpSpPr/>
          <p:nvPr/>
        </p:nvGrpSpPr>
        <p:grpSpPr>
          <a:xfrm>
            <a:off x="1158271" y="2183711"/>
            <a:ext cx="883329" cy="1894435"/>
            <a:chOff x="-4763" y="3724275"/>
            <a:chExt cx="1766888" cy="3789363"/>
          </a:xfrm>
        </p:grpSpPr>
        <p:sp>
          <p:nvSpPr>
            <p:cNvPr id="151" name="Freeform 23">
              <a:extLst>
                <a:ext uri="{FF2B5EF4-FFF2-40B4-BE49-F238E27FC236}">
                  <a16:creationId xmlns:a16="http://schemas.microsoft.com/office/drawing/2014/main" id="{EBC624DB-B156-4EB8-A2E5-F3F7D4B642DF}"/>
                </a:ext>
              </a:extLst>
            </p:cNvPr>
            <p:cNvSpPr>
              <a:spLocks/>
            </p:cNvSpPr>
            <p:nvPr/>
          </p:nvSpPr>
          <p:spPr bwMode="auto">
            <a:xfrm>
              <a:off x="-4763" y="3724275"/>
              <a:ext cx="1689100" cy="3394075"/>
            </a:xfrm>
            <a:custGeom>
              <a:avLst/>
              <a:gdLst>
                <a:gd name="T0" fmla="*/ 453 w 693"/>
                <a:gd name="T1" fmla="*/ 665 h 1391"/>
                <a:gd name="T2" fmla="*/ 505 w 693"/>
                <a:gd name="T3" fmla="*/ 485 h 1391"/>
                <a:gd name="T4" fmla="*/ 407 w 693"/>
                <a:gd name="T5" fmla="*/ 278 h 1391"/>
                <a:gd name="T6" fmla="*/ 459 w 693"/>
                <a:gd name="T7" fmla="*/ 167 h 1391"/>
                <a:gd name="T8" fmla="*/ 322 w 693"/>
                <a:gd name="T9" fmla="*/ 6 h 1391"/>
                <a:gd name="T10" fmla="*/ 161 w 693"/>
                <a:gd name="T11" fmla="*/ 143 h 1391"/>
                <a:gd name="T12" fmla="*/ 179 w 693"/>
                <a:gd name="T13" fmla="*/ 227 h 1391"/>
                <a:gd name="T14" fmla="*/ 26 w 693"/>
                <a:gd name="T15" fmla="*/ 444 h 1391"/>
                <a:gd name="T16" fmla="*/ 121 w 693"/>
                <a:gd name="T17" fmla="*/ 705 h 1391"/>
                <a:gd name="T18" fmla="*/ 1 w 693"/>
                <a:gd name="T19" fmla="*/ 975 h 1391"/>
                <a:gd name="T20" fmla="*/ 389 w 693"/>
                <a:gd name="T21" fmla="*/ 1361 h 1391"/>
                <a:gd name="T22" fmla="*/ 663 w 693"/>
                <a:gd name="T23" fmla="*/ 928 h 1391"/>
                <a:gd name="T24" fmla="*/ 453 w 693"/>
                <a:gd name="T25" fmla="*/ 665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3" h="1391">
                  <a:moveTo>
                    <a:pt x="453" y="665"/>
                  </a:moveTo>
                  <a:cubicBezTo>
                    <a:pt x="444" y="570"/>
                    <a:pt x="505" y="597"/>
                    <a:pt x="505" y="485"/>
                  </a:cubicBezTo>
                  <a:cubicBezTo>
                    <a:pt x="504" y="386"/>
                    <a:pt x="409" y="332"/>
                    <a:pt x="407" y="278"/>
                  </a:cubicBezTo>
                  <a:cubicBezTo>
                    <a:pt x="406" y="225"/>
                    <a:pt x="457" y="197"/>
                    <a:pt x="459" y="167"/>
                  </a:cubicBezTo>
                  <a:cubicBezTo>
                    <a:pt x="466" y="85"/>
                    <a:pt x="404" y="13"/>
                    <a:pt x="322" y="6"/>
                  </a:cubicBezTo>
                  <a:cubicBezTo>
                    <a:pt x="240" y="0"/>
                    <a:pt x="168" y="61"/>
                    <a:pt x="161" y="143"/>
                  </a:cubicBezTo>
                  <a:cubicBezTo>
                    <a:pt x="158" y="173"/>
                    <a:pt x="177" y="180"/>
                    <a:pt x="179" y="227"/>
                  </a:cubicBezTo>
                  <a:cubicBezTo>
                    <a:pt x="180" y="274"/>
                    <a:pt x="11" y="346"/>
                    <a:pt x="26" y="444"/>
                  </a:cubicBezTo>
                  <a:cubicBezTo>
                    <a:pt x="40" y="542"/>
                    <a:pt x="127" y="587"/>
                    <a:pt x="121" y="705"/>
                  </a:cubicBezTo>
                  <a:cubicBezTo>
                    <a:pt x="117" y="792"/>
                    <a:pt x="0" y="830"/>
                    <a:pt x="1" y="975"/>
                  </a:cubicBezTo>
                  <a:cubicBezTo>
                    <a:pt x="4" y="1211"/>
                    <a:pt x="173" y="1391"/>
                    <a:pt x="389" y="1361"/>
                  </a:cubicBezTo>
                  <a:cubicBezTo>
                    <a:pt x="605" y="1330"/>
                    <a:pt x="693" y="1144"/>
                    <a:pt x="663" y="928"/>
                  </a:cubicBezTo>
                  <a:cubicBezTo>
                    <a:pt x="643" y="785"/>
                    <a:pt x="461" y="759"/>
                    <a:pt x="453" y="6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2" name="Freeform 24">
              <a:extLst>
                <a:ext uri="{FF2B5EF4-FFF2-40B4-BE49-F238E27FC236}">
                  <a16:creationId xmlns:a16="http://schemas.microsoft.com/office/drawing/2014/main" id="{78954D8C-46D0-4F1C-99D5-620699037BD4}"/>
                </a:ext>
              </a:extLst>
            </p:cNvPr>
            <p:cNvSpPr>
              <a:spLocks/>
            </p:cNvSpPr>
            <p:nvPr/>
          </p:nvSpPr>
          <p:spPr bwMode="auto">
            <a:xfrm>
              <a:off x="642938" y="4079875"/>
              <a:ext cx="252413" cy="2640013"/>
            </a:xfrm>
            <a:custGeom>
              <a:avLst/>
              <a:gdLst>
                <a:gd name="T0" fmla="*/ 32 w 103"/>
                <a:gd name="T1" fmla="*/ 0 h 1082"/>
                <a:gd name="T2" fmla="*/ 18 w 103"/>
                <a:gd name="T3" fmla="*/ 136 h 1082"/>
                <a:gd name="T4" fmla="*/ 10 w 103"/>
                <a:gd name="T5" fmla="*/ 272 h 1082"/>
                <a:gd name="T6" fmla="*/ 7 w 103"/>
                <a:gd name="T7" fmla="*/ 409 h 1082"/>
                <a:gd name="T8" fmla="*/ 9 w 103"/>
                <a:gd name="T9" fmla="*/ 546 h 1082"/>
                <a:gd name="T10" fmla="*/ 19 w 103"/>
                <a:gd name="T11" fmla="*/ 682 h 1082"/>
                <a:gd name="T12" fmla="*/ 36 w 103"/>
                <a:gd name="T13" fmla="*/ 817 h 1082"/>
                <a:gd name="T14" fmla="*/ 63 w 103"/>
                <a:gd name="T15" fmla="*/ 951 h 1082"/>
                <a:gd name="T16" fmla="*/ 103 w 103"/>
                <a:gd name="T17" fmla="*/ 1082 h 1082"/>
                <a:gd name="T18" fmla="*/ 60 w 103"/>
                <a:gd name="T19" fmla="*/ 952 h 1082"/>
                <a:gd name="T20" fmla="*/ 32 w 103"/>
                <a:gd name="T21" fmla="*/ 818 h 1082"/>
                <a:gd name="T22" fmla="*/ 13 w 103"/>
                <a:gd name="T23" fmla="*/ 682 h 1082"/>
                <a:gd name="T24" fmla="*/ 4 w 103"/>
                <a:gd name="T25" fmla="*/ 546 h 1082"/>
                <a:gd name="T26" fmla="*/ 5 w 103"/>
                <a:gd name="T27" fmla="*/ 272 h 1082"/>
                <a:gd name="T28" fmla="*/ 32 w 103"/>
                <a:gd name="T29"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1082">
                  <a:moveTo>
                    <a:pt x="32" y="0"/>
                  </a:moveTo>
                  <a:cubicBezTo>
                    <a:pt x="26" y="45"/>
                    <a:pt x="22" y="91"/>
                    <a:pt x="18" y="136"/>
                  </a:cubicBezTo>
                  <a:cubicBezTo>
                    <a:pt x="14" y="181"/>
                    <a:pt x="12" y="227"/>
                    <a:pt x="10" y="272"/>
                  </a:cubicBezTo>
                  <a:cubicBezTo>
                    <a:pt x="8" y="318"/>
                    <a:pt x="7" y="363"/>
                    <a:pt x="7" y="409"/>
                  </a:cubicBezTo>
                  <a:cubicBezTo>
                    <a:pt x="6" y="455"/>
                    <a:pt x="7" y="500"/>
                    <a:pt x="9" y="546"/>
                  </a:cubicBezTo>
                  <a:cubicBezTo>
                    <a:pt x="11" y="591"/>
                    <a:pt x="14" y="637"/>
                    <a:pt x="19" y="682"/>
                  </a:cubicBezTo>
                  <a:cubicBezTo>
                    <a:pt x="23" y="727"/>
                    <a:pt x="29" y="772"/>
                    <a:pt x="36" y="817"/>
                  </a:cubicBezTo>
                  <a:cubicBezTo>
                    <a:pt x="43" y="862"/>
                    <a:pt x="52" y="907"/>
                    <a:pt x="63" y="951"/>
                  </a:cubicBezTo>
                  <a:cubicBezTo>
                    <a:pt x="74" y="995"/>
                    <a:pt x="87" y="1039"/>
                    <a:pt x="103" y="1082"/>
                  </a:cubicBezTo>
                  <a:cubicBezTo>
                    <a:pt x="86" y="1040"/>
                    <a:pt x="72" y="996"/>
                    <a:pt x="60" y="952"/>
                  </a:cubicBezTo>
                  <a:cubicBezTo>
                    <a:pt x="49" y="908"/>
                    <a:pt x="40" y="863"/>
                    <a:pt x="32" y="818"/>
                  </a:cubicBezTo>
                  <a:cubicBezTo>
                    <a:pt x="24" y="773"/>
                    <a:pt x="18" y="728"/>
                    <a:pt x="13" y="682"/>
                  </a:cubicBezTo>
                  <a:cubicBezTo>
                    <a:pt x="9" y="637"/>
                    <a:pt x="6" y="591"/>
                    <a:pt x="4" y="546"/>
                  </a:cubicBezTo>
                  <a:cubicBezTo>
                    <a:pt x="0" y="455"/>
                    <a:pt x="0" y="363"/>
                    <a:pt x="5" y="272"/>
                  </a:cubicBezTo>
                  <a:cubicBezTo>
                    <a:pt x="10" y="181"/>
                    <a:pt x="18" y="90"/>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3" name="Freeform 25">
              <a:extLst>
                <a:ext uri="{FF2B5EF4-FFF2-40B4-BE49-F238E27FC236}">
                  <a16:creationId xmlns:a16="http://schemas.microsoft.com/office/drawing/2014/main" id="{BA7F84D0-7A9E-42F8-BDA0-C86A6DD6168A}"/>
                </a:ext>
              </a:extLst>
            </p:cNvPr>
            <p:cNvSpPr>
              <a:spLocks/>
            </p:cNvSpPr>
            <p:nvPr/>
          </p:nvSpPr>
          <p:spPr bwMode="auto">
            <a:xfrm>
              <a:off x="669925" y="4338638"/>
              <a:ext cx="263525" cy="252413"/>
            </a:xfrm>
            <a:custGeom>
              <a:avLst/>
              <a:gdLst>
                <a:gd name="T0" fmla="*/ 0 w 108"/>
                <a:gd name="T1" fmla="*/ 103 h 103"/>
                <a:gd name="T2" fmla="*/ 56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6" y="54"/>
                  </a:cubicBezTo>
                  <a:cubicBezTo>
                    <a:pt x="63" y="48"/>
                    <a:pt x="63" y="48"/>
                    <a:pt x="63" y="48"/>
                  </a:cubicBezTo>
                  <a:cubicBezTo>
                    <a:pt x="70" y="41"/>
                    <a:pt x="70" y="41"/>
                    <a:pt x="70" y="41"/>
                  </a:cubicBezTo>
                  <a:cubicBezTo>
                    <a:pt x="74" y="37"/>
                    <a:pt x="79" y="32"/>
                    <a:pt x="83" y="28"/>
                  </a:cubicBezTo>
                  <a:cubicBezTo>
                    <a:pt x="91" y="19"/>
                    <a:pt x="99" y="9"/>
                    <a:pt x="108" y="0"/>
                  </a:cubicBezTo>
                  <a:cubicBezTo>
                    <a:pt x="101" y="11"/>
                    <a:pt x="94" y="21"/>
                    <a:pt x="86" y="31"/>
                  </a:cubicBezTo>
                  <a:cubicBezTo>
                    <a:pt x="78" y="40"/>
                    <a:pt x="70" y="50"/>
                    <a:pt x="60" y="58"/>
                  </a:cubicBezTo>
                  <a:cubicBezTo>
                    <a:pt x="51" y="67"/>
                    <a:pt x="42" y="75"/>
                    <a:pt x="32"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4" name="Freeform 26">
              <a:extLst>
                <a:ext uri="{FF2B5EF4-FFF2-40B4-BE49-F238E27FC236}">
                  <a16:creationId xmlns:a16="http://schemas.microsoft.com/office/drawing/2014/main" id="{3047D49C-5BCF-4E62-8BB6-0147932AF69A}"/>
                </a:ext>
              </a:extLst>
            </p:cNvPr>
            <p:cNvSpPr>
              <a:spLocks/>
            </p:cNvSpPr>
            <p:nvPr/>
          </p:nvSpPr>
          <p:spPr bwMode="auto">
            <a:xfrm>
              <a:off x="660400" y="4456113"/>
              <a:ext cx="263525" cy="250825"/>
            </a:xfrm>
            <a:custGeom>
              <a:avLst/>
              <a:gdLst>
                <a:gd name="T0" fmla="*/ 0 w 108"/>
                <a:gd name="T1" fmla="*/ 103 h 103"/>
                <a:gd name="T2" fmla="*/ 57 w 108"/>
                <a:gd name="T3" fmla="*/ 54 h 103"/>
                <a:gd name="T4" fmla="*/ 63 w 108"/>
                <a:gd name="T5" fmla="*/ 48 h 103"/>
                <a:gd name="T6" fmla="*/ 70 w 108"/>
                <a:gd name="T7" fmla="*/ 41 h 103"/>
                <a:gd name="T8" fmla="*/ 83 w 108"/>
                <a:gd name="T9" fmla="*/ 28 h 103"/>
                <a:gd name="T10" fmla="*/ 108 w 108"/>
                <a:gd name="T11" fmla="*/ 0 h 103"/>
                <a:gd name="T12" fmla="*/ 86 w 108"/>
                <a:gd name="T13" fmla="*/ 31 h 103"/>
                <a:gd name="T14" fmla="*/ 60 w 108"/>
                <a:gd name="T15" fmla="*/ 58 h 103"/>
                <a:gd name="T16" fmla="*/ 32 w 108"/>
                <a:gd name="T17" fmla="*/ 82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19" y="87"/>
                    <a:pt x="38" y="71"/>
                    <a:pt x="57" y="54"/>
                  </a:cubicBezTo>
                  <a:cubicBezTo>
                    <a:pt x="63" y="48"/>
                    <a:pt x="63" y="48"/>
                    <a:pt x="63" y="48"/>
                  </a:cubicBezTo>
                  <a:cubicBezTo>
                    <a:pt x="70" y="41"/>
                    <a:pt x="70" y="41"/>
                    <a:pt x="70" y="41"/>
                  </a:cubicBezTo>
                  <a:cubicBezTo>
                    <a:pt x="74" y="37"/>
                    <a:pt x="79" y="32"/>
                    <a:pt x="83" y="28"/>
                  </a:cubicBezTo>
                  <a:cubicBezTo>
                    <a:pt x="91" y="19"/>
                    <a:pt x="99" y="10"/>
                    <a:pt x="108" y="0"/>
                  </a:cubicBezTo>
                  <a:cubicBezTo>
                    <a:pt x="101" y="11"/>
                    <a:pt x="94" y="21"/>
                    <a:pt x="86" y="31"/>
                  </a:cubicBezTo>
                  <a:cubicBezTo>
                    <a:pt x="78" y="41"/>
                    <a:pt x="70" y="50"/>
                    <a:pt x="60" y="58"/>
                  </a:cubicBezTo>
                  <a:cubicBezTo>
                    <a:pt x="51" y="67"/>
                    <a:pt x="42" y="75"/>
                    <a:pt x="32" y="82"/>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5" name="Freeform 27">
              <a:extLst>
                <a:ext uri="{FF2B5EF4-FFF2-40B4-BE49-F238E27FC236}">
                  <a16:creationId xmlns:a16="http://schemas.microsoft.com/office/drawing/2014/main" id="{86E7AF37-7037-479B-8E58-E0CD9C9AE0D3}"/>
                </a:ext>
              </a:extLst>
            </p:cNvPr>
            <p:cNvSpPr>
              <a:spLocks/>
            </p:cNvSpPr>
            <p:nvPr/>
          </p:nvSpPr>
          <p:spPr bwMode="auto">
            <a:xfrm>
              <a:off x="658813" y="5154613"/>
              <a:ext cx="261938" cy="250825"/>
            </a:xfrm>
            <a:custGeom>
              <a:avLst/>
              <a:gdLst>
                <a:gd name="T0" fmla="*/ 0 w 108"/>
                <a:gd name="T1" fmla="*/ 103 h 103"/>
                <a:gd name="T2" fmla="*/ 57 w 108"/>
                <a:gd name="T3" fmla="*/ 54 h 103"/>
                <a:gd name="T4" fmla="*/ 63 w 108"/>
                <a:gd name="T5" fmla="*/ 48 h 103"/>
                <a:gd name="T6" fmla="*/ 70 w 108"/>
                <a:gd name="T7" fmla="*/ 42 h 103"/>
                <a:gd name="T8" fmla="*/ 83 w 108"/>
                <a:gd name="T9" fmla="*/ 28 h 103"/>
                <a:gd name="T10" fmla="*/ 108 w 108"/>
                <a:gd name="T11" fmla="*/ 0 h 103"/>
                <a:gd name="T12" fmla="*/ 86 w 108"/>
                <a:gd name="T13" fmla="*/ 31 h 103"/>
                <a:gd name="T14" fmla="*/ 61 w 108"/>
                <a:gd name="T15" fmla="*/ 59 h 103"/>
                <a:gd name="T16" fmla="*/ 32 w 108"/>
                <a:gd name="T17" fmla="*/ 83 h 103"/>
                <a:gd name="T18" fmla="*/ 0 w 108"/>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3">
                  <a:moveTo>
                    <a:pt x="0" y="103"/>
                  </a:moveTo>
                  <a:cubicBezTo>
                    <a:pt x="20" y="87"/>
                    <a:pt x="39" y="71"/>
                    <a:pt x="57" y="54"/>
                  </a:cubicBezTo>
                  <a:cubicBezTo>
                    <a:pt x="63" y="48"/>
                    <a:pt x="63" y="48"/>
                    <a:pt x="63" y="48"/>
                  </a:cubicBezTo>
                  <a:cubicBezTo>
                    <a:pt x="70" y="42"/>
                    <a:pt x="70" y="42"/>
                    <a:pt x="70" y="42"/>
                  </a:cubicBezTo>
                  <a:cubicBezTo>
                    <a:pt x="75" y="37"/>
                    <a:pt x="79" y="33"/>
                    <a:pt x="83" y="28"/>
                  </a:cubicBezTo>
                  <a:cubicBezTo>
                    <a:pt x="92" y="19"/>
                    <a:pt x="100" y="10"/>
                    <a:pt x="108" y="0"/>
                  </a:cubicBezTo>
                  <a:cubicBezTo>
                    <a:pt x="102" y="11"/>
                    <a:pt x="94" y="22"/>
                    <a:pt x="86" y="31"/>
                  </a:cubicBezTo>
                  <a:cubicBezTo>
                    <a:pt x="78" y="41"/>
                    <a:pt x="70" y="50"/>
                    <a:pt x="61" y="59"/>
                  </a:cubicBezTo>
                  <a:cubicBezTo>
                    <a:pt x="51" y="67"/>
                    <a:pt x="42" y="75"/>
                    <a:pt x="32" y="83"/>
                  </a:cubicBezTo>
                  <a:cubicBezTo>
                    <a:pt x="22"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6" name="Freeform 28">
              <a:extLst>
                <a:ext uri="{FF2B5EF4-FFF2-40B4-BE49-F238E27FC236}">
                  <a16:creationId xmlns:a16="http://schemas.microsoft.com/office/drawing/2014/main" id="{7310FCE0-3632-4F7B-82E7-95CBB9A8C269}"/>
                </a:ext>
              </a:extLst>
            </p:cNvPr>
            <p:cNvSpPr>
              <a:spLocks/>
            </p:cNvSpPr>
            <p:nvPr/>
          </p:nvSpPr>
          <p:spPr bwMode="auto">
            <a:xfrm>
              <a:off x="665163" y="5260975"/>
              <a:ext cx="261938" cy="252413"/>
            </a:xfrm>
            <a:custGeom>
              <a:avLst/>
              <a:gdLst>
                <a:gd name="T0" fmla="*/ 0 w 107"/>
                <a:gd name="T1" fmla="*/ 103 h 103"/>
                <a:gd name="T2" fmla="*/ 56 w 107"/>
                <a:gd name="T3" fmla="*/ 54 h 103"/>
                <a:gd name="T4" fmla="*/ 63 w 107"/>
                <a:gd name="T5" fmla="*/ 48 h 103"/>
                <a:gd name="T6" fmla="*/ 69 w 107"/>
                <a:gd name="T7" fmla="*/ 41 h 103"/>
                <a:gd name="T8" fmla="*/ 82 w 107"/>
                <a:gd name="T9" fmla="*/ 28 h 103"/>
                <a:gd name="T10" fmla="*/ 107 w 107"/>
                <a:gd name="T11" fmla="*/ 0 h 103"/>
                <a:gd name="T12" fmla="*/ 86 w 107"/>
                <a:gd name="T13" fmla="*/ 31 h 103"/>
                <a:gd name="T14" fmla="*/ 60 w 107"/>
                <a:gd name="T15" fmla="*/ 58 h 103"/>
                <a:gd name="T16" fmla="*/ 31 w 107"/>
                <a:gd name="T17" fmla="*/ 82 h 103"/>
                <a:gd name="T18" fmla="*/ 0 w 107"/>
                <a:gd name="T1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0" y="103"/>
                  </a:moveTo>
                  <a:cubicBezTo>
                    <a:pt x="19" y="87"/>
                    <a:pt x="38" y="71"/>
                    <a:pt x="56" y="54"/>
                  </a:cubicBezTo>
                  <a:cubicBezTo>
                    <a:pt x="63" y="48"/>
                    <a:pt x="63" y="48"/>
                    <a:pt x="63" y="48"/>
                  </a:cubicBezTo>
                  <a:cubicBezTo>
                    <a:pt x="69" y="41"/>
                    <a:pt x="69" y="41"/>
                    <a:pt x="69" y="41"/>
                  </a:cubicBezTo>
                  <a:cubicBezTo>
                    <a:pt x="74" y="37"/>
                    <a:pt x="78" y="32"/>
                    <a:pt x="82" y="28"/>
                  </a:cubicBezTo>
                  <a:cubicBezTo>
                    <a:pt x="91" y="19"/>
                    <a:pt x="99" y="9"/>
                    <a:pt x="107" y="0"/>
                  </a:cubicBezTo>
                  <a:cubicBezTo>
                    <a:pt x="101" y="11"/>
                    <a:pt x="94" y="21"/>
                    <a:pt x="86" y="31"/>
                  </a:cubicBezTo>
                  <a:cubicBezTo>
                    <a:pt x="78" y="40"/>
                    <a:pt x="69" y="50"/>
                    <a:pt x="60" y="58"/>
                  </a:cubicBezTo>
                  <a:cubicBezTo>
                    <a:pt x="51" y="67"/>
                    <a:pt x="41" y="75"/>
                    <a:pt x="31" y="82"/>
                  </a:cubicBezTo>
                  <a:cubicBezTo>
                    <a:pt x="21" y="90"/>
                    <a:pt x="11" y="97"/>
                    <a:pt x="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7" name="Freeform 29">
              <a:extLst>
                <a:ext uri="{FF2B5EF4-FFF2-40B4-BE49-F238E27FC236}">
                  <a16:creationId xmlns:a16="http://schemas.microsoft.com/office/drawing/2014/main" id="{1C35AF21-CC9B-41A2-B1F5-30E017A4E5E5}"/>
                </a:ext>
              </a:extLst>
            </p:cNvPr>
            <p:cNvSpPr>
              <a:spLocks/>
            </p:cNvSpPr>
            <p:nvPr/>
          </p:nvSpPr>
          <p:spPr bwMode="auto">
            <a:xfrm>
              <a:off x="239713" y="4765675"/>
              <a:ext cx="414338" cy="254000"/>
            </a:xfrm>
            <a:custGeom>
              <a:avLst/>
              <a:gdLst>
                <a:gd name="T0" fmla="*/ 0 w 170"/>
                <a:gd name="T1" fmla="*/ 0 h 104"/>
                <a:gd name="T2" fmla="*/ 39 w 170"/>
                <a:gd name="T3" fmla="*/ 31 h 104"/>
                <a:gd name="T4" fmla="*/ 81 w 170"/>
                <a:gd name="T5" fmla="*/ 59 h 104"/>
                <a:gd name="T6" fmla="*/ 102 w 170"/>
                <a:gd name="T7" fmla="*/ 72 h 104"/>
                <a:gd name="T8" fmla="*/ 113 w 170"/>
                <a:gd name="T9" fmla="*/ 78 h 104"/>
                <a:gd name="T10" fmla="*/ 119 w 170"/>
                <a:gd name="T11" fmla="*/ 81 h 104"/>
                <a:gd name="T12" fmla="*/ 124 w 170"/>
                <a:gd name="T13" fmla="*/ 84 h 104"/>
                <a:gd name="T14" fmla="*/ 136 w 170"/>
                <a:gd name="T15" fmla="*/ 89 h 104"/>
                <a:gd name="T16" fmla="*/ 147 w 170"/>
                <a:gd name="T17" fmla="*/ 94 h 104"/>
                <a:gd name="T18" fmla="*/ 153 w 170"/>
                <a:gd name="T19" fmla="*/ 97 h 104"/>
                <a:gd name="T20" fmla="*/ 158 w 170"/>
                <a:gd name="T21" fmla="*/ 99 h 104"/>
                <a:gd name="T22" fmla="*/ 170 w 170"/>
                <a:gd name="T23" fmla="*/ 104 h 104"/>
                <a:gd name="T24" fmla="*/ 122 w 170"/>
                <a:gd name="T25" fmla="*/ 88 h 104"/>
                <a:gd name="T26" fmla="*/ 117 w 170"/>
                <a:gd name="T27" fmla="*/ 85 h 104"/>
                <a:gd name="T28" fmla="*/ 111 w 170"/>
                <a:gd name="T29" fmla="*/ 82 h 104"/>
                <a:gd name="T30" fmla="*/ 100 w 170"/>
                <a:gd name="T31" fmla="*/ 77 h 104"/>
                <a:gd name="T32" fmla="*/ 78 w 170"/>
                <a:gd name="T33" fmla="*/ 64 h 104"/>
                <a:gd name="T34" fmla="*/ 37 w 170"/>
                <a:gd name="T35" fmla="*/ 35 h 104"/>
                <a:gd name="T36" fmla="*/ 0 w 170"/>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104">
                  <a:moveTo>
                    <a:pt x="0" y="0"/>
                  </a:moveTo>
                  <a:cubicBezTo>
                    <a:pt x="13" y="11"/>
                    <a:pt x="26" y="21"/>
                    <a:pt x="39" y="31"/>
                  </a:cubicBezTo>
                  <a:cubicBezTo>
                    <a:pt x="53" y="41"/>
                    <a:pt x="67" y="51"/>
                    <a:pt x="81" y="59"/>
                  </a:cubicBezTo>
                  <a:cubicBezTo>
                    <a:pt x="88" y="64"/>
                    <a:pt x="95" y="68"/>
                    <a:pt x="102" y="72"/>
                  </a:cubicBezTo>
                  <a:cubicBezTo>
                    <a:pt x="113" y="78"/>
                    <a:pt x="113" y="78"/>
                    <a:pt x="113" y="78"/>
                  </a:cubicBezTo>
                  <a:cubicBezTo>
                    <a:pt x="119" y="81"/>
                    <a:pt x="119" y="81"/>
                    <a:pt x="119" y="81"/>
                  </a:cubicBezTo>
                  <a:cubicBezTo>
                    <a:pt x="124" y="84"/>
                    <a:pt x="124" y="84"/>
                    <a:pt x="124" y="84"/>
                  </a:cubicBezTo>
                  <a:cubicBezTo>
                    <a:pt x="136" y="89"/>
                    <a:pt x="136" y="89"/>
                    <a:pt x="136" y="89"/>
                  </a:cubicBezTo>
                  <a:cubicBezTo>
                    <a:pt x="147" y="94"/>
                    <a:pt x="147" y="94"/>
                    <a:pt x="147" y="94"/>
                  </a:cubicBezTo>
                  <a:cubicBezTo>
                    <a:pt x="149" y="95"/>
                    <a:pt x="151" y="96"/>
                    <a:pt x="153" y="97"/>
                  </a:cubicBezTo>
                  <a:cubicBezTo>
                    <a:pt x="158" y="99"/>
                    <a:pt x="158" y="99"/>
                    <a:pt x="158" y="99"/>
                  </a:cubicBezTo>
                  <a:cubicBezTo>
                    <a:pt x="162" y="101"/>
                    <a:pt x="166" y="102"/>
                    <a:pt x="170" y="104"/>
                  </a:cubicBezTo>
                  <a:cubicBezTo>
                    <a:pt x="154" y="100"/>
                    <a:pt x="138" y="95"/>
                    <a:pt x="122" y="88"/>
                  </a:cubicBezTo>
                  <a:cubicBezTo>
                    <a:pt x="117" y="85"/>
                    <a:pt x="117" y="85"/>
                    <a:pt x="117" y="85"/>
                  </a:cubicBezTo>
                  <a:cubicBezTo>
                    <a:pt x="111" y="82"/>
                    <a:pt x="111" y="82"/>
                    <a:pt x="111" y="82"/>
                  </a:cubicBezTo>
                  <a:cubicBezTo>
                    <a:pt x="100" y="77"/>
                    <a:pt x="100" y="77"/>
                    <a:pt x="100" y="77"/>
                  </a:cubicBezTo>
                  <a:cubicBezTo>
                    <a:pt x="92" y="73"/>
                    <a:pt x="85" y="69"/>
                    <a:pt x="78" y="64"/>
                  </a:cubicBezTo>
                  <a:cubicBezTo>
                    <a:pt x="63" y="55"/>
                    <a:pt x="50" y="46"/>
                    <a:pt x="37" y="35"/>
                  </a:cubicBezTo>
                  <a:cubicBezTo>
                    <a:pt x="24" y="24"/>
                    <a:pt x="11" y="13"/>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8" name="Freeform 30">
              <a:extLst>
                <a:ext uri="{FF2B5EF4-FFF2-40B4-BE49-F238E27FC236}">
                  <a16:creationId xmlns:a16="http://schemas.microsoft.com/office/drawing/2014/main" id="{570C6821-3558-4D8E-96DF-0232159E2CF8}"/>
                </a:ext>
              </a:extLst>
            </p:cNvPr>
            <p:cNvSpPr>
              <a:spLocks/>
            </p:cNvSpPr>
            <p:nvPr/>
          </p:nvSpPr>
          <p:spPr bwMode="auto">
            <a:xfrm>
              <a:off x="122238" y="4746625"/>
              <a:ext cx="531813" cy="346075"/>
            </a:xfrm>
            <a:custGeom>
              <a:avLst/>
              <a:gdLst>
                <a:gd name="T0" fmla="*/ 0 w 218"/>
                <a:gd name="T1" fmla="*/ 0 h 142"/>
                <a:gd name="T2" fmla="*/ 25 w 218"/>
                <a:gd name="T3" fmla="*/ 21 h 142"/>
                <a:gd name="T4" fmla="*/ 38 w 218"/>
                <a:gd name="T5" fmla="*/ 31 h 142"/>
                <a:gd name="T6" fmla="*/ 51 w 218"/>
                <a:gd name="T7" fmla="*/ 41 h 142"/>
                <a:gd name="T8" fmla="*/ 64 w 218"/>
                <a:gd name="T9" fmla="*/ 51 h 142"/>
                <a:gd name="T10" fmla="*/ 77 w 218"/>
                <a:gd name="T11" fmla="*/ 60 h 142"/>
                <a:gd name="T12" fmla="*/ 91 w 218"/>
                <a:gd name="T13" fmla="*/ 70 h 142"/>
                <a:gd name="T14" fmla="*/ 104 w 218"/>
                <a:gd name="T15" fmla="*/ 79 h 142"/>
                <a:gd name="T16" fmla="*/ 117 w 218"/>
                <a:gd name="T17" fmla="*/ 88 h 142"/>
                <a:gd name="T18" fmla="*/ 124 w 218"/>
                <a:gd name="T19" fmla="*/ 93 h 142"/>
                <a:gd name="T20" fmla="*/ 131 w 218"/>
                <a:gd name="T21" fmla="*/ 97 h 142"/>
                <a:gd name="T22" fmla="*/ 145 w 218"/>
                <a:gd name="T23" fmla="*/ 106 h 142"/>
                <a:gd name="T24" fmla="*/ 159 w 218"/>
                <a:gd name="T25" fmla="*/ 114 h 142"/>
                <a:gd name="T26" fmla="*/ 218 w 218"/>
                <a:gd name="T27" fmla="*/ 142 h 142"/>
                <a:gd name="T28" fmla="*/ 157 w 218"/>
                <a:gd name="T29" fmla="*/ 118 h 142"/>
                <a:gd name="T30" fmla="*/ 101 w 218"/>
                <a:gd name="T31" fmla="*/ 84 h 142"/>
                <a:gd name="T32" fmla="*/ 48 w 218"/>
                <a:gd name="T33" fmla="*/ 44 h 142"/>
                <a:gd name="T34" fmla="*/ 0 w 218"/>
                <a:gd name="T3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142">
                  <a:moveTo>
                    <a:pt x="0" y="0"/>
                  </a:moveTo>
                  <a:cubicBezTo>
                    <a:pt x="8" y="7"/>
                    <a:pt x="17" y="14"/>
                    <a:pt x="25" y="21"/>
                  </a:cubicBezTo>
                  <a:cubicBezTo>
                    <a:pt x="30" y="24"/>
                    <a:pt x="34" y="27"/>
                    <a:pt x="38" y="31"/>
                  </a:cubicBezTo>
                  <a:cubicBezTo>
                    <a:pt x="43" y="34"/>
                    <a:pt x="47" y="37"/>
                    <a:pt x="51" y="41"/>
                  </a:cubicBezTo>
                  <a:cubicBezTo>
                    <a:pt x="55" y="44"/>
                    <a:pt x="60" y="47"/>
                    <a:pt x="64" y="51"/>
                  </a:cubicBezTo>
                  <a:cubicBezTo>
                    <a:pt x="69" y="54"/>
                    <a:pt x="73" y="57"/>
                    <a:pt x="77" y="60"/>
                  </a:cubicBezTo>
                  <a:cubicBezTo>
                    <a:pt x="91" y="70"/>
                    <a:pt x="91" y="70"/>
                    <a:pt x="91" y="70"/>
                  </a:cubicBezTo>
                  <a:cubicBezTo>
                    <a:pt x="104" y="79"/>
                    <a:pt x="104" y="79"/>
                    <a:pt x="104" y="79"/>
                  </a:cubicBezTo>
                  <a:cubicBezTo>
                    <a:pt x="108" y="82"/>
                    <a:pt x="113" y="85"/>
                    <a:pt x="117" y="88"/>
                  </a:cubicBezTo>
                  <a:cubicBezTo>
                    <a:pt x="124" y="93"/>
                    <a:pt x="124" y="93"/>
                    <a:pt x="124" y="93"/>
                  </a:cubicBezTo>
                  <a:cubicBezTo>
                    <a:pt x="131" y="97"/>
                    <a:pt x="131" y="97"/>
                    <a:pt x="131" y="97"/>
                  </a:cubicBezTo>
                  <a:cubicBezTo>
                    <a:pt x="136" y="100"/>
                    <a:pt x="140" y="103"/>
                    <a:pt x="145" y="106"/>
                  </a:cubicBezTo>
                  <a:cubicBezTo>
                    <a:pt x="159" y="114"/>
                    <a:pt x="159" y="114"/>
                    <a:pt x="159" y="114"/>
                  </a:cubicBezTo>
                  <a:cubicBezTo>
                    <a:pt x="178" y="124"/>
                    <a:pt x="198" y="134"/>
                    <a:pt x="218" y="142"/>
                  </a:cubicBezTo>
                  <a:cubicBezTo>
                    <a:pt x="197" y="136"/>
                    <a:pt x="177" y="128"/>
                    <a:pt x="157" y="118"/>
                  </a:cubicBezTo>
                  <a:cubicBezTo>
                    <a:pt x="137" y="108"/>
                    <a:pt x="119" y="96"/>
                    <a:pt x="101" y="84"/>
                  </a:cubicBezTo>
                  <a:cubicBezTo>
                    <a:pt x="83" y="72"/>
                    <a:pt x="65" y="58"/>
                    <a:pt x="48" y="44"/>
                  </a:cubicBezTo>
                  <a:cubicBezTo>
                    <a:pt x="32" y="30"/>
                    <a:pt x="15"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59" name="Freeform 31">
              <a:extLst>
                <a:ext uri="{FF2B5EF4-FFF2-40B4-BE49-F238E27FC236}">
                  <a16:creationId xmlns:a16="http://schemas.microsoft.com/office/drawing/2014/main" id="{4DB2B916-7BC5-4CC2-B073-3DA36D86569E}"/>
                </a:ext>
              </a:extLst>
            </p:cNvPr>
            <p:cNvSpPr>
              <a:spLocks/>
            </p:cNvSpPr>
            <p:nvPr/>
          </p:nvSpPr>
          <p:spPr bwMode="auto">
            <a:xfrm>
              <a:off x="239713" y="5773738"/>
              <a:ext cx="482600" cy="277813"/>
            </a:xfrm>
            <a:custGeom>
              <a:avLst/>
              <a:gdLst>
                <a:gd name="T0" fmla="*/ 0 w 198"/>
                <a:gd name="T1" fmla="*/ 0 h 114"/>
                <a:gd name="T2" fmla="*/ 40 w 198"/>
                <a:gd name="T3" fmla="*/ 42 h 114"/>
                <a:gd name="T4" fmla="*/ 45 w 198"/>
                <a:gd name="T5" fmla="*/ 47 h 114"/>
                <a:gd name="T6" fmla="*/ 51 w 198"/>
                <a:gd name="T7" fmla="*/ 51 h 114"/>
                <a:gd name="T8" fmla="*/ 63 w 198"/>
                <a:gd name="T9" fmla="*/ 60 h 114"/>
                <a:gd name="T10" fmla="*/ 75 w 198"/>
                <a:gd name="T11" fmla="*/ 68 h 114"/>
                <a:gd name="T12" fmla="*/ 88 w 198"/>
                <a:gd name="T13" fmla="*/ 75 h 114"/>
                <a:gd name="T14" fmla="*/ 101 w 198"/>
                <a:gd name="T15" fmla="*/ 82 h 114"/>
                <a:gd name="T16" fmla="*/ 107 w 198"/>
                <a:gd name="T17" fmla="*/ 85 h 114"/>
                <a:gd name="T18" fmla="*/ 114 w 198"/>
                <a:gd name="T19" fmla="*/ 88 h 114"/>
                <a:gd name="T20" fmla="*/ 127 w 198"/>
                <a:gd name="T21" fmla="*/ 94 h 114"/>
                <a:gd name="T22" fmla="*/ 141 w 198"/>
                <a:gd name="T23" fmla="*/ 99 h 114"/>
                <a:gd name="T24" fmla="*/ 148 w 198"/>
                <a:gd name="T25" fmla="*/ 101 h 114"/>
                <a:gd name="T26" fmla="*/ 155 w 198"/>
                <a:gd name="T27" fmla="*/ 103 h 114"/>
                <a:gd name="T28" fmla="*/ 169 w 198"/>
                <a:gd name="T29" fmla="*/ 107 h 114"/>
                <a:gd name="T30" fmla="*/ 198 w 198"/>
                <a:gd name="T31" fmla="*/ 114 h 114"/>
                <a:gd name="T32" fmla="*/ 183 w 198"/>
                <a:gd name="T33" fmla="*/ 112 h 114"/>
                <a:gd name="T34" fmla="*/ 176 w 198"/>
                <a:gd name="T35" fmla="*/ 111 h 114"/>
                <a:gd name="T36" fmla="*/ 168 w 198"/>
                <a:gd name="T37" fmla="*/ 110 h 114"/>
                <a:gd name="T38" fmla="*/ 154 w 198"/>
                <a:gd name="T39" fmla="*/ 107 h 114"/>
                <a:gd name="T40" fmla="*/ 147 w 198"/>
                <a:gd name="T41" fmla="*/ 105 h 114"/>
                <a:gd name="T42" fmla="*/ 140 w 198"/>
                <a:gd name="T43" fmla="*/ 103 h 114"/>
                <a:gd name="T44" fmla="*/ 126 w 198"/>
                <a:gd name="T45" fmla="*/ 98 h 114"/>
                <a:gd name="T46" fmla="*/ 112 w 198"/>
                <a:gd name="T47" fmla="*/ 93 h 114"/>
                <a:gd name="T48" fmla="*/ 105 w 198"/>
                <a:gd name="T49" fmla="*/ 90 h 114"/>
                <a:gd name="T50" fmla="*/ 98 w 198"/>
                <a:gd name="T51" fmla="*/ 87 h 114"/>
                <a:gd name="T52" fmla="*/ 85 w 198"/>
                <a:gd name="T53" fmla="*/ 80 h 114"/>
                <a:gd name="T54" fmla="*/ 37 w 198"/>
                <a:gd name="T55" fmla="*/ 45 h 114"/>
                <a:gd name="T56" fmla="*/ 0 w 198"/>
                <a:gd name="T5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114">
                  <a:moveTo>
                    <a:pt x="0" y="0"/>
                  </a:moveTo>
                  <a:cubicBezTo>
                    <a:pt x="11" y="16"/>
                    <a:pt x="25" y="30"/>
                    <a:pt x="40" y="42"/>
                  </a:cubicBezTo>
                  <a:cubicBezTo>
                    <a:pt x="45" y="47"/>
                    <a:pt x="45" y="47"/>
                    <a:pt x="45" y="47"/>
                  </a:cubicBezTo>
                  <a:cubicBezTo>
                    <a:pt x="47" y="48"/>
                    <a:pt x="49" y="50"/>
                    <a:pt x="51" y="51"/>
                  </a:cubicBezTo>
                  <a:cubicBezTo>
                    <a:pt x="55" y="54"/>
                    <a:pt x="59" y="57"/>
                    <a:pt x="63" y="60"/>
                  </a:cubicBezTo>
                  <a:cubicBezTo>
                    <a:pt x="67" y="62"/>
                    <a:pt x="71" y="65"/>
                    <a:pt x="75" y="68"/>
                  </a:cubicBezTo>
                  <a:cubicBezTo>
                    <a:pt x="88" y="75"/>
                    <a:pt x="88" y="75"/>
                    <a:pt x="88" y="75"/>
                  </a:cubicBezTo>
                  <a:cubicBezTo>
                    <a:pt x="92" y="77"/>
                    <a:pt x="96" y="80"/>
                    <a:pt x="101" y="82"/>
                  </a:cubicBezTo>
                  <a:cubicBezTo>
                    <a:pt x="107" y="85"/>
                    <a:pt x="107" y="85"/>
                    <a:pt x="107" y="85"/>
                  </a:cubicBezTo>
                  <a:cubicBezTo>
                    <a:pt x="114" y="88"/>
                    <a:pt x="114" y="88"/>
                    <a:pt x="114" y="88"/>
                  </a:cubicBezTo>
                  <a:cubicBezTo>
                    <a:pt x="118" y="90"/>
                    <a:pt x="123" y="92"/>
                    <a:pt x="127" y="94"/>
                  </a:cubicBezTo>
                  <a:cubicBezTo>
                    <a:pt x="141" y="99"/>
                    <a:pt x="141" y="99"/>
                    <a:pt x="141" y="99"/>
                  </a:cubicBezTo>
                  <a:cubicBezTo>
                    <a:pt x="148" y="101"/>
                    <a:pt x="148" y="101"/>
                    <a:pt x="148" y="101"/>
                  </a:cubicBezTo>
                  <a:cubicBezTo>
                    <a:pt x="155" y="103"/>
                    <a:pt x="155" y="103"/>
                    <a:pt x="155" y="103"/>
                  </a:cubicBezTo>
                  <a:cubicBezTo>
                    <a:pt x="169" y="107"/>
                    <a:pt x="169" y="107"/>
                    <a:pt x="169" y="107"/>
                  </a:cubicBezTo>
                  <a:cubicBezTo>
                    <a:pt x="179" y="110"/>
                    <a:pt x="188" y="112"/>
                    <a:pt x="198" y="114"/>
                  </a:cubicBezTo>
                  <a:cubicBezTo>
                    <a:pt x="193" y="113"/>
                    <a:pt x="188" y="113"/>
                    <a:pt x="183" y="112"/>
                  </a:cubicBezTo>
                  <a:cubicBezTo>
                    <a:pt x="176" y="111"/>
                    <a:pt x="176" y="111"/>
                    <a:pt x="176" y="111"/>
                  </a:cubicBezTo>
                  <a:cubicBezTo>
                    <a:pt x="173" y="111"/>
                    <a:pt x="171" y="111"/>
                    <a:pt x="168" y="110"/>
                  </a:cubicBezTo>
                  <a:cubicBezTo>
                    <a:pt x="154" y="107"/>
                    <a:pt x="154" y="107"/>
                    <a:pt x="154" y="107"/>
                  </a:cubicBezTo>
                  <a:cubicBezTo>
                    <a:pt x="152" y="106"/>
                    <a:pt x="149" y="106"/>
                    <a:pt x="147" y="105"/>
                  </a:cubicBezTo>
                  <a:cubicBezTo>
                    <a:pt x="140" y="103"/>
                    <a:pt x="140" y="103"/>
                    <a:pt x="140" y="103"/>
                  </a:cubicBezTo>
                  <a:cubicBezTo>
                    <a:pt x="126" y="98"/>
                    <a:pt x="126" y="98"/>
                    <a:pt x="126" y="98"/>
                  </a:cubicBezTo>
                  <a:cubicBezTo>
                    <a:pt x="121" y="97"/>
                    <a:pt x="116" y="95"/>
                    <a:pt x="112" y="93"/>
                  </a:cubicBezTo>
                  <a:cubicBezTo>
                    <a:pt x="105" y="90"/>
                    <a:pt x="105" y="90"/>
                    <a:pt x="105" y="90"/>
                  </a:cubicBezTo>
                  <a:cubicBezTo>
                    <a:pt x="98" y="87"/>
                    <a:pt x="98" y="87"/>
                    <a:pt x="98" y="87"/>
                  </a:cubicBezTo>
                  <a:cubicBezTo>
                    <a:pt x="94" y="85"/>
                    <a:pt x="89" y="82"/>
                    <a:pt x="85" y="80"/>
                  </a:cubicBezTo>
                  <a:cubicBezTo>
                    <a:pt x="68" y="70"/>
                    <a:pt x="52" y="59"/>
                    <a:pt x="37" y="45"/>
                  </a:cubicBezTo>
                  <a:cubicBezTo>
                    <a:pt x="22" y="32"/>
                    <a:pt x="9" y="1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0" name="Freeform 32">
              <a:extLst>
                <a:ext uri="{FF2B5EF4-FFF2-40B4-BE49-F238E27FC236}">
                  <a16:creationId xmlns:a16="http://schemas.microsoft.com/office/drawing/2014/main" id="{AF6E0FFB-409E-4D45-90F2-E8D06B56291B}"/>
                </a:ext>
              </a:extLst>
            </p:cNvPr>
            <p:cNvSpPr>
              <a:spLocks/>
            </p:cNvSpPr>
            <p:nvPr/>
          </p:nvSpPr>
          <p:spPr bwMode="auto">
            <a:xfrm>
              <a:off x="236538" y="6007100"/>
              <a:ext cx="519113" cy="225425"/>
            </a:xfrm>
            <a:custGeom>
              <a:avLst/>
              <a:gdLst>
                <a:gd name="T0" fmla="*/ 0 w 213"/>
                <a:gd name="T1" fmla="*/ 0 h 92"/>
                <a:gd name="T2" fmla="*/ 46 w 213"/>
                <a:gd name="T3" fmla="*/ 37 h 92"/>
                <a:gd name="T4" fmla="*/ 98 w 213"/>
                <a:gd name="T5" fmla="*/ 64 h 92"/>
                <a:gd name="T6" fmla="*/ 154 w 213"/>
                <a:gd name="T7" fmla="*/ 83 h 92"/>
                <a:gd name="T8" fmla="*/ 183 w 213"/>
                <a:gd name="T9" fmla="*/ 89 h 92"/>
                <a:gd name="T10" fmla="*/ 198 w 213"/>
                <a:gd name="T11" fmla="*/ 91 h 92"/>
                <a:gd name="T12" fmla="*/ 213 w 213"/>
                <a:gd name="T13" fmla="*/ 92 h 92"/>
                <a:gd name="T14" fmla="*/ 198 w 213"/>
                <a:gd name="T15" fmla="*/ 92 h 92"/>
                <a:gd name="T16" fmla="*/ 183 w 213"/>
                <a:gd name="T17" fmla="*/ 91 h 92"/>
                <a:gd name="T18" fmla="*/ 168 w 213"/>
                <a:gd name="T19" fmla="*/ 90 h 92"/>
                <a:gd name="T20" fmla="*/ 161 w 213"/>
                <a:gd name="T21" fmla="*/ 89 h 92"/>
                <a:gd name="T22" fmla="*/ 153 w 213"/>
                <a:gd name="T23" fmla="*/ 87 h 92"/>
                <a:gd name="T24" fmla="*/ 139 w 213"/>
                <a:gd name="T25" fmla="*/ 84 h 92"/>
                <a:gd name="T26" fmla="*/ 124 w 213"/>
                <a:gd name="T27" fmla="*/ 80 h 92"/>
                <a:gd name="T28" fmla="*/ 121 w 213"/>
                <a:gd name="T29" fmla="*/ 79 h 92"/>
                <a:gd name="T30" fmla="*/ 117 w 213"/>
                <a:gd name="T31" fmla="*/ 78 h 92"/>
                <a:gd name="T32" fmla="*/ 110 w 213"/>
                <a:gd name="T33" fmla="*/ 75 h 92"/>
                <a:gd name="T34" fmla="*/ 96 w 213"/>
                <a:gd name="T35" fmla="*/ 70 h 92"/>
                <a:gd name="T36" fmla="*/ 44 w 213"/>
                <a:gd name="T37" fmla="*/ 40 h 92"/>
                <a:gd name="T38" fmla="*/ 38 w 213"/>
                <a:gd name="T39" fmla="*/ 36 h 92"/>
                <a:gd name="T40" fmla="*/ 32 w 213"/>
                <a:gd name="T41" fmla="*/ 31 h 92"/>
                <a:gd name="T42" fmla="*/ 20 w 213"/>
                <a:gd name="T43" fmla="*/ 22 h 92"/>
                <a:gd name="T44" fmla="*/ 0 w 213"/>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92">
                  <a:moveTo>
                    <a:pt x="0" y="0"/>
                  </a:moveTo>
                  <a:cubicBezTo>
                    <a:pt x="14" y="14"/>
                    <a:pt x="30" y="26"/>
                    <a:pt x="46" y="37"/>
                  </a:cubicBezTo>
                  <a:cubicBezTo>
                    <a:pt x="63" y="47"/>
                    <a:pt x="80" y="57"/>
                    <a:pt x="98" y="64"/>
                  </a:cubicBezTo>
                  <a:cubicBezTo>
                    <a:pt x="116" y="72"/>
                    <a:pt x="135" y="79"/>
                    <a:pt x="154" y="83"/>
                  </a:cubicBezTo>
                  <a:cubicBezTo>
                    <a:pt x="164" y="86"/>
                    <a:pt x="174" y="87"/>
                    <a:pt x="183" y="89"/>
                  </a:cubicBezTo>
                  <a:cubicBezTo>
                    <a:pt x="188" y="90"/>
                    <a:pt x="193" y="90"/>
                    <a:pt x="198" y="91"/>
                  </a:cubicBezTo>
                  <a:cubicBezTo>
                    <a:pt x="203" y="91"/>
                    <a:pt x="208" y="92"/>
                    <a:pt x="213" y="92"/>
                  </a:cubicBezTo>
                  <a:cubicBezTo>
                    <a:pt x="208" y="92"/>
                    <a:pt x="203" y="92"/>
                    <a:pt x="198" y="92"/>
                  </a:cubicBezTo>
                  <a:cubicBezTo>
                    <a:pt x="193" y="92"/>
                    <a:pt x="188" y="92"/>
                    <a:pt x="183" y="91"/>
                  </a:cubicBezTo>
                  <a:cubicBezTo>
                    <a:pt x="168" y="90"/>
                    <a:pt x="168" y="90"/>
                    <a:pt x="168" y="90"/>
                  </a:cubicBezTo>
                  <a:cubicBezTo>
                    <a:pt x="166" y="90"/>
                    <a:pt x="163" y="89"/>
                    <a:pt x="161" y="89"/>
                  </a:cubicBezTo>
                  <a:cubicBezTo>
                    <a:pt x="153" y="87"/>
                    <a:pt x="153" y="87"/>
                    <a:pt x="153" y="87"/>
                  </a:cubicBezTo>
                  <a:cubicBezTo>
                    <a:pt x="148" y="86"/>
                    <a:pt x="143" y="86"/>
                    <a:pt x="139" y="84"/>
                  </a:cubicBezTo>
                  <a:cubicBezTo>
                    <a:pt x="124" y="80"/>
                    <a:pt x="124" y="80"/>
                    <a:pt x="124" y="80"/>
                  </a:cubicBezTo>
                  <a:cubicBezTo>
                    <a:pt x="121" y="79"/>
                    <a:pt x="121" y="79"/>
                    <a:pt x="121" y="79"/>
                  </a:cubicBezTo>
                  <a:cubicBezTo>
                    <a:pt x="117" y="78"/>
                    <a:pt x="117" y="78"/>
                    <a:pt x="117" y="78"/>
                  </a:cubicBezTo>
                  <a:cubicBezTo>
                    <a:pt x="110" y="75"/>
                    <a:pt x="110" y="75"/>
                    <a:pt x="110" y="75"/>
                  </a:cubicBezTo>
                  <a:cubicBezTo>
                    <a:pt x="105" y="73"/>
                    <a:pt x="101" y="72"/>
                    <a:pt x="96" y="70"/>
                  </a:cubicBezTo>
                  <a:cubicBezTo>
                    <a:pt x="78" y="62"/>
                    <a:pt x="60" y="52"/>
                    <a:pt x="44" y="40"/>
                  </a:cubicBezTo>
                  <a:cubicBezTo>
                    <a:pt x="42" y="39"/>
                    <a:pt x="40" y="37"/>
                    <a:pt x="38" y="36"/>
                  </a:cubicBezTo>
                  <a:cubicBezTo>
                    <a:pt x="32" y="31"/>
                    <a:pt x="32" y="31"/>
                    <a:pt x="32" y="31"/>
                  </a:cubicBezTo>
                  <a:cubicBezTo>
                    <a:pt x="28" y="28"/>
                    <a:pt x="24" y="25"/>
                    <a:pt x="20" y="22"/>
                  </a:cubicBezTo>
                  <a:cubicBezTo>
                    <a:pt x="13" y="15"/>
                    <a:pt x="6"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1" name="Freeform 33">
              <a:extLst>
                <a:ext uri="{FF2B5EF4-FFF2-40B4-BE49-F238E27FC236}">
                  <a16:creationId xmlns:a16="http://schemas.microsoft.com/office/drawing/2014/main" id="{2912605C-F5C9-4BA4-902A-DC96A08F14DC}"/>
                </a:ext>
              </a:extLst>
            </p:cNvPr>
            <p:cNvSpPr>
              <a:spLocks/>
            </p:cNvSpPr>
            <p:nvPr/>
          </p:nvSpPr>
          <p:spPr bwMode="auto">
            <a:xfrm>
              <a:off x="244475" y="5395913"/>
              <a:ext cx="974725" cy="1682750"/>
            </a:xfrm>
            <a:custGeom>
              <a:avLst/>
              <a:gdLst>
                <a:gd name="T0" fmla="*/ 320 w 400"/>
                <a:gd name="T1" fmla="*/ 294 h 690"/>
                <a:gd name="T2" fmla="*/ 333 w 400"/>
                <a:gd name="T3" fmla="*/ 662 h 690"/>
                <a:gd name="T4" fmla="*/ 80 w 400"/>
                <a:gd name="T5" fmla="*/ 395 h 690"/>
                <a:gd name="T6" fmla="*/ 66 w 400"/>
                <a:gd name="T7" fmla="*/ 28 h 690"/>
                <a:gd name="T8" fmla="*/ 320 w 400"/>
                <a:gd name="T9" fmla="*/ 294 h 690"/>
              </a:gdLst>
              <a:ahLst/>
              <a:cxnLst>
                <a:cxn ang="0">
                  <a:pos x="T0" y="T1"/>
                </a:cxn>
                <a:cxn ang="0">
                  <a:pos x="T2" y="T3"/>
                </a:cxn>
                <a:cxn ang="0">
                  <a:pos x="T4" y="T5"/>
                </a:cxn>
                <a:cxn ang="0">
                  <a:pos x="T6" y="T7"/>
                </a:cxn>
                <a:cxn ang="0">
                  <a:pos x="T8" y="T9"/>
                </a:cxn>
              </a:cxnLst>
              <a:rect l="0" t="0" r="r" b="b"/>
              <a:pathLst>
                <a:path w="400" h="690">
                  <a:moveTo>
                    <a:pt x="320" y="294"/>
                  </a:moveTo>
                  <a:cubicBezTo>
                    <a:pt x="393" y="469"/>
                    <a:pt x="400" y="634"/>
                    <a:pt x="333" y="662"/>
                  </a:cubicBezTo>
                  <a:cubicBezTo>
                    <a:pt x="267" y="690"/>
                    <a:pt x="154" y="570"/>
                    <a:pt x="80" y="395"/>
                  </a:cubicBezTo>
                  <a:cubicBezTo>
                    <a:pt x="6" y="220"/>
                    <a:pt x="0" y="55"/>
                    <a:pt x="66" y="28"/>
                  </a:cubicBezTo>
                  <a:cubicBezTo>
                    <a:pt x="133" y="0"/>
                    <a:pt x="246" y="119"/>
                    <a:pt x="320" y="294"/>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2" name="Freeform 34">
              <a:extLst>
                <a:ext uri="{FF2B5EF4-FFF2-40B4-BE49-F238E27FC236}">
                  <a16:creationId xmlns:a16="http://schemas.microsoft.com/office/drawing/2014/main" id="{B160D1AB-ABC4-4B77-AB13-C8F301D105A7}"/>
                </a:ext>
              </a:extLst>
            </p:cNvPr>
            <p:cNvSpPr>
              <a:spLocks/>
            </p:cNvSpPr>
            <p:nvPr/>
          </p:nvSpPr>
          <p:spPr bwMode="auto">
            <a:xfrm>
              <a:off x="660400" y="4875213"/>
              <a:ext cx="1101725" cy="2216150"/>
            </a:xfrm>
            <a:custGeom>
              <a:avLst/>
              <a:gdLst>
                <a:gd name="T0" fmla="*/ 389 w 452"/>
                <a:gd name="T1" fmla="*/ 497 h 908"/>
                <a:gd name="T2" fmla="*/ 112 w 452"/>
                <a:gd name="T3" fmla="*/ 884 h 908"/>
                <a:gd name="T4" fmla="*/ 63 w 452"/>
                <a:gd name="T5" fmla="*/ 410 h 908"/>
                <a:gd name="T6" fmla="*/ 341 w 452"/>
                <a:gd name="T7" fmla="*/ 24 h 908"/>
                <a:gd name="T8" fmla="*/ 389 w 452"/>
                <a:gd name="T9" fmla="*/ 497 h 908"/>
              </a:gdLst>
              <a:ahLst/>
              <a:cxnLst>
                <a:cxn ang="0">
                  <a:pos x="T0" y="T1"/>
                </a:cxn>
                <a:cxn ang="0">
                  <a:pos x="T2" y="T3"/>
                </a:cxn>
                <a:cxn ang="0">
                  <a:pos x="T4" y="T5"/>
                </a:cxn>
                <a:cxn ang="0">
                  <a:pos x="T6" y="T7"/>
                </a:cxn>
                <a:cxn ang="0">
                  <a:pos x="T8" y="T9"/>
                </a:cxn>
              </a:cxnLst>
              <a:rect l="0" t="0" r="r" b="b"/>
              <a:pathLst>
                <a:path w="452" h="908">
                  <a:moveTo>
                    <a:pt x="389" y="497"/>
                  </a:moveTo>
                  <a:cubicBezTo>
                    <a:pt x="326" y="735"/>
                    <a:pt x="201" y="908"/>
                    <a:pt x="112" y="884"/>
                  </a:cubicBezTo>
                  <a:cubicBezTo>
                    <a:pt x="22" y="860"/>
                    <a:pt x="0" y="648"/>
                    <a:pt x="63" y="410"/>
                  </a:cubicBezTo>
                  <a:cubicBezTo>
                    <a:pt x="127" y="173"/>
                    <a:pt x="251" y="0"/>
                    <a:pt x="341" y="24"/>
                  </a:cubicBezTo>
                  <a:cubicBezTo>
                    <a:pt x="430" y="47"/>
                    <a:pt x="452" y="259"/>
                    <a:pt x="389" y="497"/>
                  </a:cubicBez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3" name="Freeform 35">
              <a:extLst>
                <a:ext uri="{FF2B5EF4-FFF2-40B4-BE49-F238E27FC236}">
                  <a16:creationId xmlns:a16="http://schemas.microsoft.com/office/drawing/2014/main" id="{9AE4E210-AE18-49DE-9BF8-97FCEF0512A8}"/>
                </a:ext>
              </a:extLst>
            </p:cNvPr>
            <p:cNvSpPr>
              <a:spLocks/>
            </p:cNvSpPr>
            <p:nvPr/>
          </p:nvSpPr>
          <p:spPr bwMode="auto">
            <a:xfrm>
              <a:off x="455613" y="5041900"/>
              <a:ext cx="995363" cy="1836738"/>
            </a:xfrm>
            <a:custGeom>
              <a:avLst/>
              <a:gdLst>
                <a:gd name="T0" fmla="*/ 0 w 408"/>
                <a:gd name="T1" fmla="*/ 239 h 753"/>
                <a:gd name="T2" fmla="*/ 58 w 408"/>
                <a:gd name="T3" fmla="*/ 365 h 753"/>
                <a:gd name="T4" fmla="*/ 116 w 408"/>
                <a:gd name="T5" fmla="*/ 491 h 753"/>
                <a:gd name="T6" fmla="*/ 173 w 408"/>
                <a:gd name="T7" fmla="*/ 617 h 753"/>
                <a:gd name="T8" fmla="*/ 230 w 408"/>
                <a:gd name="T9" fmla="*/ 743 h 753"/>
                <a:gd name="T10" fmla="*/ 225 w 408"/>
                <a:gd name="T11" fmla="*/ 744 h 753"/>
                <a:gd name="T12" fmla="*/ 247 w 408"/>
                <a:gd name="T13" fmla="*/ 650 h 753"/>
                <a:gd name="T14" fmla="*/ 270 w 408"/>
                <a:gd name="T15" fmla="*/ 557 h 753"/>
                <a:gd name="T16" fmla="*/ 316 w 408"/>
                <a:gd name="T17" fmla="*/ 371 h 753"/>
                <a:gd name="T18" fmla="*/ 362 w 408"/>
                <a:gd name="T19" fmla="*/ 185 h 753"/>
                <a:gd name="T20" fmla="*/ 408 w 408"/>
                <a:gd name="T21" fmla="*/ 0 h 753"/>
                <a:gd name="T22" fmla="*/ 365 w 408"/>
                <a:gd name="T23" fmla="*/ 186 h 753"/>
                <a:gd name="T24" fmla="*/ 320 w 408"/>
                <a:gd name="T25" fmla="*/ 372 h 753"/>
                <a:gd name="T26" fmla="*/ 275 w 408"/>
                <a:gd name="T27" fmla="*/ 559 h 753"/>
                <a:gd name="T28" fmla="*/ 253 w 408"/>
                <a:gd name="T29" fmla="*/ 652 h 753"/>
                <a:gd name="T30" fmla="*/ 230 w 408"/>
                <a:gd name="T31" fmla="*/ 745 h 753"/>
                <a:gd name="T32" fmla="*/ 228 w 408"/>
                <a:gd name="T33" fmla="*/ 753 h 753"/>
                <a:gd name="T34" fmla="*/ 225 w 408"/>
                <a:gd name="T35" fmla="*/ 745 h 753"/>
                <a:gd name="T36" fmla="*/ 169 w 408"/>
                <a:gd name="T37" fmla="*/ 619 h 753"/>
                <a:gd name="T38" fmla="*/ 112 w 408"/>
                <a:gd name="T39" fmla="*/ 492 h 753"/>
                <a:gd name="T40" fmla="*/ 56 w 408"/>
                <a:gd name="T41" fmla="*/ 366 h 753"/>
                <a:gd name="T42" fmla="*/ 0 w 408"/>
                <a:gd name="T43" fmla="*/ 23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8" h="753">
                  <a:moveTo>
                    <a:pt x="0" y="239"/>
                  </a:moveTo>
                  <a:cubicBezTo>
                    <a:pt x="58" y="365"/>
                    <a:pt x="58" y="365"/>
                    <a:pt x="58" y="365"/>
                  </a:cubicBezTo>
                  <a:cubicBezTo>
                    <a:pt x="78" y="407"/>
                    <a:pt x="97" y="449"/>
                    <a:pt x="116" y="491"/>
                  </a:cubicBezTo>
                  <a:cubicBezTo>
                    <a:pt x="173" y="617"/>
                    <a:pt x="173" y="617"/>
                    <a:pt x="173" y="617"/>
                  </a:cubicBezTo>
                  <a:cubicBezTo>
                    <a:pt x="230" y="743"/>
                    <a:pt x="230" y="743"/>
                    <a:pt x="230" y="743"/>
                  </a:cubicBezTo>
                  <a:cubicBezTo>
                    <a:pt x="225" y="744"/>
                    <a:pt x="225" y="744"/>
                    <a:pt x="225" y="744"/>
                  </a:cubicBezTo>
                  <a:cubicBezTo>
                    <a:pt x="247" y="650"/>
                    <a:pt x="247" y="650"/>
                    <a:pt x="247" y="650"/>
                  </a:cubicBezTo>
                  <a:cubicBezTo>
                    <a:pt x="270" y="557"/>
                    <a:pt x="270" y="557"/>
                    <a:pt x="270" y="557"/>
                  </a:cubicBezTo>
                  <a:cubicBezTo>
                    <a:pt x="316" y="371"/>
                    <a:pt x="316" y="371"/>
                    <a:pt x="316" y="371"/>
                  </a:cubicBezTo>
                  <a:cubicBezTo>
                    <a:pt x="362" y="185"/>
                    <a:pt x="362" y="185"/>
                    <a:pt x="362" y="185"/>
                  </a:cubicBezTo>
                  <a:cubicBezTo>
                    <a:pt x="408" y="0"/>
                    <a:pt x="408" y="0"/>
                    <a:pt x="408" y="0"/>
                  </a:cubicBezTo>
                  <a:cubicBezTo>
                    <a:pt x="365" y="186"/>
                    <a:pt x="365" y="186"/>
                    <a:pt x="365" y="186"/>
                  </a:cubicBezTo>
                  <a:cubicBezTo>
                    <a:pt x="320" y="372"/>
                    <a:pt x="320" y="372"/>
                    <a:pt x="320" y="372"/>
                  </a:cubicBezTo>
                  <a:cubicBezTo>
                    <a:pt x="275" y="559"/>
                    <a:pt x="275" y="559"/>
                    <a:pt x="275" y="559"/>
                  </a:cubicBezTo>
                  <a:cubicBezTo>
                    <a:pt x="253" y="652"/>
                    <a:pt x="253" y="652"/>
                    <a:pt x="253" y="652"/>
                  </a:cubicBezTo>
                  <a:cubicBezTo>
                    <a:pt x="230" y="745"/>
                    <a:pt x="230" y="745"/>
                    <a:pt x="230" y="745"/>
                  </a:cubicBezTo>
                  <a:cubicBezTo>
                    <a:pt x="228" y="753"/>
                    <a:pt x="228" y="753"/>
                    <a:pt x="228" y="753"/>
                  </a:cubicBezTo>
                  <a:cubicBezTo>
                    <a:pt x="225" y="745"/>
                    <a:pt x="225" y="745"/>
                    <a:pt x="225" y="745"/>
                  </a:cubicBezTo>
                  <a:cubicBezTo>
                    <a:pt x="169" y="619"/>
                    <a:pt x="169" y="619"/>
                    <a:pt x="169" y="619"/>
                  </a:cubicBezTo>
                  <a:cubicBezTo>
                    <a:pt x="112" y="492"/>
                    <a:pt x="112" y="492"/>
                    <a:pt x="112" y="492"/>
                  </a:cubicBezTo>
                  <a:cubicBezTo>
                    <a:pt x="94" y="450"/>
                    <a:pt x="75" y="408"/>
                    <a:pt x="56" y="366"/>
                  </a:cubicBezTo>
                  <a:lnTo>
                    <a:pt x="0"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4" name="Freeform 36">
              <a:extLst>
                <a:ext uri="{FF2B5EF4-FFF2-40B4-BE49-F238E27FC236}">
                  <a16:creationId xmlns:a16="http://schemas.microsoft.com/office/drawing/2014/main" id="{5842DFB4-5530-4AE8-81B4-2A2011FA17C5}"/>
                </a:ext>
              </a:extLst>
            </p:cNvPr>
            <p:cNvSpPr>
              <a:spLocks/>
            </p:cNvSpPr>
            <p:nvPr/>
          </p:nvSpPr>
          <p:spPr bwMode="auto">
            <a:xfrm>
              <a:off x="936625" y="6022975"/>
              <a:ext cx="173038" cy="423863"/>
            </a:xfrm>
            <a:custGeom>
              <a:avLst/>
              <a:gdLst>
                <a:gd name="T0" fmla="*/ 0 w 71"/>
                <a:gd name="T1" fmla="*/ 0 h 174"/>
                <a:gd name="T2" fmla="*/ 15 w 71"/>
                <a:gd name="T3" fmla="*/ 45 h 174"/>
                <a:gd name="T4" fmla="*/ 30 w 71"/>
                <a:gd name="T5" fmla="*/ 90 h 174"/>
                <a:gd name="T6" fmla="*/ 47 w 71"/>
                <a:gd name="T7" fmla="*/ 134 h 174"/>
                <a:gd name="T8" fmla="*/ 71 w 71"/>
                <a:gd name="T9" fmla="*/ 174 h 174"/>
                <a:gd name="T10" fmla="*/ 43 w 71"/>
                <a:gd name="T11" fmla="*/ 136 h 174"/>
                <a:gd name="T12" fmla="*/ 25 w 71"/>
                <a:gd name="T13" fmla="*/ 92 h 174"/>
                <a:gd name="T14" fmla="*/ 11 w 71"/>
                <a:gd name="T15" fmla="*/ 46 h 174"/>
                <a:gd name="T16" fmla="*/ 0 w 7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74">
                  <a:moveTo>
                    <a:pt x="0" y="0"/>
                  </a:moveTo>
                  <a:cubicBezTo>
                    <a:pt x="6" y="15"/>
                    <a:pt x="11" y="30"/>
                    <a:pt x="15" y="45"/>
                  </a:cubicBezTo>
                  <a:cubicBezTo>
                    <a:pt x="20" y="60"/>
                    <a:pt x="25" y="75"/>
                    <a:pt x="30" y="90"/>
                  </a:cubicBezTo>
                  <a:cubicBezTo>
                    <a:pt x="35" y="105"/>
                    <a:pt x="41" y="119"/>
                    <a:pt x="47" y="134"/>
                  </a:cubicBezTo>
                  <a:cubicBezTo>
                    <a:pt x="54" y="148"/>
                    <a:pt x="61" y="162"/>
                    <a:pt x="71" y="174"/>
                  </a:cubicBezTo>
                  <a:cubicBezTo>
                    <a:pt x="59" y="164"/>
                    <a:pt x="50" y="150"/>
                    <a:pt x="43" y="136"/>
                  </a:cubicBezTo>
                  <a:cubicBezTo>
                    <a:pt x="36" y="122"/>
                    <a:pt x="30" y="107"/>
                    <a:pt x="25" y="92"/>
                  </a:cubicBezTo>
                  <a:cubicBezTo>
                    <a:pt x="20" y="77"/>
                    <a:pt x="15" y="61"/>
                    <a:pt x="11" y="46"/>
                  </a:cubicBezTo>
                  <a:cubicBezTo>
                    <a:pt x="7" y="31"/>
                    <a:pt x="3" y="1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5" name="Freeform 37">
              <a:extLst>
                <a:ext uri="{FF2B5EF4-FFF2-40B4-BE49-F238E27FC236}">
                  <a16:creationId xmlns:a16="http://schemas.microsoft.com/office/drawing/2014/main" id="{890869F2-60F6-4DB1-AE66-9A20089457CC}"/>
                </a:ext>
              </a:extLst>
            </p:cNvPr>
            <p:cNvSpPr>
              <a:spLocks/>
            </p:cNvSpPr>
            <p:nvPr/>
          </p:nvSpPr>
          <p:spPr bwMode="auto">
            <a:xfrm>
              <a:off x="1006475" y="5829300"/>
              <a:ext cx="150813" cy="422275"/>
            </a:xfrm>
            <a:custGeom>
              <a:avLst/>
              <a:gdLst>
                <a:gd name="T0" fmla="*/ 0 w 62"/>
                <a:gd name="T1" fmla="*/ 0 h 173"/>
                <a:gd name="T2" fmla="*/ 14 w 62"/>
                <a:gd name="T3" fmla="*/ 44 h 173"/>
                <a:gd name="T4" fmla="*/ 27 w 62"/>
                <a:gd name="T5" fmla="*/ 88 h 173"/>
                <a:gd name="T6" fmla="*/ 42 w 62"/>
                <a:gd name="T7" fmla="*/ 131 h 173"/>
                <a:gd name="T8" fmla="*/ 62 w 62"/>
                <a:gd name="T9" fmla="*/ 173 h 173"/>
                <a:gd name="T10" fmla="*/ 38 w 62"/>
                <a:gd name="T11" fmla="*/ 133 h 173"/>
                <a:gd name="T12" fmla="*/ 22 w 62"/>
                <a:gd name="T13" fmla="*/ 90 h 173"/>
                <a:gd name="T14" fmla="*/ 9 w 62"/>
                <a:gd name="T15" fmla="*/ 45 h 173"/>
                <a:gd name="T16" fmla="*/ 0 w 62"/>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73">
                  <a:moveTo>
                    <a:pt x="0" y="0"/>
                  </a:moveTo>
                  <a:cubicBezTo>
                    <a:pt x="5" y="15"/>
                    <a:pt x="9" y="30"/>
                    <a:pt x="14" y="44"/>
                  </a:cubicBezTo>
                  <a:cubicBezTo>
                    <a:pt x="18" y="59"/>
                    <a:pt x="22" y="74"/>
                    <a:pt x="27" y="88"/>
                  </a:cubicBezTo>
                  <a:cubicBezTo>
                    <a:pt x="32" y="103"/>
                    <a:pt x="37" y="117"/>
                    <a:pt x="42" y="131"/>
                  </a:cubicBezTo>
                  <a:cubicBezTo>
                    <a:pt x="48" y="146"/>
                    <a:pt x="54" y="160"/>
                    <a:pt x="62" y="173"/>
                  </a:cubicBezTo>
                  <a:cubicBezTo>
                    <a:pt x="52" y="161"/>
                    <a:pt x="44" y="147"/>
                    <a:pt x="38" y="133"/>
                  </a:cubicBezTo>
                  <a:cubicBezTo>
                    <a:pt x="32" y="119"/>
                    <a:pt x="26" y="105"/>
                    <a:pt x="22" y="90"/>
                  </a:cubicBezTo>
                  <a:cubicBezTo>
                    <a:pt x="17" y="75"/>
                    <a:pt x="13" y="60"/>
                    <a:pt x="9" y="45"/>
                  </a:cubicBezTo>
                  <a:cubicBezTo>
                    <a:pt x="6" y="31"/>
                    <a:pt x="2"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6" name="Freeform 38">
              <a:extLst>
                <a:ext uri="{FF2B5EF4-FFF2-40B4-BE49-F238E27FC236}">
                  <a16:creationId xmlns:a16="http://schemas.microsoft.com/office/drawing/2014/main" id="{28C65013-256D-4254-9FAA-A23E52A53066}"/>
                </a:ext>
              </a:extLst>
            </p:cNvPr>
            <p:cNvSpPr>
              <a:spLocks/>
            </p:cNvSpPr>
            <p:nvPr/>
          </p:nvSpPr>
          <p:spPr bwMode="auto">
            <a:xfrm>
              <a:off x="1079500" y="5418138"/>
              <a:ext cx="171450" cy="447675"/>
            </a:xfrm>
            <a:custGeom>
              <a:avLst/>
              <a:gdLst>
                <a:gd name="T0" fmla="*/ 0 w 70"/>
                <a:gd name="T1" fmla="*/ 0 h 184"/>
                <a:gd name="T2" fmla="*/ 15 w 70"/>
                <a:gd name="T3" fmla="*/ 47 h 184"/>
                <a:gd name="T4" fmla="*/ 29 w 70"/>
                <a:gd name="T5" fmla="*/ 94 h 184"/>
                <a:gd name="T6" fmla="*/ 47 w 70"/>
                <a:gd name="T7" fmla="*/ 141 h 184"/>
                <a:gd name="T8" fmla="*/ 52 w 70"/>
                <a:gd name="T9" fmla="*/ 152 h 184"/>
                <a:gd name="T10" fmla="*/ 57 w 70"/>
                <a:gd name="T11" fmla="*/ 163 h 184"/>
                <a:gd name="T12" fmla="*/ 70 w 70"/>
                <a:gd name="T13" fmla="*/ 184 h 184"/>
                <a:gd name="T14" fmla="*/ 42 w 70"/>
                <a:gd name="T15" fmla="*/ 142 h 184"/>
                <a:gd name="T16" fmla="*/ 24 w 70"/>
                <a:gd name="T17" fmla="*/ 96 h 184"/>
                <a:gd name="T18" fmla="*/ 10 w 70"/>
                <a:gd name="T19" fmla="*/ 48 h 184"/>
                <a:gd name="T20" fmla="*/ 0 w 7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84">
                  <a:moveTo>
                    <a:pt x="0" y="0"/>
                  </a:moveTo>
                  <a:cubicBezTo>
                    <a:pt x="5" y="15"/>
                    <a:pt x="10" y="31"/>
                    <a:pt x="15" y="47"/>
                  </a:cubicBezTo>
                  <a:cubicBezTo>
                    <a:pt x="19" y="63"/>
                    <a:pt x="24" y="79"/>
                    <a:pt x="29" y="94"/>
                  </a:cubicBezTo>
                  <a:cubicBezTo>
                    <a:pt x="35" y="110"/>
                    <a:pt x="40" y="125"/>
                    <a:pt x="47" y="141"/>
                  </a:cubicBezTo>
                  <a:cubicBezTo>
                    <a:pt x="48" y="144"/>
                    <a:pt x="50" y="148"/>
                    <a:pt x="52" y="152"/>
                  </a:cubicBezTo>
                  <a:cubicBezTo>
                    <a:pt x="53" y="155"/>
                    <a:pt x="55" y="159"/>
                    <a:pt x="57" y="163"/>
                  </a:cubicBezTo>
                  <a:cubicBezTo>
                    <a:pt x="61" y="170"/>
                    <a:pt x="65" y="177"/>
                    <a:pt x="70" y="184"/>
                  </a:cubicBezTo>
                  <a:cubicBezTo>
                    <a:pt x="58" y="172"/>
                    <a:pt x="50" y="157"/>
                    <a:pt x="42" y="142"/>
                  </a:cubicBezTo>
                  <a:cubicBezTo>
                    <a:pt x="35" y="127"/>
                    <a:pt x="29" y="112"/>
                    <a:pt x="24" y="96"/>
                  </a:cubicBezTo>
                  <a:cubicBezTo>
                    <a:pt x="19" y="80"/>
                    <a:pt x="14" y="64"/>
                    <a:pt x="10" y="48"/>
                  </a:cubicBezTo>
                  <a:cubicBezTo>
                    <a:pt x="6" y="32"/>
                    <a:pt x="3"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7" name="Freeform 39">
              <a:extLst>
                <a:ext uri="{FF2B5EF4-FFF2-40B4-BE49-F238E27FC236}">
                  <a16:creationId xmlns:a16="http://schemas.microsoft.com/office/drawing/2014/main" id="{D0D54C3B-03C0-4289-9691-D60982BC85E7}"/>
                </a:ext>
              </a:extLst>
            </p:cNvPr>
            <p:cNvSpPr>
              <a:spLocks/>
            </p:cNvSpPr>
            <p:nvPr/>
          </p:nvSpPr>
          <p:spPr bwMode="auto">
            <a:xfrm>
              <a:off x="1301750" y="5359400"/>
              <a:ext cx="312738" cy="296863"/>
            </a:xfrm>
            <a:custGeom>
              <a:avLst/>
              <a:gdLst>
                <a:gd name="T0" fmla="*/ 0 w 128"/>
                <a:gd name="T1" fmla="*/ 122 h 122"/>
                <a:gd name="T2" fmla="*/ 34 w 128"/>
                <a:gd name="T3" fmla="*/ 94 h 122"/>
                <a:gd name="T4" fmla="*/ 66 w 128"/>
                <a:gd name="T5" fmla="*/ 63 h 122"/>
                <a:gd name="T6" fmla="*/ 97 w 128"/>
                <a:gd name="T7" fmla="*/ 31 h 122"/>
                <a:gd name="T8" fmla="*/ 128 w 128"/>
                <a:gd name="T9" fmla="*/ 0 h 122"/>
                <a:gd name="T10" fmla="*/ 100 w 128"/>
                <a:gd name="T11" fmla="*/ 34 h 122"/>
                <a:gd name="T12" fmla="*/ 70 w 128"/>
                <a:gd name="T13" fmla="*/ 67 h 122"/>
                <a:gd name="T14" fmla="*/ 37 w 128"/>
                <a:gd name="T15" fmla="*/ 98 h 122"/>
                <a:gd name="T16" fmla="*/ 0 w 128"/>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2">
                  <a:moveTo>
                    <a:pt x="0" y="122"/>
                  </a:moveTo>
                  <a:cubicBezTo>
                    <a:pt x="12" y="114"/>
                    <a:pt x="23" y="104"/>
                    <a:pt x="34" y="94"/>
                  </a:cubicBezTo>
                  <a:cubicBezTo>
                    <a:pt x="45" y="84"/>
                    <a:pt x="56" y="74"/>
                    <a:pt x="66" y="63"/>
                  </a:cubicBezTo>
                  <a:cubicBezTo>
                    <a:pt x="76" y="53"/>
                    <a:pt x="86" y="42"/>
                    <a:pt x="97" y="31"/>
                  </a:cubicBezTo>
                  <a:cubicBezTo>
                    <a:pt x="107" y="21"/>
                    <a:pt x="117" y="10"/>
                    <a:pt x="128" y="0"/>
                  </a:cubicBezTo>
                  <a:cubicBezTo>
                    <a:pt x="119" y="12"/>
                    <a:pt x="110" y="23"/>
                    <a:pt x="100" y="34"/>
                  </a:cubicBezTo>
                  <a:cubicBezTo>
                    <a:pt x="90" y="46"/>
                    <a:pt x="80" y="57"/>
                    <a:pt x="70" y="67"/>
                  </a:cubicBezTo>
                  <a:cubicBezTo>
                    <a:pt x="59" y="78"/>
                    <a:pt x="49" y="88"/>
                    <a:pt x="37" y="98"/>
                  </a:cubicBezTo>
                  <a:cubicBezTo>
                    <a:pt x="26" y="107"/>
                    <a:pt x="13" y="116"/>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8" name="Freeform 40">
              <a:extLst>
                <a:ext uri="{FF2B5EF4-FFF2-40B4-BE49-F238E27FC236}">
                  <a16:creationId xmlns:a16="http://schemas.microsoft.com/office/drawing/2014/main" id="{822BDC70-437A-4BEB-8E23-7F3D192369C7}"/>
                </a:ext>
              </a:extLst>
            </p:cNvPr>
            <p:cNvSpPr>
              <a:spLocks/>
            </p:cNvSpPr>
            <p:nvPr/>
          </p:nvSpPr>
          <p:spPr bwMode="auto">
            <a:xfrm>
              <a:off x="1200150" y="5846763"/>
              <a:ext cx="374650" cy="234950"/>
            </a:xfrm>
            <a:custGeom>
              <a:avLst/>
              <a:gdLst>
                <a:gd name="T0" fmla="*/ 0 w 154"/>
                <a:gd name="T1" fmla="*/ 96 h 96"/>
                <a:gd name="T2" fmla="*/ 40 w 154"/>
                <a:gd name="T3" fmla="*/ 76 h 96"/>
                <a:gd name="T4" fmla="*/ 78 w 154"/>
                <a:gd name="T5" fmla="*/ 51 h 96"/>
                <a:gd name="T6" fmla="*/ 116 w 154"/>
                <a:gd name="T7" fmla="*/ 25 h 96"/>
                <a:gd name="T8" fmla="*/ 154 w 154"/>
                <a:gd name="T9" fmla="*/ 0 h 96"/>
                <a:gd name="T10" fmla="*/ 119 w 154"/>
                <a:gd name="T11" fmla="*/ 29 h 96"/>
                <a:gd name="T12" fmla="*/ 81 w 154"/>
                <a:gd name="T13" fmla="*/ 56 h 96"/>
                <a:gd name="T14" fmla="*/ 42 w 154"/>
                <a:gd name="T15" fmla="*/ 79 h 96"/>
                <a:gd name="T16" fmla="*/ 0 w 154"/>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96">
                  <a:moveTo>
                    <a:pt x="0" y="96"/>
                  </a:moveTo>
                  <a:cubicBezTo>
                    <a:pt x="14" y="91"/>
                    <a:pt x="27" y="83"/>
                    <a:pt x="40" y="76"/>
                  </a:cubicBezTo>
                  <a:cubicBezTo>
                    <a:pt x="53" y="68"/>
                    <a:pt x="66" y="59"/>
                    <a:pt x="78" y="51"/>
                  </a:cubicBezTo>
                  <a:cubicBezTo>
                    <a:pt x="116" y="25"/>
                    <a:pt x="116" y="25"/>
                    <a:pt x="116" y="25"/>
                  </a:cubicBezTo>
                  <a:cubicBezTo>
                    <a:pt x="129" y="17"/>
                    <a:pt x="141" y="8"/>
                    <a:pt x="154" y="0"/>
                  </a:cubicBezTo>
                  <a:cubicBezTo>
                    <a:pt x="143" y="10"/>
                    <a:pt x="131" y="20"/>
                    <a:pt x="119" y="29"/>
                  </a:cubicBezTo>
                  <a:cubicBezTo>
                    <a:pt x="107" y="38"/>
                    <a:pt x="94" y="47"/>
                    <a:pt x="81" y="56"/>
                  </a:cubicBezTo>
                  <a:cubicBezTo>
                    <a:pt x="69" y="64"/>
                    <a:pt x="56" y="72"/>
                    <a:pt x="42" y="79"/>
                  </a:cubicBezTo>
                  <a:cubicBezTo>
                    <a:pt x="29" y="87"/>
                    <a:pt x="15" y="93"/>
                    <a:pt x="0"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69" name="Freeform 41">
              <a:extLst>
                <a:ext uri="{FF2B5EF4-FFF2-40B4-BE49-F238E27FC236}">
                  <a16:creationId xmlns:a16="http://schemas.microsoft.com/office/drawing/2014/main" id="{BB7C3030-20B9-4576-B1B4-D9181AF3A626}"/>
                </a:ext>
              </a:extLst>
            </p:cNvPr>
            <p:cNvSpPr>
              <a:spLocks/>
            </p:cNvSpPr>
            <p:nvPr/>
          </p:nvSpPr>
          <p:spPr bwMode="auto">
            <a:xfrm>
              <a:off x="1136650" y="6119813"/>
              <a:ext cx="338138" cy="222250"/>
            </a:xfrm>
            <a:custGeom>
              <a:avLst/>
              <a:gdLst>
                <a:gd name="T0" fmla="*/ 0 w 139"/>
                <a:gd name="T1" fmla="*/ 91 h 91"/>
                <a:gd name="T2" fmla="*/ 19 w 139"/>
                <a:gd name="T3" fmla="*/ 84 h 91"/>
                <a:gd name="T4" fmla="*/ 28 w 139"/>
                <a:gd name="T5" fmla="*/ 78 h 91"/>
                <a:gd name="T6" fmla="*/ 37 w 139"/>
                <a:gd name="T7" fmla="*/ 73 h 91"/>
                <a:gd name="T8" fmla="*/ 71 w 139"/>
                <a:gd name="T9" fmla="*/ 49 h 91"/>
                <a:gd name="T10" fmla="*/ 105 w 139"/>
                <a:gd name="T11" fmla="*/ 24 h 91"/>
                <a:gd name="T12" fmla="*/ 139 w 139"/>
                <a:gd name="T13" fmla="*/ 0 h 91"/>
                <a:gd name="T14" fmla="*/ 107 w 139"/>
                <a:gd name="T15" fmla="*/ 27 h 91"/>
                <a:gd name="T16" fmla="*/ 74 w 139"/>
                <a:gd name="T17" fmla="*/ 53 h 91"/>
                <a:gd name="T18" fmla="*/ 39 w 139"/>
                <a:gd name="T19" fmla="*/ 77 h 91"/>
                <a:gd name="T20" fmla="*/ 30 w 139"/>
                <a:gd name="T21" fmla="*/ 82 h 91"/>
                <a:gd name="T22" fmla="*/ 20 w 139"/>
                <a:gd name="T23" fmla="*/ 86 h 91"/>
                <a:gd name="T24" fmla="*/ 0 w 139"/>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1">
                  <a:moveTo>
                    <a:pt x="0" y="91"/>
                  </a:moveTo>
                  <a:cubicBezTo>
                    <a:pt x="7" y="90"/>
                    <a:pt x="13" y="87"/>
                    <a:pt x="19" y="84"/>
                  </a:cubicBezTo>
                  <a:cubicBezTo>
                    <a:pt x="22" y="82"/>
                    <a:pt x="25" y="80"/>
                    <a:pt x="28" y="78"/>
                  </a:cubicBezTo>
                  <a:cubicBezTo>
                    <a:pt x="31" y="77"/>
                    <a:pt x="34" y="75"/>
                    <a:pt x="37" y="73"/>
                  </a:cubicBezTo>
                  <a:cubicBezTo>
                    <a:pt x="48" y="65"/>
                    <a:pt x="60" y="57"/>
                    <a:pt x="71" y="49"/>
                  </a:cubicBezTo>
                  <a:cubicBezTo>
                    <a:pt x="105" y="24"/>
                    <a:pt x="105" y="24"/>
                    <a:pt x="105" y="24"/>
                  </a:cubicBezTo>
                  <a:cubicBezTo>
                    <a:pt x="116" y="15"/>
                    <a:pt x="127" y="7"/>
                    <a:pt x="139" y="0"/>
                  </a:cubicBezTo>
                  <a:cubicBezTo>
                    <a:pt x="129" y="9"/>
                    <a:pt x="118" y="18"/>
                    <a:pt x="107" y="27"/>
                  </a:cubicBezTo>
                  <a:cubicBezTo>
                    <a:pt x="97" y="36"/>
                    <a:pt x="85" y="45"/>
                    <a:pt x="74" y="53"/>
                  </a:cubicBezTo>
                  <a:cubicBezTo>
                    <a:pt x="63" y="61"/>
                    <a:pt x="51" y="70"/>
                    <a:pt x="39" y="77"/>
                  </a:cubicBezTo>
                  <a:cubicBezTo>
                    <a:pt x="36" y="78"/>
                    <a:pt x="33" y="80"/>
                    <a:pt x="30" y="82"/>
                  </a:cubicBezTo>
                  <a:cubicBezTo>
                    <a:pt x="27" y="83"/>
                    <a:pt x="24" y="85"/>
                    <a:pt x="20" y="86"/>
                  </a:cubicBezTo>
                  <a:cubicBezTo>
                    <a:pt x="14" y="89"/>
                    <a:pt x="7" y="91"/>
                    <a:pt x="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0" name="Freeform 42">
              <a:extLst>
                <a:ext uri="{FF2B5EF4-FFF2-40B4-BE49-F238E27FC236}">
                  <a16:creationId xmlns:a16="http://schemas.microsoft.com/office/drawing/2014/main" id="{2DBB7C90-0E8D-495A-BA06-BB14F8FCFEE3}"/>
                </a:ext>
              </a:extLst>
            </p:cNvPr>
            <p:cNvSpPr>
              <a:spLocks/>
            </p:cNvSpPr>
            <p:nvPr/>
          </p:nvSpPr>
          <p:spPr bwMode="auto">
            <a:xfrm>
              <a:off x="1087438" y="6315075"/>
              <a:ext cx="360363" cy="227013"/>
            </a:xfrm>
            <a:custGeom>
              <a:avLst/>
              <a:gdLst>
                <a:gd name="T0" fmla="*/ 0 w 148"/>
                <a:gd name="T1" fmla="*/ 93 h 93"/>
                <a:gd name="T2" fmla="*/ 40 w 148"/>
                <a:gd name="T3" fmla="*/ 75 h 93"/>
                <a:gd name="T4" fmla="*/ 77 w 148"/>
                <a:gd name="T5" fmla="*/ 51 h 93"/>
                <a:gd name="T6" fmla="*/ 112 w 148"/>
                <a:gd name="T7" fmla="*/ 26 h 93"/>
                <a:gd name="T8" fmla="*/ 148 w 148"/>
                <a:gd name="T9" fmla="*/ 0 h 93"/>
                <a:gd name="T10" fmla="*/ 115 w 148"/>
                <a:gd name="T11" fmla="*/ 29 h 93"/>
                <a:gd name="T12" fmla="*/ 80 w 148"/>
                <a:gd name="T13" fmla="*/ 56 h 93"/>
                <a:gd name="T14" fmla="*/ 42 w 148"/>
                <a:gd name="T15" fmla="*/ 79 h 93"/>
                <a:gd name="T16" fmla="*/ 0 w 14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93">
                  <a:moveTo>
                    <a:pt x="0" y="93"/>
                  </a:moveTo>
                  <a:cubicBezTo>
                    <a:pt x="14" y="88"/>
                    <a:pt x="27" y="82"/>
                    <a:pt x="40" y="75"/>
                  </a:cubicBezTo>
                  <a:cubicBezTo>
                    <a:pt x="53" y="68"/>
                    <a:pt x="65" y="60"/>
                    <a:pt x="77" y="51"/>
                  </a:cubicBezTo>
                  <a:cubicBezTo>
                    <a:pt x="89" y="43"/>
                    <a:pt x="101" y="34"/>
                    <a:pt x="112" y="26"/>
                  </a:cubicBezTo>
                  <a:cubicBezTo>
                    <a:pt x="124" y="17"/>
                    <a:pt x="136" y="8"/>
                    <a:pt x="148" y="0"/>
                  </a:cubicBezTo>
                  <a:cubicBezTo>
                    <a:pt x="137" y="10"/>
                    <a:pt x="126" y="20"/>
                    <a:pt x="115" y="29"/>
                  </a:cubicBezTo>
                  <a:cubicBezTo>
                    <a:pt x="104" y="39"/>
                    <a:pt x="92" y="48"/>
                    <a:pt x="80" y="56"/>
                  </a:cubicBezTo>
                  <a:cubicBezTo>
                    <a:pt x="68" y="64"/>
                    <a:pt x="55" y="72"/>
                    <a:pt x="42" y="79"/>
                  </a:cubicBezTo>
                  <a:cubicBezTo>
                    <a:pt x="29" y="85"/>
                    <a:pt x="15" y="90"/>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1" name="Freeform 43">
              <a:extLst>
                <a:ext uri="{FF2B5EF4-FFF2-40B4-BE49-F238E27FC236}">
                  <a16:creationId xmlns:a16="http://schemas.microsoft.com/office/drawing/2014/main" id="{7D3FE3BD-856C-47BC-BEF8-005C5625F8D5}"/>
                </a:ext>
              </a:extLst>
            </p:cNvPr>
            <p:cNvSpPr>
              <a:spLocks/>
            </p:cNvSpPr>
            <p:nvPr/>
          </p:nvSpPr>
          <p:spPr bwMode="auto">
            <a:xfrm>
              <a:off x="428625" y="5856288"/>
              <a:ext cx="182563" cy="114300"/>
            </a:xfrm>
            <a:custGeom>
              <a:avLst/>
              <a:gdLst>
                <a:gd name="T0" fmla="*/ 0 w 75"/>
                <a:gd name="T1" fmla="*/ 0 h 47"/>
                <a:gd name="T2" fmla="*/ 16 w 75"/>
                <a:gd name="T3" fmla="*/ 16 h 47"/>
                <a:gd name="T4" fmla="*/ 35 w 75"/>
                <a:gd name="T5" fmla="*/ 28 h 47"/>
                <a:gd name="T6" fmla="*/ 54 w 75"/>
                <a:gd name="T7" fmla="*/ 38 h 47"/>
                <a:gd name="T8" fmla="*/ 75 w 75"/>
                <a:gd name="T9" fmla="*/ 47 h 47"/>
                <a:gd name="T10" fmla="*/ 53 w 75"/>
                <a:gd name="T11" fmla="*/ 42 h 47"/>
                <a:gd name="T12" fmla="*/ 32 w 75"/>
                <a:gd name="T13" fmla="*/ 33 h 47"/>
                <a:gd name="T14" fmla="*/ 13 w 75"/>
                <a:gd name="T15" fmla="*/ 19 h 47"/>
                <a:gd name="T16" fmla="*/ 0 w 75"/>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7">
                  <a:moveTo>
                    <a:pt x="0" y="0"/>
                  </a:moveTo>
                  <a:cubicBezTo>
                    <a:pt x="6" y="6"/>
                    <a:pt x="11" y="11"/>
                    <a:pt x="16" y="16"/>
                  </a:cubicBezTo>
                  <a:cubicBezTo>
                    <a:pt x="22" y="20"/>
                    <a:pt x="28" y="25"/>
                    <a:pt x="35" y="28"/>
                  </a:cubicBezTo>
                  <a:cubicBezTo>
                    <a:pt x="41" y="32"/>
                    <a:pt x="48" y="35"/>
                    <a:pt x="54" y="38"/>
                  </a:cubicBezTo>
                  <a:cubicBezTo>
                    <a:pt x="61" y="41"/>
                    <a:pt x="68" y="44"/>
                    <a:pt x="75" y="47"/>
                  </a:cubicBezTo>
                  <a:cubicBezTo>
                    <a:pt x="68" y="46"/>
                    <a:pt x="60" y="45"/>
                    <a:pt x="53" y="42"/>
                  </a:cubicBezTo>
                  <a:cubicBezTo>
                    <a:pt x="45" y="40"/>
                    <a:pt x="38" y="37"/>
                    <a:pt x="32" y="33"/>
                  </a:cubicBezTo>
                  <a:cubicBezTo>
                    <a:pt x="25" y="29"/>
                    <a:pt x="19" y="25"/>
                    <a:pt x="13" y="19"/>
                  </a:cubicBezTo>
                  <a:cubicBezTo>
                    <a:pt x="8" y="14"/>
                    <a:pt x="4"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2" name="Freeform 44">
              <a:extLst>
                <a:ext uri="{FF2B5EF4-FFF2-40B4-BE49-F238E27FC236}">
                  <a16:creationId xmlns:a16="http://schemas.microsoft.com/office/drawing/2014/main" id="{187677B9-7872-40FD-8A76-CA78543AC596}"/>
                </a:ext>
              </a:extLst>
            </p:cNvPr>
            <p:cNvSpPr>
              <a:spLocks/>
            </p:cNvSpPr>
            <p:nvPr/>
          </p:nvSpPr>
          <p:spPr bwMode="auto">
            <a:xfrm>
              <a:off x="638175" y="5741988"/>
              <a:ext cx="71438" cy="290513"/>
            </a:xfrm>
            <a:custGeom>
              <a:avLst/>
              <a:gdLst>
                <a:gd name="T0" fmla="*/ 0 w 29"/>
                <a:gd name="T1" fmla="*/ 119 h 119"/>
                <a:gd name="T2" fmla="*/ 10 w 29"/>
                <a:gd name="T3" fmla="*/ 90 h 119"/>
                <a:gd name="T4" fmla="*/ 18 w 29"/>
                <a:gd name="T5" fmla="*/ 60 h 119"/>
                <a:gd name="T6" fmla="*/ 24 w 29"/>
                <a:gd name="T7" fmla="*/ 30 h 119"/>
                <a:gd name="T8" fmla="*/ 28 w 29"/>
                <a:gd name="T9" fmla="*/ 0 h 119"/>
                <a:gd name="T10" fmla="*/ 29 w 29"/>
                <a:gd name="T11" fmla="*/ 31 h 119"/>
                <a:gd name="T12" fmla="*/ 24 w 29"/>
                <a:gd name="T13" fmla="*/ 62 h 119"/>
                <a:gd name="T14" fmla="*/ 15 w 29"/>
                <a:gd name="T15" fmla="*/ 91 h 119"/>
                <a:gd name="T16" fmla="*/ 0 w 29"/>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9">
                  <a:moveTo>
                    <a:pt x="0" y="119"/>
                  </a:moveTo>
                  <a:cubicBezTo>
                    <a:pt x="4" y="109"/>
                    <a:pt x="7" y="99"/>
                    <a:pt x="10" y="90"/>
                  </a:cubicBezTo>
                  <a:cubicBezTo>
                    <a:pt x="13" y="80"/>
                    <a:pt x="16" y="70"/>
                    <a:pt x="18" y="60"/>
                  </a:cubicBezTo>
                  <a:cubicBezTo>
                    <a:pt x="21" y="50"/>
                    <a:pt x="23" y="40"/>
                    <a:pt x="24" y="30"/>
                  </a:cubicBezTo>
                  <a:cubicBezTo>
                    <a:pt x="26" y="20"/>
                    <a:pt x="27" y="10"/>
                    <a:pt x="28" y="0"/>
                  </a:cubicBezTo>
                  <a:cubicBezTo>
                    <a:pt x="29" y="10"/>
                    <a:pt x="29" y="20"/>
                    <a:pt x="29" y="31"/>
                  </a:cubicBezTo>
                  <a:cubicBezTo>
                    <a:pt x="28" y="41"/>
                    <a:pt x="26" y="51"/>
                    <a:pt x="24" y="62"/>
                  </a:cubicBezTo>
                  <a:cubicBezTo>
                    <a:pt x="22" y="72"/>
                    <a:pt x="18" y="82"/>
                    <a:pt x="15" y="91"/>
                  </a:cubicBezTo>
                  <a:cubicBezTo>
                    <a:pt x="11" y="101"/>
                    <a:pt x="6" y="110"/>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3" name="Freeform 45">
              <a:extLst>
                <a:ext uri="{FF2B5EF4-FFF2-40B4-BE49-F238E27FC236}">
                  <a16:creationId xmlns:a16="http://schemas.microsoft.com/office/drawing/2014/main" id="{09E059B5-5F8E-4811-9BA6-CAFDCCF86961}"/>
                </a:ext>
              </a:extLst>
            </p:cNvPr>
            <p:cNvSpPr>
              <a:spLocks/>
            </p:cNvSpPr>
            <p:nvPr/>
          </p:nvSpPr>
          <p:spPr bwMode="auto">
            <a:xfrm>
              <a:off x="422275" y="6156325"/>
              <a:ext cx="323850" cy="109538"/>
            </a:xfrm>
            <a:custGeom>
              <a:avLst/>
              <a:gdLst>
                <a:gd name="T0" fmla="*/ 133 w 133"/>
                <a:gd name="T1" fmla="*/ 45 h 45"/>
                <a:gd name="T2" fmla="*/ 97 w 133"/>
                <a:gd name="T3" fmla="*/ 42 h 45"/>
                <a:gd name="T4" fmla="*/ 63 w 133"/>
                <a:gd name="T5" fmla="*/ 33 h 45"/>
                <a:gd name="T6" fmla="*/ 30 w 133"/>
                <a:gd name="T7" fmla="*/ 19 h 45"/>
                <a:gd name="T8" fmla="*/ 0 w 133"/>
                <a:gd name="T9" fmla="*/ 0 h 45"/>
                <a:gd name="T10" fmla="*/ 32 w 133"/>
                <a:gd name="T11" fmla="*/ 15 h 45"/>
                <a:gd name="T12" fmla="*/ 65 w 133"/>
                <a:gd name="T13" fmla="*/ 27 h 45"/>
                <a:gd name="T14" fmla="*/ 98 w 133"/>
                <a:gd name="T15" fmla="*/ 38 h 45"/>
                <a:gd name="T16" fmla="*/ 133 w 13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45">
                  <a:moveTo>
                    <a:pt x="133" y="45"/>
                  </a:moveTo>
                  <a:cubicBezTo>
                    <a:pt x="121" y="45"/>
                    <a:pt x="109" y="44"/>
                    <a:pt x="97" y="42"/>
                  </a:cubicBezTo>
                  <a:cubicBezTo>
                    <a:pt x="86" y="40"/>
                    <a:pt x="74" y="37"/>
                    <a:pt x="63" y="33"/>
                  </a:cubicBezTo>
                  <a:cubicBezTo>
                    <a:pt x="52" y="29"/>
                    <a:pt x="41" y="24"/>
                    <a:pt x="30" y="19"/>
                  </a:cubicBezTo>
                  <a:cubicBezTo>
                    <a:pt x="20" y="13"/>
                    <a:pt x="9" y="7"/>
                    <a:pt x="0" y="0"/>
                  </a:cubicBezTo>
                  <a:cubicBezTo>
                    <a:pt x="11" y="5"/>
                    <a:pt x="21" y="10"/>
                    <a:pt x="32" y="15"/>
                  </a:cubicBezTo>
                  <a:cubicBezTo>
                    <a:pt x="43" y="19"/>
                    <a:pt x="54" y="24"/>
                    <a:pt x="65" y="27"/>
                  </a:cubicBezTo>
                  <a:cubicBezTo>
                    <a:pt x="76" y="31"/>
                    <a:pt x="87" y="35"/>
                    <a:pt x="98" y="38"/>
                  </a:cubicBezTo>
                  <a:cubicBezTo>
                    <a:pt x="110" y="41"/>
                    <a:pt x="121" y="43"/>
                    <a:pt x="133"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4" name="Freeform 46">
              <a:extLst>
                <a:ext uri="{FF2B5EF4-FFF2-40B4-BE49-F238E27FC236}">
                  <a16:creationId xmlns:a16="http://schemas.microsoft.com/office/drawing/2014/main" id="{74EA54CF-FCE7-4DCC-B3DF-E2BACCEB8B85}"/>
                </a:ext>
              </a:extLst>
            </p:cNvPr>
            <p:cNvSpPr>
              <a:spLocks/>
            </p:cNvSpPr>
            <p:nvPr/>
          </p:nvSpPr>
          <p:spPr bwMode="auto">
            <a:xfrm>
              <a:off x="795338" y="5995988"/>
              <a:ext cx="60325" cy="381000"/>
            </a:xfrm>
            <a:custGeom>
              <a:avLst/>
              <a:gdLst>
                <a:gd name="T0" fmla="*/ 0 w 25"/>
                <a:gd name="T1" fmla="*/ 156 h 156"/>
                <a:gd name="T2" fmla="*/ 10 w 25"/>
                <a:gd name="T3" fmla="*/ 118 h 156"/>
                <a:gd name="T4" fmla="*/ 17 w 25"/>
                <a:gd name="T5" fmla="*/ 79 h 156"/>
                <a:gd name="T6" fmla="*/ 21 w 25"/>
                <a:gd name="T7" fmla="*/ 39 h 156"/>
                <a:gd name="T8" fmla="*/ 23 w 25"/>
                <a:gd name="T9" fmla="*/ 0 h 156"/>
                <a:gd name="T10" fmla="*/ 25 w 25"/>
                <a:gd name="T11" fmla="*/ 40 h 156"/>
                <a:gd name="T12" fmla="*/ 22 w 25"/>
                <a:gd name="T13" fmla="*/ 80 h 156"/>
                <a:gd name="T14" fmla="*/ 14 w 25"/>
                <a:gd name="T15" fmla="*/ 119 h 156"/>
                <a:gd name="T16" fmla="*/ 0 w 25"/>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6">
                  <a:moveTo>
                    <a:pt x="0" y="156"/>
                  </a:moveTo>
                  <a:cubicBezTo>
                    <a:pt x="4" y="144"/>
                    <a:pt x="7" y="131"/>
                    <a:pt x="10" y="118"/>
                  </a:cubicBezTo>
                  <a:cubicBezTo>
                    <a:pt x="13" y="105"/>
                    <a:pt x="15" y="92"/>
                    <a:pt x="17" y="79"/>
                  </a:cubicBezTo>
                  <a:cubicBezTo>
                    <a:pt x="18" y="66"/>
                    <a:pt x="20" y="53"/>
                    <a:pt x="21" y="39"/>
                  </a:cubicBezTo>
                  <a:cubicBezTo>
                    <a:pt x="22" y="26"/>
                    <a:pt x="22" y="13"/>
                    <a:pt x="23" y="0"/>
                  </a:cubicBezTo>
                  <a:cubicBezTo>
                    <a:pt x="25" y="13"/>
                    <a:pt x="25" y="26"/>
                    <a:pt x="25" y="40"/>
                  </a:cubicBezTo>
                  <a:cubicBezTo>
                    <a:pt x="25" y="53"/>
                    <a:pt x="24" y="66"/>
                    <a:pt x="22" y="80"/>
                  </a:cubicBezTo>
                  <a:cubicBezTo>
                    <a:pt x="21" y="93"/>
                    <a:pt x="18" y="106"/>
                    <a:pt x="14" y="119"/>
                  </a:cubicBezTo>
                  <a:cubicBezTo>
                    <a:pt x="11" y="132"/>
                    <a:pt x="6" y="145"/>
                    <a:pt x="0"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5" name="Freeform 47">
              <a:extLst>
                <a:ext uri="{FF2B5EF4-FFF2-40B4-BE49-F238E27FC236}">
                  <a16:creationId xmlns:a16="http://schemas.microsoft.com/office/drawing/2014/main" id="{01C50331-00E1-4B34-82C4-F8E679EA9E1D}"/>
                </a:ext>
              </a:extLst>
            </p:cNvPr>
            <p:cNvSpPr>
              <a:spLocks/>
            </p:cNvSpPr>
            <p:nvPr/>
          </p:nvSpPr>
          <p:spPr bwMode="auto">
            <a:xfrm>
              <a:off x="582613" y="6434138"/>
              <a:ext cx="277813" cy="90488"/>
            </a:xfrm>
            <a:custGeom>
              <a:avLst/>
              <a:gdLst>
                <a:gd name="T0" fmla="*/ 114 w 114"/>
                <a:gd name="T1" fmla="*/ 36 h 37"/>
                <a:gd name="T2" fmla="*/ 83 w 114"/>
                <a:gd name="T3" fmla="*/ 36 h 37"/>
                <a:gd name="T4" fmla="*/ 53 w 114"/>
                <a:gd name="T5" fmla="*/ 29 h 37"/>
                <a:gd name="T6" fmla="*/ 26 w 114"/>
                <a:gd name="T7" fmla="*/ 17 h 37"/>
                <a:gd name="T8" fmla="*/ 0 w 114"/>
                <a:gd name="T9" fmla="*/ 0 h 37"/>
                <a:gd name="T10" fmla="*/ 27 w 114"/>
                <a:gd name="T11" fmla="*/ 13 h 37"/>
                <a:gd name="T12" fmla="*/ 55 w 114"/>
                <a:gd name="T13" fmla="*/ 24 h 37"/>
                <a:gd name="T14" fmla="*/ 84 w 114"/>
                <a:gd name="T15" fmla="*/ 32 h 37"/>
                <a:gd name="T16" fmla="*/ 114 w 11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37">
                  <a:moveTo>
                    <a:pt x="114" y="36"/>
                  </a:moveTo>
                  <a:cubicBezTo>
                    <a:pt x="104" y="37"/>
                    <a:pt x="93" y="37"/>
                    <a:pt x="83" y="36"/>
                  </a:cubicBezTo>
                  <a:cubicBezTo>
                    <a:pt x="73" y="35"/>
                    <a:pt x="63" y="32"/>
                    <a:pt x="53" y="29"/>
                  </a:cubicBezTo>
                  <a:cubicBezTo>
                    <a:pt x="44" y="26"/>
                    <a:pt x="34" y="22"/>
                    <a:pt x="26" y="17"/>
                  </a:cubicBezTo>
                  <a:cubicBezTo>
                    <a:pt x="17" y="12"/>
                    <a:pt x="8" y="7"/>
                    <a:pt x="0" y="0"/>
                  </a:cubicBezTo>
                  <a:cubicBezTo>
                    <a:pt x="27" y="13"/>
                    <a:pt x="27" y="13"/>
                    <a:pt x="27" y="13"/>
                  </a:cubicBezTo>
                  <a:cubicBezTo>
                    <a:pt x="37" y="17"/>
                    <a:pt x="46" y="20"/>
                    <a:pt x="55" y="24"/>
                  </a:cubicBezTo>
                  <a:cubicBezTo>
                    <a:pt x="65" y="27"/>
                    <a:pt x="74" y="30"/>
                    <a:pt x="84" y="32"/>
                  </a:cubicBezTo>
                  <a:cubicBezTo>
                    <a:pt x="94" y="34"/>
                    <a:pt x="104" y="35"/>
                    <a:pt x="114"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6" name="Freeform 48">
              <a:extLst>
                <a:ext uri="{FF2B5EF4-FFF2-40B4-BE49-F238E27FC236}">
                  <a16:creationId xmlns:a16="http://schemas.microsoft.com/office/drawing/2014/main" id="{E9FA2049-9F57-419A-9BDD-678533636030}"/>
                </a:ext>
              </a:extLst>
            </p:cNvPr>
            <p:cNvSpPr>
              <a:spLocks/>
            </p:cNvSpPr>
            <p:nvPr/>
          </p:nvSpPr>
          <p:spPr bwMode="auto">
            <a:xfrm>
              <a:off x="358775" y="6932613"/>
              <a:ext cx="1030288" cy="581025"/>
            </a:xfrm>
            <a:custGeom>
              <a:avLst/>
              <a:gdLst>
                <a:gd name="T0" fmla="*/ 649 w 649"/>
                <a:gd name="T1" fmla="*/ 0 h 366"/>
                <a:gd name="T2" fmla="*/ 574 w 649"/>
                <a:gd name="T3" fmla="*/ 366 h 366"/>
                <a:gd name="T4" fmla="*/ 101 w 649"/>
                <a:gd name="T5" fmla="*/ 366 h 366"/>
                <a:gd name="T6" fmla="*/ 0 w 649"/>
                <a:gd name="T7" fmla="*/ 0 h 366"/>
                <a:gd name="T8" fmla="*/ 649 w 649"/>
                <a:gd name="T9" fmla="*/ 0 h 366"/>
              </a:gdLst>
              <a:ahLst/>
              <a:cxnLst>
                <a:cxn ang="0">
                  <a:pos x="T0" y="T1"/>
                </a:cxn>
                <a:cxn ang="0">
                  <a:pos x="T2" y="T3"/>
                </a:cxn>
                <a:cxn ang="0">
                  <a:pos x="T4" y="T5"/>
                </a:cxn>
                <a:cxn ang="0">
                  <a:pos x="T6" y="T7"/>
                </a:cxn>
                <a:cxn ang="0">
                  <a:pos x="T8" y="T9"/>
                </a:cxn>
              </a:cxnLst>
              <a:rect l="0" t="0" r="r" b="b"/>
              <a:pathLst>
                <a:path w="649" h="366">
                  <a:moveTo>
                    <a:pt x="649" y="0"/>
                  </a:moveTo>
                  <a:lnTo>
                    <a:pt x="574" y="366"/>
                  </a:lnTo>
                  <a:lnTo>
                    <a:pt x="101" y="366"/>
                  </a:lnTo>
                  <a:lnTo>
                    <a:pt x="0" y="0"/>
                  </a:lnTo>
                  <a:lnTo>
                    <a:pt x="649" y="0"/>
                  </a:lnTo>
                  <a:close/>
                </a:path>
              </a:pathLst>
            </a:custGeom>
            <a:solidFill>
              <a:srgbClr val="072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7" name="Freeform 49">
              <a:extLst>
                <a:ext uri="{FF2B5EF4-FFF2-40B4-BE49-F238E27FC236}">
                  <a16:creationId xmlns:a16="http://schemas.microsoft.com/office/drawing/2014/main" id="{67BD64AF-8440-4E00-9A42-9EBF3CF81A3E}"/>
                </a:ext>
              </a:extLst>
            </p:cNvPr>
            <p:cNvSpPr>
              <a:spLocks/>
            </p:cNvSpPr>
            <p:nvPr/>
          </p:nvSpPr>
          <p:spPr bwMode="auto">
            <a:xfrm>
              <a:off x="1211263" y="6932613"/>
              <a:ext cx="177800" cy="581025"/>
            </a:xfrm>
            <a:custGeom>
              <a:avLst/>
              <a:gdLst>
                <a:gd name="T0" fmla="*/ 112 w 112"/>
                <a:gd name="T1" fmla="*/ 0 h 366"/>
                <a:gd name="T2" fmla="*/ 37 w 112"/>
                <a:gd name="T3" fmla="*/ 366 h 366"/>
                <a:gd name="T4" fmla="*/ 0 w 112"/>
                <a:gd name="T5" fmla="*/ 366 h 366"/>
                <a:gd name="T6" fmla="*/ 74 w 112"/>
                <a:gd name="T7" fmla="*/ 0 h 366"/>
                <a:gd name="T8" fmla="*/ 112 w 112"/>
                <a:gd name="T9" fmla="*/ 0 h 366"/>
              </a:gdLst>
              <a:ahLst/>
              <a:cxnLst>
                <a:cxn ang="0">
                  <a:pos x="T0" y="T1"/>
                </a:cxn>
                <a:cxn ang="0">
                  <a:pos x="T2" y="T3"/>
                </a:cxn>
                <a:cxn ang="0">
                  <a:pos x="T4" y="T5"/>
                </a:cxn>
                <a:cxn ang="0">
                  <a:pos x="T6" y="T7"/>
                </a:cxn>
                <a:cxn ang="0">
                  <a:pos x="T8" y="T9"/>
                </a:cxn>
              </a:cxnLst>
              <a:rect l="0" t="0" r="r" b="b"/>
              <a:pathLst>
                <a:path w="112" h="366">
                  <a:moveTo>
                    <a:pt x="112" y="0"/>
                  </a:moveTo>
                  <a:lnTo>
                    <a:pt x="37" y="366"/>
                  </a:lnTo>
                  <a:lnTo>
                    <a:pt x="0" y="366"/>
                  </a:lnTo>
                  <a:lnTo>
                    <a:pt x="74" y="0"/>
                  </a:lnTo>
                  <a:lnTo>
                    <a:pt x="112" y="0"/>
                  </a:lnTo>
                  <a:close/>
                </a:path>
              </a:pathLst>
            </a:custGeom>
            <a:solidFill>
              <a:srgbClr val="03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gr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65875" y="2171784"/>
            <a:ext cx="5237312" cy="4674289"/>
          </a:xfrm>
          <a:prstGeom prst="rect">
            <a:avLst/>
          </a:prstGeom>
        </p:spPr>
      </p:pic>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90577" y="1632926"/>
            <a:ext cx="3100309" cy="3100309"/>
          </a:xfrm>
          <a:prstGeom prst="rect">
            <a:avLst/>
          </a:prstGeom>
        </p:spPr>
      </p:pic>
      <p:sp>
        <p:nvSpPr>
          <p:cNvPr id="178" name="Rectangle 177"/>
          <p:cNvSpPr/>
          <p:nvPr/>
        </p:nvSpPr>
        <p:spPr>
          <a:xfrm>
            <a:off x="5440797" y="519274"/>
            <a:ext cx="6068136" cy="1754326"/>
          </a:xfrm>
          <a:prstGeom prst="rect">
            <a:avLst/>
          </a:prstGeom>
          <a:noFill/>
        </p:spPr>
        <p:txBody>
          <a:bodyPr wrap="none" lIns="91440" tIns="45720" rIns="91440" bIns="45720">
            <a:spAutoFit/>
          </a:bodyPr>
          <a:lstStyle/>
          <a:p>
            <a:pPr algn="ctr"/>
            <a:r>
              <a:rPr lang="en-US" sz="5400" b="1" cap="none" spc="0"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Nhân</a:t>
            </a:r>
            <a:r>
              <a:rPr lang="en-US" sz="5400" b="1" cap="none" spc="0"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5400" b="1" cap="none" spc="0"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cách</a:t>
            </a:r>
            <a:r>
              <a:rPr lang="en-US" sz="5400" b="1" cap="none" spc="0"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5400" b="1" cap="none" spc="0"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toàn</a:t>
            </a:r>
            <a:r>
              <a:rPr lang="en-US" sz="5400" b="1" cap="none" spc="0"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5400" b="1" cap="none" spc="0"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diện</a:t>
            </a:r>
            <a:endParaRPr lang="en-US" sz="5400" b="1" cap="none" spc="0"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a:p>
            <a:pPr algn="ctr"/>
            <a:r>
              <a:rPr lang="en-US" sz="5400" b="1"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của</a:t>
            </a:r>
            <a:r>
              <a:rPr lang="en-US" sz="5400" b="1"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5400" b="1"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học</a:t>
            </a:r>
            <a:r>
              <a:rPr lang="en-US" sz="5400" b="1"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5400" b="1" dirty="0" err="1"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sinh</a:t>
            </a:r>
            <a:r>
              <a:rPr lang="en-US" sz="5400" b="1" cap="none" spc="0" dirty="0" smtClean="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endParaRPr lang="en-US" sz="54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46728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300"/>
                                  </p:stCondLst>
                                  <p:childTnLst>
                                    <p:set>
                                      <p:cBhvr>
                                        <p:cTn id="6" dur="1" fill="hold">
                                          <p:stCondLst>
                                            <p:cond delay="0"/>
                                          </p:stCondLst>
                                        </p:cTn>
                                        <p:tgtEl>
                                          <p:spTgt spid="182"/>
                                        </p:tgtEl>
                                        <p:attrNameLst>
                                          <p:attrName>style.visibility</p:attrName>
                                        </p:attrNameLst>
                                      </p:cBhvr>
                                      <p:to>
                                        <p:strVal val="visible"/>
                                      </p:to>
                                    </p:set>
                                    <p:anim calcmode="lin" valueType="num">
                                      <p:cBhvr>
                                        <p:cTn id="7" dur="500" fill="hold"/>
                                        <p:tgtEl>
                                          <p:spTgt spid="182"/>
                                        </p:tgtEl>
                                        <p:attrNameLst>
                                          <p:attrName>ppt_w</p:attrName>
                                        </p:attrNameLst>
                                      </p:cBhvr>
                                      <p:tavLst>
                                        <p:tav tm="0">
                                          <p:val>
                                            <p:fltVal val="0"/>
                                          </p:val>
                                        </p:tav>
                                        <p:tav tm="100000">
                                          <p:val>
                                            <p:strVal val="#ppt_w"/>
                                          </p:val>
                                        </p:tav>
                                      </p:tavLst>
                                    </p:anim>
                                    <p:anim calcmode="lin" valueType="num">
                                      <p:cBhvr>
                                        <p:cTn id="8" dur="500" fill="hold"/>
                                        <p:tgtEl>
                                          <p:spTgt spid="182"/>
                                        </p:tgtEl>
                                        <p:attrNameLst>
                                          <p:attrName>ppt_h</p:attrName>
                                        </p:attrNameLst>
                                      </p:cBhvr>
                                      <p:tavLst>
                                        <p:tav tm="0">
                                          <p:val>
                                            <p:fltVal val="0"/>
                                          </p:val>
                                        </p:tav>
                                        <p:tav tm="100000">
                                          <p:val>
                                            <p:strVal val="#ppt_h"/>
                                          </p:val>
                                        </p:tav>
                                      </p:tavLst>
                                    </p:anim>
                                    <p:anim calcmode="lin" valueType="num">
                                      <p:cBhvr>
                                        <p:cTn id="9" dur="500" fill="hold"/>
                                        <p:tgtEl>
                                          <p:spTgt spid="182"/>
                                        </p:tgtEl>
                                        <p:attrNameLst>
                                          <p:attrName>style.rotation</p:attrName>
                                        </p:attrNameLst>
                                      </p:cBhvr>
                                      <p:tavLst>
                                        <p:tav tm="0">
                                          <p:val>
                                            <p:fltVal val="360"/>
                                          </p:val>
                                        </p:tav>
                                        <p:tav tm="100000">
                                          <p:val>
                                            <p:fltVal val="0"/>
                                          </p:val>
                                        </p:tav>
                                      </p:tavLst>
                                    </p:anim>
                                    <p:animEffect transition="in" filter="fade">
                                      <p:cBhvr>
                                        <p:cTn id="10" dur="500"/>
                                        <p:tgtEl>
                                          <p:spTgt spid="182"/>
                                        </p:tgtEl>
                                      </p:cBhvr>
                                    </p:animEffect>
                                  </p:childTnLst>
                                </p:cTn>
                              </p:par>
                              <p:par>
                                <p:cTn id="11" presetID="49" presetClass="entr" presetSubtype="0" decel="100000" fill="hold" grpId="0" nodeType="withEffect">
                                  <p:stCondLst>
                                    <p:cond delay="200"/>
                                  </p:stCondLst>
                                  <p:childTnLst>
                                    <p:set>
                                      <p:cBhvr>
                                        <p:cTn id="12" dur="1" fill="hold">
                                          <p:stCondLst>
                                            <p:cond delay="0"/>
                                          </p:stCondLst>
                                        </p:cTn>
                                        <p:tgtEl>
                                          <p:spTgt spid="184"/>
                                        </p:tgtEl>
                                        <p:attrNameLst>
                                          <p:attrName>style.visibility</p:attrName>
                                        </p:attrNameLst>
                                      </p:cBhvr>
                                      <p:to>
                                        <p:strVal val="visible"/>
                                      </p:to>
                                    </p:set>
                                    <p:anim calcmode="lin" valueType="num">
                                      <p:cBhvr>
                                        <p:cTn id="13" dur="500" fill="hold"/>
                                        <p:tgtEl>
                                          <p:spTgt spid="184"/>
                                        </p:tgtEl>
                                        <p:attrNameLst>
                                          <p:attrName>ppt_w</p:attrName>
                                        </p:attrNameLst>
                                      </p:cBhvr>
                                      <p:tavLst>
                                        <p:tav tm="0">
                                          <p:val>
                                            <p:fltVal val="0"/>
                                          </p:val>
                                        </p:tav>
                                        <p:tav tm="100000">
                                          <p:val>
                                            <p:strVal val="#ppt_w"/>
                                          </p:val>
                                        </p:tav>
                                      </p:tavLst>
                                    </p:anim>
                                    <p:anim calcmode="lin" valueType="num">
                                      <p:cBhvr>
                                        <p:cTn id="14" dur="500" fill="hold"/>
                                        <p:tgtEl>
                                          <p:spTgt spid="184"/>
                                        </p:tgtEl>
                                        <p:attrNameLst>
                                          <p:attrName>ppt_h</p:attrName>
                                        </p:attrNameLst>
                                      </p:cBhvr>
                                      <p:tavLst>
                                        <p:tav tm="0">
                                          <p:val>
                                            <p:fltVal val="0"/>
                                          </p:val>
                                        </p:tav>
                                        <p:tav tm="100000">
                                          <p:val>
                                            <p:strVal val="#ppt_h"/>
                                          </p:val>
                                        </p:tav>
                                      </p:tavLst>
                                    </p:anim>
                                    <p:anim calcmode="lin" valueType="num">
                                      <p:cBhvr>
                                        <p:cTn id="15" dur="500" fill="hold"/>
                                        <p:tgtEl>
                                          <p:spTgt spid="184"/>
                                        </p:tgtEl>
                                        <p:attrNameLst>
                                          <p:attrName>style.rotation</p:attrName>
                                        </p:attrNameLst>
                                      </p:cBhvr>
                                      <p:tavLst>
                                        <p:tav tm="0">
                                          <p:val>
                                            <p:fltVal val="360"/>
                                          </p:val>
                                        </p:tav>
                                        <p:tav tm="100000">
                                          <p:val>
                                            <p:fltVal val="0"/>
                                          </p:val>
                                        </p:tav>
                                      </p:tavLst>
                                    </p:anim>
                                    <p:animEffect transition="in" filter="fade">
                                      <p:cBhvr>
                                        <p:cTn id="16" dur="500"/>
                                        <p:tgtEl>
                                          <p:spTgt spid="184"/>
                                        </p:tgtEl>
                                      </p:cBhvr>
                                    </p:animEffect>
                                  </p:childTnLst>
                                </p:cTn>
                              </p:par>
                              <p:par>
                                <p:cTn id="17" presetID="6" presetClass="emph" presetSubtype="0" repeatCount="indefinite" accel="46000" decel="54000" autoRev="1" fill="hold" grpId="1" nodeType="withEffect">
                                  <p:stCondLst>
                                    <p:cond delay="0"/>
                                  </p:stCondLst>
                                  <p:childTnLst>
                                    <p:animScale>
                                      <p:cBhvr>
                                        <p:cTn id="18" dur="2000" fill="hold"/>
                                        <p:tgtEl>
                                          <p:spTgt spid="184"/>
                                        </p:tgtEl>
                                      </p:cBhvr>
                                      <p:by x="125000" y="125000"/>
                                    </p:animScale>
                                  </p:childTnLst>
                                </p:cTn>
                              </p:par>
                              <p:par>
                                <p:cTn id="19" presetID="49" presetClass="entr" presetSubtype="0" decel="100000" fill="hold" grpId="0" nodeType="withEffect">
                                  <p:stCondLst>
                                    <p:cond delay="200"/>
                                  </p:stCondLst>
                                  <p:childTnLst>
                                    <p:set>
                                      <p:cBhvr>
                                        <p:cTn id="20" dur="1" fill="hold">
                                          <p:stCondLst>
                                            <p:cond delay="0"/>
                                          </p:stCondLst>
                                        </p:cTn>
                                        <p:tgtEl>
                                          <p:spTgt spid="183"/>
                                        </p:tgtEl>
                                        <p:attrNameLst>
                                          <p:attrName>style.visibility</p:attrName>
                                        </p:attrNameLst>
                                      </p:cBhvr>
                                      <p:to>
                                        <p:strVal val="visible"/>
                                      </p:to>
                                    </p:set>
                                    <p:anim calcmode="lin" valueType="num">
                                      <p:cBhvr>
                                        <p:cTn id="21" dur="500" fill="hold"/>
                                        <p:tgtEl>
                                          <p:spTgt spid="183"/>
                                        </p:tgtEl>
                                        <p:attrNameLst>
                                          <p:attrName>ppt_w</p:attrName>
                                        </p:attrNameLst>
                                      </p:cBhvr>
                                      <p:tavLst>
                                        <p:tav tm="0">
                                          <p:val>
                                            <p:fltVal val="0"/>
                                          </p:val>
                                        </p:tav>
                                        <p:tav tm="100000">
                                          <p:val>
                                            <p:strVal val="#ppt_w"/>
                                          </p:val>
                                        </p:tav>
                                      </p:tavLst>
                                    </p:anim>
                                    <p:anim calcmode="lin" valueType="num">
                                      <p:cBhvr>
                                        <p:cTn id="22" dur="500" fill="hold"/>
                                        <p:tgtEl>
                                          <p:spTgt spid="183"/>
                                        </p:tgtEl>
                                        <p:attrNameLst>
                                          <p:attrName>ppt_h</p:attrName>
                                        </p:attrNameLst>
                                      </p:cBhvr>
                                      <p:tavLst>
                                        <p:tav tm="0">
                                          <p:val>
                                            <p:fltVal val="0"/>
                                          </p:val>
                                        </p:tav>
                                        <p:tav tm="100000">
                                          <p:val>
                                            <p:strVal val="#ppt_h"/>
                                          </p:val>
                                        </p:tav>
                                      </p:tavLst>
                                    </p:anim>
                                    <p:anim calcmode="lin" valueType="num">
                                      <p:cBhvr>
                                        <p:cTn id="23" dur="500" fill="hold"/>
                                        <p:tgtEl>
                                          <p:spTgt spid="183"/>
                                        </p:tgtEl>
                                        <p:attrNameLst>
                                          <p:attrName>style.rotation</p:attrName>
                                        </p:attrNameLst>
                                      </p:cBhvr>
                                      <p:tavLst>
                                        <p:tav tm="0">
                                          <p:val>
                                            <p:fltVal val="360"/>
                                          </p:val>
                                        </p:tav>
                                        <p:tav tm="100000">
                                          <p:val>
                                            <p:fltVal val="0"/>
                                          </p:val>
                                        </p:tav>
                                      </p:tavLst>
                                    </p:anim>
                                    <p:animEffect transition="in" filter="fade">
                                      <p:cBhvr>
                                        <p:cTn id="24" dur="500"/>
                                        <p:tgtEl>
                                          <p:spTgt spid="183"/>
                                        </p:tgtEl>
                                      </p:cBhvr>
                                    </p:animEffect>
                                  </p:childTnLst>
                                </p:cTn>
                              </p:par>
                              <p:par>
                                <p:cTn id="25" presetID="6" presetClass="emph" presetSubtype="0" repeatCount="indefinite" accel="46000" decel="54000" autoRev="1" fill="hold" grpId="1" nodeType="withEffect">
                                  <p:stCondLst>
                                    <p:cond delay="0"/>
                                  </p:stCondLst>
                                  <p:childTnLst>
                                    <p:animScale>
                                      <p:cBhvr>
                                        <p:cTn id="26" dur="1500" fill="hold"/>
                                        <p:tgtEl>
                                          <p:spTgt spid="183"/>
                                        </p:tgtEl>
                                      </p:cBhvr>
                                      <p:by x="125000" y="125000"/>
                                    </p:animScale>
                                  </p:childTnLst>
                                </p:cTn>
                              </p:par>
                              <p:par>
                                <p:cTn id="27" presetID="2" presetClass="entr" presetSubtype="4" decel="100000" fill="hold" nodeType="withEffect">
                                  <p:stCondLst>
                                    <p:cond delay="40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1000" fill="hold"/>
                                        <p:tgtEl>
                                          <p:spTgt spid="29"/>
                                        </p:tgtEl>
                                        <p:attrNameLst>
                                          <p:attrName>ppt_x</p:attrName>
                                        </p:attrNameLst>
                                      </p:cBhvr>
                                      <p:tavLst>
                                        <p:tav tm="0">
                                          <p:val>
                                            <p:strVal val="#ppt_x"/>
                                          </p:val>
                                        </p:tav>
                                        <p:tav tm="100000">
                                          <p:val>
                                            <p:strVal val="#ppt_x"/>
                                          </p:val>
                                        </p:tav>
                                      </p:tavLst>
                                    </p:anim>
                                    <p:anim calcmode="lin" valueType="num">
                                      <p:cBhvr additive="base">
                                        <p:cTn id="30" dur="1000" fill="hold"/>
                                        <p:tgtEl>
                                          <p:spTgt spid="2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50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1000" fill="hold"/>
                                        <p:tgtEl>
                                          <p:spTgt spid="86"/>
                                        </p:tgtEl>
                                        <p:attrNameLst>
                                          <p:attrName>ppt_x</p:attrName>
                                        </p:attrNameLst>
                                      </p:cBhvr>
                                      <p:tavLst>
                                        <p:tav tm="0">
                                          <p:val>
                                            <p:strVal val="#ppt_x"/>
                                          </p:val>
                                        </p:tav>
                                        <p:tav tm="100000">
                                          <p:val>
                                            <p:strVal val="#ppt_x"/>
                                          </p:val>
                                        </p:tav>
                                      </p:tavLst>
                                    </p:anim>
                                    <p:anim calcmode="lin" valueType="num">
                                      <p:cBhvr additive="base">
                                        <p:cTn id="34" dur="1000" fill="hold"/>
                                        <p:tgtEl>
                                          <p:spTgt spid="86"/>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60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1000" fill="hold"/>
                                        <p:tgtEl>
                                          <p:spTgt spid="34"/>
                                        </p:tgtEl>
                                        <p:attrNameLst>
                                          <p:attrName>ppt_x</p:attrName>
                                        </p:attrNameLst>
                                      </p:cBhvr>
                                      <p:tavLst>
                                        <p:tav tm="0">
                                          <p:val>
                                            <p:strVal val="#ppt_x"/>
                                          </p:val>
                                        </p:tav>
                                        <p:tav tm="100000">
                                          <p:val>
                                            <p:strVal val="#ppt_x"/>
                                          </p:val>
                                        </p:tav>
                                      </p:tavLst>
                                    </p:anim>
                                    <p:anim calcmode="lin" valueType="num">
                                      <p:cBhvr additive="base">
                                        <p:cTn id="38" dur="10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decel="100000" fill="hold" nodeType="withEffect">
                                  <p:stCondLst>
                                    <p:cond delay="800"/>
                                  </p:stCondLst>
                                  <p:childTnLst>
                                    <p:set>
                                      <p:cBhvr>
                                        <p:cTn id="40" dur="1" fill="hold">
                                          <p:stCondLst>
                                            <p:cond delay="0"/>
                                          </p:stCondLst>
                                        </p:cTn>
                                        <p:tgtEl>
                                          <p:spTgt spid="150"/>
                                        </p:tgtEl>
                                        <p:attrNameLst>
                                          <p:attrName>style.visibility</p:attrName>
                                        </p:attrNameLst>
                                      </p:cBhvr>
                                      <p:to>
                                        <p:strVal val="visible"/>
                                      </p:to>
                                    </p:set>
                                    <p:anim calcmode="lin" valueType="num">
                                      <p:cBhvr additive="base">
                                        <p:cTn id="41" dur="1000" fill="hold"/>
                                        <p:tgtEl>
                                          <p:spTgt spid="150"/>
                                        </p:tgtEl>
                                        <p:attrNameLst>
                                          <p:attrName>ppt_x</p:attrName>
                                        </p:attrNameLst>
                                      </p:cBhvr>
                                      <p:tavLst>
                                        <p:tav tm="0">
                                          <p:val>
                                            <p:strVal val="#ppt_x"/>
                                          </p:val>
                                        </p:tav>
                                        <p:tav tm="100000">
                                          <p:val>
                                            <p:strVal val="#ppt_x"/>
                                          </p:val>
                                        </p:tav>
                                      </p:tavLst>
                                    </p:anim>
                                    <p:anim calcmode="lin" valueType="num">
                                      <p:cBhvr additive="base">
                                        <p:cTn id="42" dur="1000" fill="hold"/>
                                        <p:tgtEl>
                                          <p:spTgt spid="150"/>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90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1000" fill="hold"/>
                                        <p:tgtEl>
                                          <p:spTgt spid="9"/>
                                        </p:tgtEl>
                                        <p:attrNameLst>
                                          <p:attrName>ppt_x</p:attrName>
                                        </p:attrNameLst>
                                      </p:cBhvr>
                                      <p:tavLst>
                                        <p:tav tm="0">
                                          <p:val>
                                            <p:strVal val="#ppt_x"/>
                                          </p:val>
                                        </p:tav>
                                        <p:tav tm="100000">
                                          <p:val>
                                            <p:strVal val="#ppt_x"/>
                                          </p:val>
                                        </p:tav>
                                      </p:tavLst>
                                    </p:anim>
                                    <p:anim calcmode="lin" valueType="num">
                                      <p:cBhvr additive="base">
                                        <p:cTn id="46" dur="10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decel="100000" fill="hold" nodeType="withEffect">
                                  <p:stCondLst>
                                    <p:cond delay="100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1000" fill="hold"/>
                                        <p:tgtEl>
                                          <p:spTgt spid="10"/>
                                        </p:tgtEl>
                                        <p:attrNameLst>
                                          <p:attrName>ppt_x</p:attrName>
                                        </p:attrNameLst>
                                      </p:cBhvr>
                                      <p:tavLst>
                                        <p:tav tm="0">
                                          <p:val>
                                            <p:strVal val="#ppt_x"/>
                                          </p:val>
                                        </p:tav>
                                        <p:tav tm="100000">
                                          <p:val>
                                            <p:strVal val="#ppt_x"/>
                                          </p:val>
                                        </p:tav>
                                      </p:tavLst>
                                    </p:anim>
                                    <p:anim calcmode="lin" valueType="num">
                                      <p:cBhvr additive="base">
                                        <p:cTn id="50" dur="10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decel="100000" fill="hold" nodeType="withEffect">
                                  <p:stCondLst>
                                    <p:cond delay="110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1000" fill="hold"/>
                                        <p:tgtEl>
                                          <p:spTgt spid="21"/>
                                        </p:tgtEl>
                                        <p:attrNameLst>
                                          <p:attrName>ppt_x</p:attrName>
                                        </p:attrNameLst>
                                      </p:cBhvr>
                                      <p:tavLst>
                                        <p:tav tm="0">
                                          <p:val>
                                            <p:strVal val="#ppt_x"/>
                                          </p:val>
                                        </p:tav>
                                        <p:tav tm="100000">
                                          <p:val>
                                            <p:strVal val="#ppt_x"/>
                                          </p:val>
                                        </p:tav>
                                      </p:tavLst>
                                    </p:anim>
                                    <p:anim calcmode="lin" valueType="num">
                                      <p:cBhvr additive="base">
                                        <p:cTn id="54" dur="1000" fill="hold"/>
                                        <p:tgtEl>
                                          <p:spTgt spid="21"/>
                                        </p:tgtEl>
                                        <p:attrNameLst>
                                          <p:attrName>ppt_y</p:attrName>
                                        </p:attrNameLst>
                                      </p:cBhvr>
                                      <p:tavLst>
                                        <p:tav tm="0">
                                          <p:val>
                                            <p:strVal val="1+#ppt_h/2"/>
                                          </p:val>
                                        </p:tav>
                                        <p:tav tm="100000">
                                          <p:val>
                                            <p:strVal val="#ppt_y"/>
                                          </p:val>
                                        </p:tav>
                                      </p:tavLst>
                                    </p:anim>
                                  </p:childTnLst>
                                </p:cTn>
                              </p:par>
                              <p:par>
                                <p:cTn id="55" presetID="31" presetClass="entr" presetSubtype="0" fill="hold" nodeType="withEffect">
                                  <p:stCondLst>
                                    <p:cond delay="1100"/>
                                  </p:stCondLst>
                                  <p:childTnLst>
                                    <p:set>
                                      <p:cBhvr>
                                        <p:cTn id="56" dur="1" fill="hold">
                                          <p:stCondLst>
                                            <p:cond delay="0"/>
                                          </p:stCondLst>
                                        </p:cTn>
                                        <p:tgtEl>
                                          <p:spTgt spid="8"/>
                                        </p:tgtEl>
                                        <p:attrNameLst>
                                          <p:attrName>style.visibility</p:attrName>
                                        </p:attrNameLst>
                                      </p:cBhvr>
                                      <p:to>
                                        <p:strVal val="visible"/>
                                      </p:to>
                                    </p:set>
                                    <p:anim calcmode="lin" valueType="num">
                                      <p:cBhvr>
                                        <p:cTn id="57" dur="1000" fill="hold"/>
                                        <p:tgtEl>
                                          <p:spTgt spid="8"/>
                                        </p:tgtEl>
                                        <p:attrNameLst>
                                          <p:attrName>ppt_w</p:attrName>
                                        </p:attrNameLst>
                                      </p:cBhvr>
                                      <p:tavLst>
                                        <p:tav tm="0">
                                          <p:val>
                                            <p:fltVal val="0"/>
                                          </p:val>
                                        </p:tav>
                                        <p:tav tm="100000">
                                          <p:val>
                                            <p:strVal val="#ppt_w"/>
                                          </p:val>
                                        </p:tav>
                                      </p:tavLst>
                                    </p:anim>
                                    <p:anim calcmode="lin" valueType="num">
                                      <p:cBhvr>
                                        <p:cTn id="58" dur="1000" fill="hold"/>
                                        <p:tgtEl>
                                          <p:spTgt spid="8"/>
                                        </p:tgtEl>
                                        <p:attrNameLst>
                                          <p:attrName>ppt_h</p:attrName>
                                        </p:attrNameLst>
                                      </p:cBhvr>
                                      <p:tavLst>
                                        <p:tav tm="0">
                                          <p:val>
                                            <p:fltVal val="0"/>
                                          </p:val>
                                        </p:tav>
                                        <p:tav tm="100000">
                                          <p:val>
                                            <p:strVal val="#ppt_h"/>
                                          </p:val>
                                        </p:tav>
                                      </p:tavLst>
                                    </p:anim>
                                    <p:anim calcmode="lin" valueType="num">
                                      <p:cBhvr>
                                        <p:cTn id="59" dur="1000" fill="hold"/>
                                        <p:tgtEl>
                                          <p:spTgt spid="8"/>
                                        </p:tgtEl>
                                        <p:attrNameLst>
                                          <p:attrName>style.rotation</p:attrName>
                                        </p:attrNameLst>
                                      </p:cBhvr>
                                      <p:tavLst>
                                        <p:tav tm="0">
                                          <p:val>
                                            <p:fltVal val="90"/>
                                          </p:val>
                                        </p:tav>
                                        <p:tav tm="100000">
                                          <p:val>
                                            <p:fltVal val="0"/>
                                          </p:val>
                                        </p:tav>
                                      </p:tavLst>
                                    </p:anim>
                                    <p:animEffect transition="in" filter="fade">
                                      <p:cBhvr>
                                        <p:cTn id="60" dur="1000"/>
                                        <p:tgtEl>
                                          <p:spTgt spid="8"/>
                                        </p:tgtEl>
                                      </p:cBhvr>
                                    </p:animEffect>
                                  </p:childTnLst>
                                </p:cTn>
                              </p:par>
                              <p:par>
                                <p:cTn id="61" presetID="53" presetClass="entr" presetSubtype="16" fill="hold" nodeType="withEffect">
                                  <p:stCondLst>
                                    <p:cond delay="110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178"/>
                                        </p:tgtEl>
                                        <p:attrNameLst>
                                          <p:attrName>style.visibility</p:attrName>
                                        </p:attrNameLst>
                                      </p:cBhvr>
                                      <p:to>
                                        <p:strVal val="visible"/>
                                      </p:to>
                                    </p:set>
                                    <p:anim calcmode="lin" valueType="num">
                                      <p:cBhvr>
                                        <p:cTn id="70" dur="1000" fill="hold"/>
                                        <p:tgtEl>
                                          <p:spTgt spid="178"/>
                                        </p:tgtEl>
                                        <p:attrNameLst>
                                          <p:attrName>ppt_w</p:attrName>
                                        </p:attrNameLst>
                                      </p:cBhvr>
                                      <p:tavLst>
                                        <p:tav tm="0">
                                          <p:val>
                                            <p:fltVal val="0"/>
                                          </p:val>
                                        </p:tav>
                                        <p:tav tm="100000">
                                          <p:val>
                                            <p:strVal val="#ppt_w"/>
                                          </p:val>
                                        </p:tav>
                                      </p:tavLst>
                                    </p:anim>
                                    <p:anim calcmode="lin" valueType="num">
                                      <p:cBhvr>
                                        <p:cTn id="71" dur="1000" fill="hold"/>
                                        <p:tgtEl>
                                          <p:spTgt spid="178"/>
                                        </p:tgtEl>
                                        <p:attrNameLst>
                                          <p:attrName>ppt_h</p:attrName>
                                        </p:attrNameLst>
                                      </p:cBhvr>
                                      <p:tavLst>
                                        <p:tav tm="0">
                                          <p:val>
                                            <p:fltVal val="0"/>
                                          </p:val>
                                        </p:tav>
                                        <p:tav tm="100000">
                                          <p:val>
                                            <p:strVal val="#ppt_h"/>
                                          </p:val>
                                        </p:tav>
                                      </p:tavLst>
                                    </p:anim>
                                    <p:anim calcmode="lin" valueType="num">
                                      <p:cBhvr>
                                        <p:cTn id="72" dur="1000" fill="hold"/>
                                        <p:tgtEl>
                                          <p:spTgt spid="178"/>
                                        </p:tgtEl>
                                        <p:attrNameLst>
                                          <p:attrName>style.rotation</p:attrName>
                                        </p:attrNameLst>
                                      </p:cBhvr>
                                      <p:tavLst>
                                        <p:tav tm="0">
                                          <p:val>
                                            <p:fltVal val="90"/>
                                          </p:val>
                                        </p:tav>
                                        <p:tav tm="100000">
                                          <p:val>
                                            <p:fltVal val="0"/>
                                          </p:val>
                                        </p:tav>
                                      </p:tavLst>
                                    </p:anim>
                                    <p:animEffect transition="in" filter="fade">
                                      <p:cBhvr>
                                        <p:cTn id="73"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3" grpId="1" animBg="1"/>
      <p:bldP spid="184" grpId="0" animBg="1"/>
      <p:bldP spid="184" grpId="1" animBg="1"/>
      <p:bldP spid="9" grpId="0" animBg="1"/>
      <p:bldP spid="17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a16="http://schemas.microsoft.com/office/drawing/2014/main" id="{69710FC3-C885-4463-8FD5-DD94ED6E5B58}"/>
              </a:ext>
            </a:extLst>
          </p:cNvPr>
          <p:cNvSpPr/>
          <p:nvPr/>
        </p:nvSpPr>
        <p:spPr>
          <a:xfrm>
            <a:off x="0" y="446"/>
            <a:ext cx="12192000" cy="6858000"/>
          </a:xfrm>
          <a:custGeom>
            <a:avLst/>
            <a:gdLst>
              <a:gd name="connsiteX0" fmla="*/ 0 w 6496028"/>
              <a:gd name="connsiteY0" fmla="*/ 0 h 3654016"/>
              <a:gd name="connsiteX1" fmla="*/ 6496029 w 6496028"/>
              <a:gd name="connsiteY1" fmla="*/ 0 h 3654016"/>
              <a:gd name="connsiteX2" fmla="*/ 6496029 w 6496028"/>
              <a:gd name="connsiteY2" fmla="*/ 3654016 h 3654016"/>
              <a:gd name="connsiteX3" fmla="*/ 0 w 6496028"/>
              <a:gd name="connsiteY3" fmla="*/ 3654016 h 3654016"/>
            </a:gdLst>
            <a:ahLst/>
            <a:cxnLst>
              <a:cxn ang="0">
                <a:pos x="connsiteX0" y="connsiteY0"/>
              </a:cxn>
              <a:cxn ang="0">
                <a:pos x="connsiteX1" y="connsiteY1"/>
              </a:cxn>
              <a:cxn ang="0">
                <a:pos x="connsiteX2" y="connsiteY2"/>
              </a:cxn>
              <a:cxn ang="0">
                <a:pos x="connsiteX3" y="connsiteY3"/>
              </a:cxn>
            </a:cxnLst>
            <a:rect l="l" t="t" r="r" b="b"/>
            <a:pathLst>
              <a:path w="6496028" h="3654016">
                <a:moveTo>
                  <a:pt x="0" y="0"/>
                </a:moveTo>
                <a:lnTo>
                  <a:pt x="6496029" y="0"/>
                </a:lnTo>
                <a:lnTo>
                  <a:pt x="6496029" y="3654016"/>
                </a:lnTo>
                <a:lnTo>
                  <a:pt x="0" y="3654016"/>
                </a:lnTo>
                <a:close/>
              </a:path>
            </a:pathLst>
          </a:custGeom>
          <a:solidFill>
            <a:srgbClr val="010D30"/>
          </a:solidFill>
          <a:ln w="3383" cap="flat">
            <a:noFill/>
            <a:prstDash val="solid"/>
            <a:miter/>
          </a:ln>
        </p:spPr>
        <p:txBody>
          <a:bodyPr rtlCol="0" anchor="ctr"/>
          <a:lstStyle/>
          <a:p>
            <a:pPr defTabSz="228554"/>
            <a:endParaRPr lang="en-US" sz="900" dirty="0">
              <a:solidFill>
                <a:srgbClr val="172144"/>
              </a:solidFill>
              <a:latin typeface="Calibri"/>
            </a:endParaRPr>
          </a:p>
        </p:txBody>
      </p:sp>
      <p:grpSp>
        <p:nvGrpSpPr>
          <p:cNvPr id="120" name="Group 119">
            <a:extLst>
              <a:ext uri="{FF2B5EF4-FFF2-40B4-BE49-F238E27FC236}">
                <a16:creationId xmlns:a16="http://schemas.microsoft.com/office/drawing/2014/main" id="{01229DD5-DDDD-4518-A2C8-852A2638E364}"/>
              </a:ext>
            </a:extLst>
          </p:cNvPr>
          <p:cNvGrpSpPr/>
          <p:nvPr/>
        </p:nvGrpSpPr>
        <p:grpSpPr>
          <a:xfrm>
            <a:off x="1997666" y="523208"/>
            <a:ext cx="13563453" cy="6152390"/>
            <a:chOff x="419264" y="5162164"/>
            <a:chExt cx="5777642" cy="2620742"/>
          </a:xfrm>
        </p:grpSpPr>
        <p:sp>
          <p:nvSpPr>
            <p:cNvPr id="121" name="Freeform: Shape 120">
              <a:extLst>
                <a:ext uri="{FF2B5EF4-FFF2-40B4-BE49-F238E27FC236}">
                  <a16:creationId xmlns:a16="http://schemas.microsoft.com/office/drawing/2014/main" id="{80260462-3616-4760-BEAD-A6EAB2EB6F5F}"/>
                </a:ext>
              </a:extLst>
            </p:cNvPr>
            <p:cNvSpPr/>
            <p:nvPr/>
          </p:nvSpPr>
          <p:spPr>
            <a:xfrm>
              <a:off x="918950" y="564801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2" name="Freeform: Shape 121">
              <a:extLst>
                <a:ext uri="{FF2B5EF4-FFF2-40B4-BE49-F238E27FC236}">
                  <a16:creationId xmlns:a16="http://schemas.microsoft.com/office/drawing/2014/main" id="{9726ACB5-2519-44AC-AAFA-50335DC5A43C}"/>
                </a:ext>
              </a:extLst>
            </p:cNvPr>
            <p:cNvSpPr/>
            <p:nvPr/>
          </p:nvSpPr>
          <p:spPr>
            <a:xfrm>
              <a:off x="3419109" y="5888197"/>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3" name="Freeform: Shape 122">
              <a:extLst>
                <a:ext uri="{FF2B5EF4-FFF2-40B4-BE49-F238E27FC236}">
                  <a16:creationId xmlns:a16="http://schemas.microsoft.com/office/drawing/2014/main" id="{A539BBA3-28A9-45E8-87A0-B743B1F839A7}"/>
                </a:ext>
              </a:extLst>
            </p:cNvPr>
            <p:cNvSpPr/>
            <p:nvPr/>
          </p:nvSpPr>
          <p:spPr>
            <a:xfrm>
              <a:off x="5597208" y="622382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4" name="Freeform: Shape 123">
              <a:extLst>
                <a:ext uri="{FF2B5EF4-FFF2-40B4-BE49-F238E27FC236}">
                  <a16:creationId xmlns:a16="http://schemas.microsoft.com/office/drawing/2014/main" id="{487FA2D6-39F6-4AEC-BFE1-E6F116DDBFF2}"/>
                </a:ext>
              </a:extLst>
            </p:cNvPr>
            <p:cNvSpPr/>
            <p:nvPr/>
          </p:nvSpPr>
          <p:spPr>
            <a:xfrm>
              <a:off x="4249045" y="5913505"/>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5" name="Freeform: Shape 124">
              <a:extLst>
                <a:ext uri="{FF2B5EF4-FFF2-40B4-BE49-F238E27FC236}">
                  <a16:creationId xmlns:a16="http://schemas.microsoft.com/office/drawing/2014/main" id="{87089A69-0FF0-4B0C-9B55-219B9ED89181}"/>
                </a:ext>
              </a:extLst>
            </p:cNvPr>
            <p:cNvSpPr/>
            <p:nvPr/>
          </p:nvSpPr>
          <p:spPr>
            <a:xfrm>
              <a:off x="2076123" y="5841033"/>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6" name="Freeform: Shape 125">
              <a:extLst>
                <a:ext uri="{FF2B5EF4-FFF2-40B4-BE49-F238E27FC236}">
                  <a16:creationId xmlns:a16="http://schemas.microsoft.com/office/drawing/2014/main" id="{5C103DB2-0802-4922-B2A1-EC79E8636784}"/>
                </a:ext>
              </a:extLst>
            </p:cNvPr>
            <p:cNvSpPr/>
            <p:nvPr/>
          </p:nvSpPr>
          <p:spPr>
            <a:xfrm>
              <a:off x="487201" y="714358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7" name="Freeform: Shape 126">
              <a:extLst>
                <a:ext uri="{FF2B5EF4-FFF2-40B4-BE49-F238E27FC236}">
                  <a16:creationId xmlns:a16="http://schemas.microsoft.com/office/drawing/2014/main" id="{C2A64F6A-CAB0-4DB3-BDC8-90B385922843}"/>
                </a:ext>
              </a:extLst>
            </p:cNvPr>
            <p:cNvSpPr/>
            <p:nvPr/>
          </p:nvSpPr>
          <p:spPr>
            <a:xfrm>
              <a:off x="3866591" y="5297735"/>
              <a:ext cx="47367" cy="47367"/>
            </a:xfrm>
            <a:custGeom>
              <a:avLst/>
              <a:gdLst>
                <a:gd name="connsiteX0" fmla="*/ 50683 w 47366"/>
                <a:gd name="connsiteY0" fmla="*/ 25341 h 47366"/>
                <a:gd name="connsiteX1" fmla="*/ 25342 w 47366"/>
                <a:gd name="connsiteY1" fmla="*/ 50683 h 47366"/>
                <a:gd name="connsiteX2" fmla="*/ 0 w 47366"/>
                <a:gd name="connsiteY2" fmla="*/ 25341 h 47366"/>
                <a:gd name="connsiteX3" fmla="*/ 25342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2" y="50683"/>
                  </a:cubicBezTo>
                  <a:cubicBezTo>
                    <a:pt x="11346" y="50683"/>
                    <a:pt x="0" y="39337"/>
                    <a:pt x="0" y="25341"/>
                  </a:cubicBezTo>
                  <a:cubicBezTo>
                    <a:pt x="0" y="11346"/>
                    <a:pt x="11346" y="0"/>
                    <a:pt x="25342"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8" name="Freeform: Shape 127">
              <a:extLst>
                <a:ext uri="{FF2B5EF4-FFF2-40B4-BE49-F238E27FC236}">
                  <a16:creationId xmlns:a16="http://schemas.microsoft.com/office/drawing/2014/main" id="{1DC4470D-A767-4586-9B4C-0AB2C60F21B8}"/>
                </a:ext>
              </a:extLst>
            </p:cNvPr>
            <p:cNvSpPr/>
            <p:nvPr/>
          </p:nvSpPr>
          <p:spPr>
            <a:xfrm>
              <a:off x="5029042" y="5577876"/>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29" name="Freeform: Shape 128">
              <a:extLst>
                <a:ext uri="{FF2B5EF4-FFF2-40B4-BE49-F238E27FC236}">
                  <a16:creationId xmlns:a16="http://schemas.microsoft.com/office/drawing/2014/main" id="{9BB1AFBE-DA29-4BC0-ADA4-224EC5726BC8}"/>
                </a:ext>
              </a:extLst>
            </p:cNvPr>
            <p:cNvSpPr/>
            <p:nvPr/>
          </p:nvSpPr>
          <p:spPr>
            <a:xfrm>
              <a:off x="1542163" y="6644240"/>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0" name="Freeform: Shape 129">
              <a:extLst>
                <a:ext uri="{FF2B5EF4-FFF2-40B4-BE49-F238E27FC236}">
                  <a16:creationId xmlns:a16="http://schemas.microsoft.com/office/drawing/2014/main" id="{D1E1D462-FD68-41E0-BA1C-2EF7C58A0714}"/>
                </a:ext>
              </a:extLst>
            </p:cNvPr>
            <p:cNvSpPr/>
            <p:nvPr/>
          </p:nvSpPr>
          <p:spPr>
            <a:xfrm>
              <a:off x="2582340" y="748290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4"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1" name="Freeform: Shape 130">
              <a:extLst>
                <a:ext uri="{FF2B5EF4-FFF2-40B4-BE49-F238E27FC236}">
                  <a16:creationId xmlns:a16="http://schemas.microsoft.com/office/drawing/2014/main" id="{1586EBC0-E5AA-44B9-8279-DAFF19D5F3BB}"/>
                </a:ext>
              </a:extLst>
            </p:cNvPr>
            <p:cNvSpPr/>
            <p:nvPr/>
          </p:nvSpPr>
          <p:spPr>
            <a:xfrm>
              <a:off x="1504371" y="6304823"/>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2" name="Freeform: Shape 131">
              <a:extLst>
                <a:ext uri="{FF2B5EF4-FFF2-40B4-BE49-F238E27FC236}">
                  <a16:creationId xmlns:a16="http://schemas.microsoft.com/office/drawing/2014/main" id="{6A8BF51A-58EC-4434-BC90-8B0EBEA8E6EF}"/>
                </a:ext>
              </a:extLst>
            </p:cNvPr>
            <p:cNvSpPr/>
            <p:nvPr/>
          </p:nvSpPr>
          <p:spPr>
            <a:xfrm>
              <a:off x="2720516" y="6162282"/>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3" name="Freeform: Shape 132">
              <a:extLst>
                <a:ext uri="{FF2B5EF4-FFF2-40B4-BE49-F238E27FC236}">
                  <a16:creationId xmlns:a16="http://schemas.microsoft.com/office/drawing/2014/main" id="{6887434C-514C-452E-9E1B-909ADC8DD764}"/>
                </a:ext>
              </a:extLst>
            </p:cNvPr>
            <p:cNvSpPr/>
            <p:nvPr/>
          </p:nvSpPr>
          <p:spPr>
            <a:xfrm>
              <a:off x="2081029" y="691311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4" name="Freeform: Shape 133">
              <a:extLst>
                <a:ext uri="{FF2B5EF4-FFF2-40B4-BE49-F238E27FC236}">
                  <a16:creationId xmlns:a16="http://schemas.microsoft.com/office/drawing/2014/main" id="{AB88D20B-4BF4-4407-B685-F9DDF1EA2B77}"/>
                </a:ext>
              </a:extLst>
            </p:cNvPr>
            <p:cNvSpPr/>
            <p:nvPr/>
          </p:nvSpPr>
          <p:spPr>
            <a:xfrm>
              <a:off x="419264" y="5734525"/>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5" name="Freeform: Shape 134">
              <a:extLst>
                <a:ext uri="{FF2B5EF4-FFF2-40B4-BE49-F238E27FC236}">
                  <a16:creationId xmlns:a16="http://schemas.microsoft.com/office/drawing/2014/main" id="{78EFFCC8-83EF-43FC-AF3E-4EC06F666B48}"/>
                </a:ext>
              </a:extLst>
            </p:cNvPr>
            <p:cNvSpPr/>
            <p:nvPr/>
          </p:nvSpPr>
          <p:spPr>
            <a:xfrm>
              <a:off x="452657" y="7604637"/>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6" name="Freeform: Shape 135">
              <a:extLst>
                <a:ext uri="{FF2B5EF4-FFF2-40B4-BE49-F238E27FC236}">
                  <a16:creationId xmlns:a16="http://schemas.microsoft.com/office/drawing/2014/main" id="{27C7A332-D396-4807-A615-5BCC5B06CE49}"/>
                </a:ext>
              </a:extLst>
            </p:cNvPr>
            <p:cNvSpPr/>
            <p:nvPr/>
          </p:nvSpPr>
          <p:spPr>
            <a:xfrm>
              <a:off x="1732172" y="5663137"/>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7" name="Freeform: Shape 136">
              <a:extLst>
                <a:ext uri="{FF2B5EF4-FFF2-40B4-BE49-F238E27FC236}">
                  <a16:creationId xmlns:a16="http://schemas.microsoft.com/office/drawing/2014/main" id="{AC09F913-502E-42DB-919C-332233AFB2A8}"/>
                </a:ext>
              </a:extLst>
            </p:cNvPr>
            <p:cNvSpPr/>
            <p:nvPr/>
          </p:nvSpPr>
          <p:spPr>
            <a:xfrm>
              <a:off x="5079724" y="6577893"/>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5A0FEA"/>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8" name="Freeform: Shape 137">
              <a:extLst>
                <a:ext uri="{FF2B5EF4-FFF2-40B4-BE49-F238E27FC236}">
                  <a16:creationId xmlns:a16="http://schemas.microsoft.com/office/drawing/2014/main" id="{8C18C086-2C73-4F4D-9B21-14BEECB93247}"/>
                </a:ext>
              </a:extLst>
            </p:cNvPr>
            <p:cNvSpPr/>
            <p:nvPr/>
          </p:nvSpPr>
          <p:spPr>
            <a:xfrm>
              <a:off x="4927711" y="7406542"/>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39" name="Freeform: Shape 138">
              <a:extLst>
                <a:ext uri="{FF2B5EF4-FFF2-40B4-BE49-F238E27FC236}">
                  <a16:creationId xmlns:a16="http://schemas.microsoft.com/office/drawing/2014/main" id="{466D0814-0399-4759-A3E3-1D4A056798A2}"/>
                </a:ext>
              </a:extLst>
            </p:cNvPr>
            <p:cNvSpPr/>
            <p:nvPr/>
          </p:nvSpPr>
          <p:spPr>
            <a:xfrm>
              <a:off x="6176606" y="7762606"/>
              <a:ext cx="20300" cy="20300"/>
            </a:xfrm>
            <a:custGeom>
              <a:avLst/>
              <a:gdLst>
                <a:gd name="connsiteX0" fmla="*/ 20435 w 20300"/>
                <a:gd name="connsiteY0" fmla="*/ 10218 h 20300"/>
                <a:gd name="connsiteX1" fmla="*/ 10218 w 20300"/>
                <a:gd name="connsiteY1" fmla="*/ 20436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6"/>
                    <a:pt x="10218" y="20436"/>
                  </a:cubicBezTo>
                  <a:cubicBezTo>
                    <a:pt x="4575" y="20436"/>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0" name="Freeform: Shape 139">
              <a:extLst>
                <a:ext uri="{FF2B5EF4-FFF2-40B4-BE49-F238E27FC236}">
                  <a16:creationId xmlns:a16="http://schemas.microsoft.com/office/drawing/2014/main" id="{8DFFCD25-98A8-44DB-B33D-4FC2F95DBC0A}"/>
                </a:ext>
              </a:extLst>
            </p:cNvPr>
            <p:cNvSpPr/>
            <p:nvPr/>
          </p:nvSpPr>
          <p:spPr>
            <a:xfrm>
              <a:off x="1466342" y="5223911"/>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EA1149"/>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1" name="Freeform: Shape 140">
              <a:extLst>
                <a:ext uri="{FF2B5EF4-FFF2-40B4-BE49-F238E27FC236}">
                  <a16:creationId xmlns:a16="http://schemas.microsoft.com/office/drawing/2014/main" id="{94FD892F-2EB5-4475-A0CB-56DD4CC71080}"/>
                </a:ext>
              </a:extLst>
            </p:cNvPr>
            <p:cNvSpPr/>
            <p:nvPr/>
          </p:nvSpPr>
          <p:spPr>
            <a:xfrm>
              <a:off x="3653237" y="6643259"/>
              <a:ext cx="20300" cy="20300"/>
            </a:xfrm>
            <a:custGeom>
              <a:avLst/>
              <a:gdLst>
                <a:gd name="connsiteX0" fmla="*/ 20436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6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6" y="10218"/>
                  </a:moveTo>
                  <a:cubicBezTo>
                    <a:pt x="20436" y="15861"/>
                    <a:pt x="15861" y="20435"/>
                    <a:pt x="10218" y="20435"/>
                  </a:cubicBezTo>
                  <a:cubicBezTo>
                    <a:pt x="4575" y="20435"/>
                    <a:pt x="0" y="15861"/>
                    <a:pt x="0" y="10218"/>
                  </a:cubicBezTo>
                  <a:cubicBezTo>
                    <a:pt x="0" y="4575"/>
                    <a:pt x="4575" y="0"/>
                    <a:pt x="10218" y="0"/>
                  </a:cubicBezTo>
                  <a:cubicBezTo>
                    <a:pt x="15861" y="0"/>
                    <a:pt x="20436" y="4575"/>
                    <a:pt x="20436"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2" name="Freeform: Shape 141">
              <a:extLst>
                <a:ext uri="{FF2B5EF4-FFF2-40B4-BE49-F238E27FC236}">
                  <a16:creationId xmlns:a16="http://schemas.microsoft.com/office/drawing/2014/main" id="{E18EF10D-5B1F-4E9F-AA7A-998B53EB54AC}"/>
                </a:ext>
              </a:extLst>
            </p:cNvPr>
            <p:cNvSpPr/>
            <p:nvPr/>
          </p:nvSpPr>
          <p:spPr>
            <a:xfrm>
              <a:off x="4212505" y="562094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3" name="Freeform: Shape 142">
              <a:extLst>
                <a:ext uri="{FF2B5EF4-FFF2-40B4-BE49-F238E27FC236}">
                  <a16:creationId xmlns:a16="http://schemas.microsoft.com/office/drawing/2014/main" id="{D446E64F-D6D8-4AF4-BE5B-9C472AAA7A40}"/>
                </a:ext>
              </a:extLst>
            </p:cNvPr>
            <p:cNvSpPr/>
            <p:nvPr/>
          </p:nvSpPr>
          <p:spPr>
            <a:xfrm>
              <a:off x="452657" y="5162164"/>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5"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4" name="Freeform: Shape 143">
              <a:extLst>
                <a:ext uri="{FF2B5EF4-FFF2-40B4-BE49-F238E27FC236}">
                  <a16:creationId xmlns:a16="http://schemas.microsoft.com/office/drawing/2014/main" id="{25788F16-92F5-4346-B735-1694B16237B1}"/>
                </a:ext>
              </a:extLst>
            </p:cNvPr>
            <p:cNvSpPr/>
            <p:nvPr/>
          </p:nvSpPr>
          <p:spPr>
            <a:xfrm>
              <a:off x="5874236" y="5323076"/>
              <a:ext cx="20300" cy="20300"/>
            </a:xfrm>
            <a:custGeom>
              <a:avLst/>
              <a:gdLst>
                <a:gd name="connsiteX0" fmla="*/ 20435 w 20300"/>
                <a:gd name="connsiteY0" fmla="*/ 10218 h 20300"/>
                <a:gd name="connsiteX1" fmla="*/ 10218 w 20300"/>
                <a:gd name="connsiteY1" fmla="*/ 20435 h 20300"/>
                <a:gd name="connsiteX2" fmla="*/ 0 w 20300"/>
                <a:gd name="connsiteY2" fmla="*/ 10218 h 20300"/>
                <a:gd name="connsiteX3" fmla="*/ 10218 w 20300"/>
                <a:gd name="connsiteY3" fmla="*/ 0 h 20300"/>
                <a:gd name="connsiteX4" fmla="*/ 20435 w 20300"/>
                <a:gd name="connsiteY4" fmla="*/ 10218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 h="20300">
                  <a:moveTo>
                    <a:pt x="20435" y="10218"/>
                  </a:moveTo>
                  <a:cubicBezTo>
                    <a:pt x="20435" y="15861"/>
                    <a:pt x="15861" y="20435"/>
                    <a:pt x="10218" y="20435"/>
                  </a:cubicBezTo>
                  <a:cubicBezTo>
                    <a:pt x="4575" y="20435"/>
                    <a:pt x="0" y="15861"/>
                    <a:pt x="0" y="10218"/>
                  </a:cubicBezTo>
                  <a:cubicBezTo>
                    <a:pt x="0" y="4575"/>
                    <a:pt x="4574" y="0"/>
                    <a:pt x="10218" y="0"/>
                  </a:cubicBezTo>
                  <a:cubicBezTo>
                    <a:pt x="15861" y="0"/>
                    <a:pt x="20435" y="4575"/>
                    <a:pt x="20435" y="10218"/>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5" name="Freeform: Shape 144">
              <a:extLst>
                <a:ext uri="{FF2B5EF4-FFF2-40B4-BE49-F238E27FC236}">
                  <a16:creationId xmlns:a16="http://schemas.microsoft.com/office/drawing/2014/main" id="{D277D942-75DD-4BB6-B2A2-4F54764582AC}"/>
                </a:ext>
              </a:extLst>
            </p:cNvPr>
            <p:cNvSpPr/>
            <p:nvPr/>
          </p:nvSpPr>
          <p:spPr>
            <a:xfrm>
              <a:off x="2467982" y="5473162"/>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6" name="Freeform: Shape 145">
              <a:extLst>
                <a:ext uri="{FF2B5EF4-FFF2-40B4-BE49-F238E27FC236}">
                  <a16:creationId xmlns:a16="http://schemas.microsoft.com/office/drawing/2014/main" id="{4D6D20CA-27CE-4D51-90EB-A2FB1BA68584}"/>
                </a:ext>
              </a:extLst>
            </p:cNvPr>
            <p:cNvSpPr/>
            <p:nvPr/>
          </p:nvSpPr>
          <p:spPr>
            <a:xfrm>
              <a:off x="2953019" y="6464923"/>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7" name="Freeform: Shape 146">
              <a:extLst>
                <a:ext uri="{FF2B5EF4-FFF2-40B4-BE49-F238E27FC236}">
                  <a16:creationId xmlns:a16="http://schemas.microsoft.com/office/drawing/2014/main" id="{244E79DF-53BB-4A88-B287-9FB7295EC221}"/>
                </a:ext>
              </a:extLst>
            </p:cNvPr>
            <p:cNvSpPr/>
            <p:nvPr/>
          </p:nvSpPr>
          <p:spPr>
            <a:xfrm>
              <a:off x="1076073" y="7220999"/>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8" name="Freeform: Shape 147">
              <a:extLst>
                <a:ext uri="{FF2B5EF4-FFF2-40B4-BE49-F238E27FC236}">
                  <a16:creationId xmlns:a16="http://schemas.microsoft.com/office/drawing/2014/main" id="{7E052EE5-AFC4-48FA-927F-A8135C4C8514}"/>
                </a:ext>
              </a:extLst>
            </p:cNvPr>
            <p:cNvSpPr/>
            <p:nvPr/>
          </p:nvSpPr>
          <p:spPr>
            <a:xfrm>
              <a:off x="711145" y="6439615"/>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49" name="Freeform: Shape 148">
              <a:extLst>
                <a:ext uri="{FF2B5EF4-FFF2-40B4-BE49-F238E27FC236}">
                  <a16:creationId xmlns:a16="http://schemas.microsoft.com/office/drawing/2014/main" id="{3AC688A3-E3E9-48F0-96C3-BA2E8C96053B}"/>
                </a:ext>
              </a:extLst>
            </p:cNvPr>
            <p:cNvSpPr/>
            <p:nvPr/>
          </p:nvSpPr>
          <p:spPr>
            <a:xfrm>
              <a:off x="4003752" y="7366111"/>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0" name="Freeform: Shape 149">
              <a:extLst>
                <a:ext uri="{FF2B5EF4-FFF2-40B4-BE49-F238E27FC236}">
                  <a16:creationId xmlns:a16="http://schemas.microsoft.com/office/drawing/2014/main" id="{D3E91F77-68CD-43A5-B873-9ABDFF9FB5E3}"/>
                </a:ext>
              </a:extLst>
            </p:cNvPr>
            <p:cNvSpPr/>
            <p:nvPr/>
          </p:nvSpPr>
          <p:spPr>
            <a:xfrm>
              <a:off x="4402243" y="6671578"/>
              <a:ext cx="47367" cy="47367"/>
            </a:xfrm>
            <a:custGeom>
              <a:avLst/>
              <a:gdLst>
                <a:gd name="connsiteX0" fmla="*/ 50683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3"/>
                    <a:pt x="25341" y="50683"/>
                  </a:cubicBezTo>
                  <a:cubicBezTo>
                    <a:pt x="11346" y="50683"/>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1" name="Freeform: Shape 150">
              <a:extLst>
                <a:ext uri="{FF2B5EF4-FFF2-40B4-BE49-F238E27FC236}">
                  <a16:creationId xmlns:a16="http://schemas.microsoft.com/office/drawing/2014/main" id="{8E9C9DF7-EE1C-4B78-9DBC-92E1B45632F4}"/>
                </a:ext>
              </a:extLst>
            </p:cNvPr>
            <p:cNvSpPr/>
            <p:nvPr/>
          </p:nvSpPr>
          <p:spPr>
            <a:xfrm>
              <a:off x="5848895" y="6948674"/>
              <a:ext cx="47367" cy="47367"/>
            </a:xfrm>
            <a:custGeom>
              <a:avLst/>
              <a:gdLst>
                <a:gd name="connsiteX0" fmla="*/ 50682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2"/>
                    <a:pt x="25341" y="50682"/>
                  </a:cubicBezTo>
                  <a:cubicBezTo>
                    <a:pt x="11346" y="50682"/>
                    <a:pt x="0" y="39337"/>
                    <a:pt x="0" y="25341"/>
                  </a:cubicBezTo>
                  <a:cubicBezTo>
                    <a:pt x="0" y="11346"/>
                    <a:pt x="11346" y="0"/>
                    <a:pt x="25341" y="0"/>
                  </a:cubicBezTo>
                  <a:cubicBezTo>
                    <a:pt x="39337" y="0"/>
                    <a:pt x="50682" y="11346"/>
                    <a:pt x="50682" y="25341"/>
                  </a:cubicBezTo>
                  <a:close/>
                </a:path>
              </a:pathLst>
            </a:custGeom>
            <a:solidFill>
              <a:srgbClr val="FCB736"/>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2" name="Freeform: Shape 151">
              <a:extLst>
                <a:ext uri="{FF2B5EF4-FFF2-40B4-BE49-F238E27FC236}">
                  <a16:creationId xmlns:a16="http://schemas.microsoft.com/office/drawing/2014/main" id="{32C8FC05-CBB7-4958-98FA-9A97AC3D57AB}"/>
                </a:ext>
              </a:extLst>
            </p:cNvPr>
            <p:cNvSpPr/>
            <p:nvPr/>
          </p:nvSpPr>
          <p:spPr>
            <a:xfrm>
              <a:off x="5532653" y="7376261"/>
              <a:ext cx="47367" cy="47367"/>
            </a:xfrm>
            <a:custGeom>
              <a:avLst/>
              <a:gdLst>
                <a:gd name="connsiteX0" fmla="*/ 50683 w 47366"/>
                <a:gd name="connsiteY0" fmla="*/ 25341 h 47366"/>
                <a:gd name="connsiteX1" fmla="*/ 25341 w 47366"/>
                <a:gd name="connsiteY1" fmla="*/ 50682 h 47366"/>
                <a:gd name="connsiteX2" fmla="*/ 0 w 47366"/>
                <a:gd name="connsiteY2" fmla="*/ 25341 h 47366"/>
                <a:gd name="connsiteX3" fmla="*/ 25341 w 47366"/>
                <a:gd name="connsiteY3" fmla="*/ 0 h 47366"/>
                <a:gd name="connsiteX4" fmla="*/ 50683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3" y="25341"/>
                  </a:moveTo>
                  <a:cubicBezTo>
                    <a:pt x="50683" y="39337"/>
                    <a:pt x="39337" y="50682"/>
                    <a:pt x="25341" y="50682"/>
                  </a:cubicBezTo>
                  <a:cubicBezTo>
                    <a:pt x="11346" y="50682"/>
                    <a:pt x="0" y="39337"/>
                    <a:pt x="0" y="25341"/>
                  </a:cubicBezTo>
                  <a:cubicBezTo>
                    <a:pt x="0" y="11346"/>
                    <a:pt x="11346" y="0"/>
                    <a:pt x="25341" y="0"/>
                  </a:cubicBezTo>
                  <a:cubicBezTo>
                    <a:pt x="39337" y="0"/>
                    <a:pt x="50683" y="11346"/>
                    <a:pt x="50683"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sp>
          <p:nvSpPr>
            <p:cNvPr id="153" name="Freeform: Shape 152">
              <a:extLst>
                <a:ext uri="{FF2B5EF4-FFF2-40B4-BE49-F238E27FC236}">
                  <a16:creationId xmlns:a16="http://schemas.microsoft.com/office/drawing/2014/main" id="{A5CE7F88-2F23-452E-A3D6-662D81F49311}"/>
                </a:ext>
              </a:extLst>
            </p:cNvPr>
            <p:cNvSpPr/>
            <p:nvPr/>
          </p:nvSpPr>
          <p:spPr>
            <a:xfrm>
              <a:off x="2915802" y="6897991"/>
              <a:ext cx="47367" cy="47367"/>
            </a:xfrm>
            <a:custGeom>
              <a:avLst/>
              <a:gdLst>
                <a:gd name="connsiteX0" fmla="*/ 50682 w 47366"/>
                <a:gd name="connsiteY0" fmla="*/ 25341 h 47366"/>
                <a:gd name="connsiteX1" fmla="*/ 25341 w 47366"/>
                <a:gd name="connsiteY1" fmla="*/ 50683 h 47366"/>
                <a:gd name="connsiteX2" fmla="*/ 0 w 47366"/>
                <a:gd name="connsiteY2" fmla="*/ 25341 h 47366"/>
                <a:gd name="connsiteX3" fmla="*/ 25341 w 47366"/>
                <a:gd name="connsiteY3" fmla="*/ 0 h 47366"/>
                <a:gd name="connsiteX4" fmla="*/ 50682 w 47366"/>
                <a:gd name="connsiteY4" fmla="*/ 25341 h 47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6" h="47366">
                  <a:moveTo>
                    <a:pt x="50682" y="25341"/>
                  </a:moveTo>
                  <a:cubicBezTo>
                    <a:pt x="50682" y="39337"/>
                    <a:pt x="39337" y="50683"/>
                    <a:pt x="25341" y="50683"/>
                  </a:cubicBezTo>
                  <a:cubicBezTo>
                    <a:pt x="11346" y="50683"/>
                    <a:pt x="0" y="39337"/>
                    <a:pt x="0" y="25341"/>
                  </a:cubicBezTo>
                  <a:cubicBezTo>
                    <a:pt x="0" y="11346"/>
                    <a:pt x="11346" y="0"/>
                    <a:pt x="25341" y="0"/>
                  </a:cubicBezTo>
                  <a:cubicBezTo>
                    <a:pt x="39337" y="0"/>
                    <a:pt x="50682" y="11346"/>
                    <a:pt x="50682" y="25341"/>
                  </a:cubicBezTo>
                  <a:close/>
                </a:path>
              </a:pathLst>
            </a:custGeom>
            <a:solidFill>
              <a:srgbClr val="C8D5EC"/>
            </a:solidFill>
            <a:ln w="3383" cap="flat">
              <a:noFill/>
              <a:prstDash val="solid"/>
              <a:miter/>
            </a:ln>
          </p:spPr>
          <p:txBody>
            <a:bodyPr rtlCol="0" anchor="ctr"/>
            <a:lstStyle/>
            <a:p>
              <a:pPr defTabSz="228554"/>
              <a:endParaRPr lang="en-US" sz="900" dirty="0">
                <a:solidFill>
                  <a:srgbClr val="172144"/>
                </a:solidFill>
                <a:latin typeface="Calibri"/>
              </a:endParaRPr>
            </a:p>
          </p:txBody>
        </p:sp>
      </p:grpSp>
      <p:sp>
        <p:nvSpPr>
          <p:cNvPr id="293" name="TextBox 292">
            <a:extLst>
              <a:ext uri="{FF2B5EF4-FFF2-40B4-BE49-F238E27FC236}">
                <a16:creationId xmlns:a16="http://schemas.microsoft.com/office/drawing/2014/main" id="{683542A1-D004-461F-AAB2-F6526E29129B}"/>
              </a:ext>
            </a:extLst>
          </p:cNvPr>
          <p:cNvSpPr txBox="1"/>
          <p:nvPr/>
        </p:nvSpPr>
        <p:spPr>
          <a:xfrm>
            <a:off x="7432321" y="2609268"/>
            <a:ext cx="4502013" cy="1446550"/>
          </a:xfrm>
          <a:prstGeom prst="rect">
            <a:avLst/>
          </a:prstGeom>
          <a:noFill/>
        </p:spPr>
        <p:txBody>
          <a:bodyPr wrap="square" rtlCol="0">
            <a:spAutoFit/>
          </a:bodyPr>
          <a:lstStyle/>
          <a:p>
            <a:pPr defTabSz="228554">
              <a:defRPr/>
            </a:pPr>
            <a:r>
              <a:rPr lang="en-US" sz="4400" b="1" i="1" dirty="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3</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Môi</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trường</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lao</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động</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sư</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4400" b="1" i="1" dirty="0" err="1"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phạm</a:t>
            </a:r>
            <a:r>
              <a:rPr lang="en-US" sz="4400" b="1" i="1" dirty="0" smtClean="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rPr>
              <a:t> </a:t>
            </a:r>
            <a:endParaRPr lang="en-US" sz="4400" b="1" i="1" dirty="0">
              <a:solidFill>
                <a:schemeClr val="bg1"/>
              </a:solidFill>
              <a:latin typeface="Times New Roman" panose="02020603050405020304" pitchFamily="18" charset="0"/>
              <a:ea typeface="Open Sans ExtraBold" panose="020B0906030804020204" pitchFamily="34" charset="0"/>
              <a:cs typeface="Times New Roman" panose="02020603050405020304" pitchFamily="18" charset="0"/>
            </a:endParaRPr>
          </a:p>
        </p:txBody>
      </p:sp>
      <p:sp>
        <p:nvSpPr>
          <p:cNvPr id="8" name="Freeform: Shape 7">
            <a:extLst>
              <a:ext uri="{FF2B5EF4-FFF2-40B4-BE49-F238E27FC236}">
                <a16:creationId xmlns:a16="http://schemas.microsoft.com/office/drawing/2014/main" id="{24E77B0F-A870-492D-ACA9-DC5BAA8A5B3E}"/>
              </a:ext>
            </a:extLst>
          </p:cNvPr>
          <p:cNvSpPr/>
          <p:nvPr/>
        </p:nvSpPr>
        <p:spPr>
          <a:xfrm>
            <a:off x="0" y="447"/>
            <a:ext cx="10558676" cy="6857107"/>
          </a:xfrm>
          <a:custGeom>
            <a:avLst/>
            <a:gdLst>
              <a:gd name="connsiteX0" fmla="*/ 15841313 w 15840075"/>
              <a:gd name="connsiteY0" fmla="*/ 10287000 h 10287000"/>
              <a:gd name="connsiteX1" fmla="*/ 0 w 15840075"/>
              <a:gd name="connsiteY1" fmla="*/ 10287000 h 10287000"/>
              <a:gd name="connsiteX2" fmla="*/ 0 w 15840075"/>
              <a:gd name="connsiteY2" fmla="*/ 0 h 10287000"/>
              <a:gd name="connsiteX3" fmla="*/ 13084587 w 15840075"/>
              <a:gd name="connsiteY3" fmla="*/ 0 h 10287000"/>
              <a:gd name="connsiteX4" fmla="*/ 9624632 w 15840075"/>
              <a:gd name="connsiteY4" fmla="*/ 735140 h 10287000"/>
              <a:gd name="connsiteX5" fmla="*/ 5216081 w 15840075"/>
              <a:gd name="connsiteY5" fmla="*/ 2963037 h 10287000"/>
              <a:gd name="connsiteX6" fmla="*/ 2204752 w 15840075"/>
              <a:gd name="connsiteY6" fmla="*/ 3813810 h 10287000"/>
              <a:gd name="connsiteX7" fmla="*/ 2427161 w 15840075"/>
              <a:gd name="connsiteY7" fmla="*/ 4034028 h 10287000"/>
              <a:gd name="connsiteX8" fmla="*/ 5386864 w 15840075"/>
              <a:gd name="connsiteY8" fmla="*/ 5143500 h 10287000"/>
              <a:gd name="connsiteX9" fmla="*/ 9469945 w 15840075"/>
              <a:gd name="connsiteY9" fmla="*/ 7993380 h 10287000"/>
              <a:gd name="connsiteX10" fmla="*/ 15841313 w 15840075"/>
              <a:gd name="connsiteY10"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40075" h="10287000">
                <a:moveTo>
                  <a:pt x="15841313" y="10287000"/>
                </a:moveTo>
                <a:lnTo>
                  <a:pt x="0" y="10287000"/>
                </a:lnTo>
                <a:lnTo>
                  <a:pt x="0" y="0"/>
                </a:lnTo>
                <a:lnTo>
                  <a:pt x="13084587" y="0"/>
                </a:lnTo>
                <a:cubicBezTo>
                  <a:pt x="13084587" y="0"/>
                  <a:pt x="12285630" y="782384"/>
                  <a:pt x="9624632" y="735140"/>
                </a:cubicBezTo>
                <a:cubicBezTo>
                  <a:pt x="6963728" y="687896"/>
                  <a:pt x="6546533" y="2112836"/>
                  <a:pt x="5216081" y="2963037"/>
                </a:cubicBezTo>
                <a:cubicBezTo>
                  <a:pt x="3885629" y="3813334"/>
                  <a:pt x="2204752" y="3813810"/>
                  <a:pt x="2204752" y="3813810"/>
                </a:cubicBezTo>
                <a:lnTo>
                  <a:pt x="2427161" y="4034028"/>
                </a:lnTo>
                <a:cubicBezTo>
                  <a:pt x="2427161" y="4034028"/>
                  <a:pt x="4379214" y="3868103"/>
                  <a:pt x="5386864" y="5143500"/>
                </a:cubicBezTo>
                <a:cubicBezTo>
                  <a:pt x="6394514" y="6418898"/>
                  <a:pt x="7549134" y="7647052"/>
                  <a:pt x="9469945" y="7993380"/>
                </a:cubicBezTo>
                <a:cubicBezTo>
                  <a:pt x="11390757" y="8339805"/>
                  <a:pt x="14928056" y="8927878"/>
                  <a:pt x="15841313" y="10287000"/>
                </a:cubicBezTo>
                <a:close/>
              </a:path>
            </a:pathLst>
          </a:custGeom>
          <a:solidFill>
            <a:schemeClr val="bg1"/>
          </a:solidFill>
          <a:ln w="9525" cap="flat">
            <a:noFill/>
            <a:prstDash val="solid"/>
            <a:miter/>
          </a:ln>
        </p:spPr>
        <p:txBody>
          <a:bodyPr rtlCol="0" anchor="ctr"/>
          <a:lstStyle/>
          <a:p>
            <a:pPr defTabSz="228554"/>
            <a:endParaRPr lang="en-US" sz="900">
              <a:solidFill>
                <a:srgbClr val="172144"/>
              </a:solidFill>
              <a:latin typeface="Calibri"/>
            </a:endParaRPr>
          </a:p>
        </p:txBody>
      </p:sp>
      <p:grpSp>
        <p:nvGrpSpPr>
          <p:cNvPr id="163" name="Group 162">
            <a:extLst>
              <a:ext uri="{FF2B5EF4-FFF2-40B4-BE49-F238E27FC236}">
                <a16:creationId xmlns:a16="http://schemas.microsoft.com/office/drawing/2014/main" id="{4BAD446C-FF1C-461A-835A-761CB311A355}"/>
              </a:ext>
            </a:extLst>
          </p:cNvPr>
          <p:cNvGrpSpPr/>
          <p:nvPr/>
        </p:nvGrpSpPr>
        <p:grpSpPr>
          <a:xfrm>
            <a:off x="4869148" y="1270857"/>
            <a:ext cx="768865" cy="773371"/>
            <a:chOff x="10270276" y="6287643"/>
            <a:chExt cx="377425" cy="379637"/>
          </a:xfrm>
          <a:effectLst>
            <a:outerShdw blurRad="850900" sx="102000" sy="102000" algn="ctr" rotWithShape="0">
              <a:schemeClr val="bg2">
                <a:lumMod val="90000"/>
                <a:alpha val="79000"/>
              </a:schemeClr>
            </a:outerShdw>
          </a:effectLst>
        </p:grpSpPr>
        <p:sp>
          <p:nvSpPr>
            <p:cNvPr id="164" name="Freeform: Shape 163">
              <a:extLst>
                <a:ext uri="{FF2B5EF4-FFF2-40B4-BE49-F238E27FC236}">
                  <a16:creationId xmlns:a16="http://schemas.microsoft.com/office/drawing/2014/main" id="{8D9C11CD-C187-4475-A2F7-756A2BAFA3D9}"/>
                </a:ext>
              </a:extLst>
            </p:cNvPr>
            <p:cNvSpPr/>
            <p:nvPr/>
          </p:nvSpPr>
          <p:spPr>
            <a:xfrm>
              <a:off x="10270276" y="6287643"/>
              <a:ext cx="240218" cy="355252"/>
            </a:xfrm>
            <a:custGeom>
              <a:avLst/>
              <a:gdLst>
                <a:gd name="connsiteX0" fmla="*/ 96337 w 240217"/>
                <a:gd name="connsiteY0" fmla="*/ 355683 h 355251"/>
                <a:gd name="connsiteX1" fmla="*/ 10738 w 240217"/>
                <a:gd name="connsiteY1" fmla="*/ 253067 h 355251"/>
                <a:gd name="connsiteX2" fmla="*/ 317 w 240217"/>
                <a:gd name="connsiteY2" fmla="*/ 201064 h 355251"/>
                <a:gd name="connsiteX3" fmla="*/ 960 w 240217"/>
                <a:gd name="connsiteY3" fmla="*/ 171426 h 355251"/>
                <a:gd name="connsiteX4" fmla="*/ 9216 w 240217"/>
                <a:gd name="connsiteY4" fmla="*/ 131943 h 355251"/>
                <a:gd name="connsiteX5" fmla="*/ 14053 w 240217"/>
                <a:gd name="connsiteY5" fmla="*/ 118714 h 355251"/>
                <a:gd name="connsiteX6" fmla="*/ 39125 w 240217"/>
                <a:gd name="connsiteY6" fmla="*/ 74730 h 355251"/>
                <a:gd name="connsiteX7" fmla="*/ 57767 w 240217"/>
                <a:gd name="connsiteY7" fmla="*/ 53787 h 355251"/>
                <a:gd name="connsiteX8" fmla="*/ 57801 w 240217"/>
                <a:gd name="connsiteY8" fmla="*/ 53787 h 355251"/>
                <a:gd name="connsiteX9" fmla="*/ 242938 w 240217"/>
                <a:gd name="connsiteY9" fmla="*/ 7469 h 355251"/>
                <a:gd name="connsiteX10" fmla="*/ 242938 w 240217"/>
                <a:gd name="connsiteY10" fmla="*/ 7503 h 355251"/>
                <a:gd name="connsiteX11" fmla="*/ 177876 w 240217"/>
                <a:gd name="connsiteY11" fmla="*/ 102778 h 355251"/>
                <a:gd name="connsiteX12" fmla="*/ 166778 w 240217"/>
                <a:gd name="connsiteY12" fmla="*/ 244168 h 355251"/>
                <a:gd name="connsiteX13" fmla="*/ 96337 w 240217"/>
                <a:gd name="connsiteY13" fmla="*/ 355683 h 35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17" h="355251">
                  <a:moveTo>
                    <a:pt x="96337" y="355683"/>
                  </a:moveTo>
                  <a:cubicBezTo>
                    <a:pt x="55601" y="332609"/>
                    <a:pt x="25659" y="295697"/>
                    <a:pt x="10738" y="253067"/>
                  </a:cubicBezTo>
                  <a:cubicBezTo>
                    <a:pt x="4885" y="236420"/>
                    <a:pt x="1332" y="218962"/>
                    <a:pt x="317" y="201064"/>
                  </a:cubicBezTo>
                  <a:cubicBezTo>
                    <a:pt x="-258" y="191287"/>
                    <a:pt x="-55" y="181373"/>
                    <a:pt x="960" y="171426"/>
                  </a:cubicBezTo>
                  <a:cubicBezTo>
                    <a:pt x="2279" y="158265"/>
                    <a:pt x="4986" y="145036"/>
                    <a:pt x="9216" y="131943"/>
                  </a:cubicBezTo>
                  <a:cubicBezTo>
                    <a:pt x="10670" y="127443"/>
                    <a:pt x="12260" y="123011"/>
                    <a:pt x="14053" y="118714"/>
                  </a:cubicBezTo>
                  <a:cubicBezTo>
                    <a:pt x="20516" y="102677"/>
                    <a:pt x="29008" y="87925"/>
                    <a:pt x="39125" y="74730"/>
                  </a:cubicBezTo>
                  <a:cubicBezTo>
                    <a:pt x="44842" y="67253"/>
                    <a:pt x="51067" y="60250"/>
                    <a:pt x="57767" y="53787"/>
                  </a:cubicBezTo>
                  <a:lnTo>
                    <a:pt x="57801" y="53787"/>
                  </a:lnTo>
                  <a:cubicBezTo>
                    <a:pt x="105302" y="7740"/>
                    <a:pt x="175372" y="-12019"/>
                    <a:pt x="242938" y="7469"/>
                  </a:cubicBezTo>
                  <a:lnTo>
                    <a:pt x="242938" y="7503"/>
                  </a:lnTo>
                  <a:cubicBezTo>
                    <a:pt x="242938" y="7503"/>
                    <a:pt x="201085" y="39171"/>
                    <a:pt x="177876" y="102778"/>
                  </a:cubicBezTo>
                  <a:cubicBezTo>
                    <a:pt x="154666" y="166419"/>
                    <a:pt x="178822" y="201538"/>
                    <a:pt x="166778" y="244168"/>
                  </a:cubicBezTo>
                  <a:cubicBezTo>
                    <a:pt x="155274" y="284667"/>
                    <a:pt x="131489" y="338868"/>
                    <a:pt x="96337" y="355683"/>
                  </a:cubicBezTo>
                  <a:close/>
                </a:path>
              </a:pathLst>
            </a:custGeom>
            <a:solidFill>
              <a:srgbClr val="D3E0FD"/>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78" name="Freeform: Shape 177">
              <a:extLst>
                <a:ext uri="{FF2B5EF4-FFF2-40B4-BE49-F238E27FC236}">
                  <a16:creationId xmlns:a16="http://schemas.microsoft.com/office/drawing/2014/main" id="{125288B3-3220-4B3D-9608-AD7DAF1A5C14}"/>
                </a:ext>
              </a:extLst>
            </p:cNvPr>
            <p:cNvSpPr/>
            <p:nvPr/>
          </p:nvSpPr>
          <p:spPr>
            <a:xfrm>
              <a:off x="10366612" y="6295112"/>
              <a:ext cx="280818" cy="372168"/>
            </a:xfrm>
            <a:custGeom>
              <a:avLst/>
              <a:gdLst>
                <a:gd name="connsiteX0" fmla="*/ 274965 w 280817"/>
                <a:gd name="connsiteY0" fmla="*/ 241064 h 372168"/>
                <a:gd name="connsiteX1" fmla="*/ 258217 w 280817"/>
                <a:gd name="connsiteY1" fmla="*/ 278653 h 372168"/>
                <a:gd name="connsiteX2" fmla="*/ 240827 w 280817"/>
                <a:gd name="connsiteY2" fmla="*/ 303656 h 372168"/>
                <a:gd name="connsiteX3" fmla="*/ 202832 w 280817"/>
                <a:gd name="connsiteY3" fmla="*/ 338707 h 372168"/>
                <a:gd name="connsiteX4" fmla="*/ 35627 w 280817"/>
                <a:gd name="connsiteY4" fmla="*/ 363845 h 372168"/>
                <a:gd name="connsiteX5" fmla="*/ 0 w 280817"/>
                <a:gd name="connsiteY5" fmla="*/ 348214 h 372168"/>
                <a:gd name="connsiteX6" fmla="*/ 70340 w 280817"/>
                <a:gd name="connsiteY6" fmla="*/ 236699 h 372168"/>
                <a:gd name="connsiteX7" fmla="*/ 81437 w 280817"/>
                <a:gd name="connsiteY7" fmla="*/ 95309 h 372168"/>
                <a:gd name="connsiteX8" fmla="*/ 146499 w 280817"/>
                <a:gd name="connsiteY8" fmla="*/ 34 h 372168"/>
                <a:gd name="connsiteX9" fmla="*/ 146499 w 280817"/>
                <a:gd name="connsiteY9" fmla="*/ 0 h 372168"/>
                <a:gd name="connsiteX10" fmla="*/ 152149 w 280817"/>
                <a:gd name="connsiteY10" fmla="*/ 1726 h 372168"/>
                <a:gd name="connsiteX11" fmla="*/ 283998 w 280817"/>
                <a:gd name="connsiteY11" fmla="*/ 175799 h 372168"/>
                <a:gd name="connsiteX12" fmla="*/ 282239 w 280817"/>
                <a:gd name="connsiteY12" fmla="*/ 209395 h 372168"/>
                <a:gd name="connsiteX13" fmla="*/ 276182 w 280817"/>
                <a:gd name="connsiteY13" fmla="*/ 237071 h 372168"/>
                <a:gd name="connsiteX14" fmla="*/ 274965 w 280817"/>
                <a:gd name="connsiteY14" fmla="*/ 241064 h 3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17" h="372168">
                  <a:moveTo>
                    <a:pt x="274965" y="241064"/>
                  </a:moveTo>
                  <a:cubicBezTo>
                    <a:pt x="270668" y="254428"/>
                    <a:pt x="265018" y="267014"/>
                    <a:pt x="258217" y="278653"/>
                  </a:cubicBezTo>
                  <a:cubicBezTo>
                    <a:pt x="253041" y="287517"/>
                    <a:pt x="247222" y="295874"/>
                    <a:pt x="240827" y="303656"/>
                  </a:cubicBezTo>
                  <a:cubicBezTo>
                    <a:pt x="229763" y="317155"/>
                    <a:pt x="216940" y="328895"/>
                    <a:pt x="202832" y="338707"/>
                  </a:cubicBezTo>
                  <a:cubicBezTo>
                    <a:pt x="155803" y="371525"/>
                    <a:pt x="94463" y="382758"/>
                    <a:pt x="35627" y="363845"/>
                  </a:cubicBezTo>
                  <a:cubicBezTo>
                    <a:pt x="23007" y="359785"/>
                    <a:pt x="11097" y="354507"/>
                    <a:pt x="0" y="348214"/>
                  </a:cubicBezTo>
                  <a:cubicBezTo>
                    <a:pt x="35153" y="331365"/>
                    <a:pt x="58904" y="277198"/>
                    <a:pt x="70340" y="236699"/>
                  </a:cubicBezTo>
                  <a:cubicBezTo>
                    <a:pt x="82385" y="194069"/>
                    <a:pt x="58227" y="158950"/>
                    <a:pt x="81437" y="95309"/>
                  </a:cubicBezTo>
                  <a:cubicBezTo>
                    <a:pt x="104647" y="31668"/>
                    <a:pt x="146499" y="34"/>
                    <a:pt x="146499" y="34"/>
                  </a:cubicBezTo>
                  <a:lnTo>
                    <a:pt x="146499" y="0"/>
                  </a:lnTo>
                  <a:cubicBezTo>
                    <a:pt x="148394" y="541"/>
                    <a:pt x="150288" y="1116"/>
                    <a:pt x="152149" y="1726"/>
                  </a:cubicBezTo>
                  <a:cubicBezTo>
                    <a:pt x="230440" y="26931"/>
                    <a:pt x="281157" y="98083"/>
                    <a:pt x="283998" y="175799"/>
                  </a:cubicBezTo>
                  <a:cubicBezTo>
                    <a:pt x="284404" y="186896"/>
                    <a:pt x="283863" y="198129"/>
                    <a:pt x="282239" y="209395"/>
                  </a:cubicBezTo>
                  <a:cubicBezTo>
                    <a:pt x="280920" y="218632"/>
                    <a:pt x="278923" y="227869"/>
                    <a:pt x="276182" y="237071"/>
                  </a:cubicBezTo>
                  <a:cubicBezTo>
                    <a:pt x="275811" y="238425"/>
                    <a:pt x="275370" y="239744"/>
                    <a:pt x="274965" y="241064"/>
                  </a:cubicBezTo>
                  <a:close/>
                </a:path>
              </a:pathLst>
            </a:custGeom>
            <a:solidFill>
              <a:srgbClr val="E3E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2" name="Freeform: Shape 181">
              <a:extLst>
                <a:ext uri="{FF2B5EF4-FFF2-40B4-BE49-F238E27FC236}">
                  <a16:creationId xmlns:a16="http://schemas.microsoft.com/office/drawing/2014/main" id="{8C656C03-7C52-4241-8C58-344DB2E6022A}"/>
                </a:ext>
              </a:extLst>
            </p:cNvPr>
            <p:cNvSpPr/>
            <p:nvPr/>
          </p:nvSpPr>
          <p:spPr>
            <a:xfrm>
              <a:off x="10309366" y="6341498"/>
              <a:ext cx="338335" cy="162401"/>
            </a:xfrm>
            <a:custGeom>
              <a:avLst/>
              <a:gdLst>
                <a:gd name="connsiteX0" fmla="*/ 339519 w 338334"/>
                <a:gd name="connsiteY0" fmla="*/ 163044 h 162400"/>
                <a:gd name="connsiteX1" fmla="*/ 214470 w 338334"/>
                <a:gd name="connsiteY1" fmla="*/ 115914 h 162400"/>
                <a:gd name="connsiteX2" fmla="*/ 122206 w 338334"/>
                <a:gd name="connsiteY2" fmla="*/ 86783 h 162400"/>
                <a:gd name="connsiteX3" fmla="*/ 35660 w 338334"/>
                <a:gd name="connsiteY3" fmla="*/ 38841 h 162400"/>
                <a:gd name="connsiteX4" fmla="*/ 0 w 338334"/>
                <a:gd name="connsiteY4" fmla="*/ 20943 h 162400"/>
                <a:gd name="connsiteX5" fmla="*/ 18642 w 338334"/>
                <a:gd name="connsiteY5" fmla="*/ 0 h 162400"/>
                <a:gd name="connsiteX6" fmla="*/ 18676 w 338334"/>
                <a:gd name="connsiteY6" fmla="*/ 0 h 162400"/>
                <a:gd name="connsiteX7" fmla="*/ 106034 w 338334"/>
                <a:gd name="connsiteY7" fmla="*/ 33022 h 162400"/>
                <a:gd name="connsiteX8" fmla="*/ 193358 w 338334"/>
                <a:gd name="connsiteY8" fmla="*/ 73960 h 162400"/>
                <a:gd name="connsiteX9" fmla="*/ 302911 w 338334"/>
                <a:gd name="connsiteY9" fmla="*/ 101399 h 162400"/>
                <a:gd name="connsiteX10" fmla="*/ 341278 w 338334"/>
                <a:gd name="connsiteY10" fmla="*/ 129515 h 162400"/>
                <a:gd name="connsiteX11" fmla="*/ 339519 w 338334"/>
                <a:gd name="connsiteY11" fmla="*/ 163044 h 16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34" h="162400">
                  <a:moveTo>
                    <a:pt x="339519" y="163044"/>
                  </a:moveTo>
                  <a:cubicBezTo>
                    <a:pt x="312689" y="153672"/>
                    <a:pt x="254495" y="132966"/>
                    <a:pt x="214470" y="115914"/>
                  </a:cubicBezTo>
                  <a:cubicBezTo>
                    <a:pt x="160945" y="93110"/>
                    <a:pt x="159254" y="93110"/>
                    <a:pt x="122206" y="86783"/>
                  </a:cubicBezTo>
                  <a:cubicBezTo>
                    <a:pt x="85159" y="80456"/>
                    <a:pt x="59209" y="54810"/>
                    <a:pt x="35660" y="38841"/>
                  </a:cubicBezTo>
                  <a:cubicBezTo>
                    <a:pt x="24563" y="31330"/>
                    <a:pt x="11808" y="25409"/>
                    <a:pt x="0" y="20943"/>
                  </a:cubicBezTo>
                  <a:cubicBezTo>
                    <a:pt x="5718" y="13466"/>
                    <a:pt x="11943" y="6462"/>
                    <a:pt x="18642" y="0"/>
                  </a:cubicBezTo>
                  <a:lnTo>
                    <a:pt x="18676" y="0"/>
                  </a:lnTo>
                  <a:cubicBezTo>
                    <a:pt x="18676" y="0"/>
                    <a:pt x="61137" y="710"/>
                    <a:pt x="106034" y="33022"/>
                  </a:cubicBezTo>
                  <a:cubicBezTo>
                    <a:pt x="150897" y="65332"/>
                    <a:pt x="142405" y="70983"/>
                    <a:pt x="193358" y="73960"/>
                  </a:cubicBezTo>
                  <a:cubicBezTo>
                    <a:pt x="244311" y="76937"/>
                    <a:pt x="276487" y="81133"/>
                    <a:pt x="302911" y="101399"/>
                  </a:cubicBezTo>
                  <a:cubicBezTo>
                    <a:pt x="319218" y="113884"/>
                    <a:pt x="329233" y="123425"/>
                    <a:pt x="341278" y="129515"/>
                  </a:cubicBezTo>
                  <a:cubicBezTo>
                    <a:pt x="341684" y="140544"/>
                    <a:pt x="341109" y="151777"/>
                    <a:pt x="339519" y="163044"/>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3" name="Freeform: Shape 182">
              <a:extLst>
                <a:ext uri="{FF2B5EF4-FFF2-40B4-BE49-F238E27FC236}">
                  <a16:creationId xmlns:a16="http://schemas.microsoft.com/office/drawing/2014/main" id="{003F85B4-9044-4E31-9694-45E587938F17}"/>
                </a:ext>
              </a:extLst>
            </p:cNvPr>
            <p:cNvSpPr/>
            <p:nvPr/>
          </p:nvSpPr>
          <p:spPr>
            <a:xfrm>
              <a:off x="10271202" y="6406391"/>
              <a:ext cx="368785" cy="165784"/>
            </a:xfrm>
            <a:custGeom>
              <a:avLst/>
              <a:gdLst>
                <a:gd name="connsiteX0" fmla="*/ 370375 w 368784"/>
                <a:gd name="connsiteY0" fmla="*/ 129785 h 165784"/>
                <a:gd name="connsiteX1" fmla="*/ 353628 w 368784"/>
                <a:gd name="connsiteY1" fmla="*/ 167374 h 165784"/>
                <a:gd name="connsiteX2" fmla="*/ 271649 w 368784"/>
                <a:gd name="connsiteY2" fmla="*/ 135875 h 165784"/>
                <a:gd name="connsiteX3" fmla="*/ 130631 w 368784"/>
                <a:gd name="connsiteY3" fmla="*/ 91621 h 165784"/>
                <a:gd name="connsiteX4" fmla="*/ 18304 w 368784"/>
                <a:gd name="connsiteY4" fmla="*/ 55453 h 165784"/>
                <a:gd name="connsiteX5" fmla="*/ 0 w 368784"/>
                <a:gd name="connsiteY5" fmla="*/ 52713 h 165784"/>
                <a:gd name="connsiteX6" fmla="*/ 8255 w 368784"/>
                <a:gd name="connsiteY6" fmla="*/ 13229 h 165784"/>
                <a:gd name="connsiteX7" fmla="*/ 13093 w 368784"/>
                <a:gd name="connsiteY7" fmla="*/ 0 h 165784"/>
                <a:gd name="connsiteX8" fmla="*/ 134826 w 368784"/>
                <a:gd name="connsiteY8" fmla="*/ 38773 h 165784"/>
                <a:gd name="connsiteX9" fmla="*/ 260552 w 368784"/>
                <a:gd name="connsiteY9" fmla="*/ 83704 h 165784"/>
                <a:gd name="connsiteX10" fmla="*/ 371626 w 368784"/>
                <a:gd name="connsiteY10" fmla="*/ 125827 h 165784"/>
                <a:gd name="connsiteX11" fmla="*/ 370375 w 368784"/>
                <a:gd name="connsiteY11" fmla="*/ 129785 h 16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8784" h="165784">
                  <a:moveTo>
                    <a:pt x="370375" y="129785"/>
                  </a:moveTo>
                  <a:cubicBezTo>
                    <a:pt x="366078" y="143149"/>
                    <a:pt x="360428" y="155736"/>
                    <a:pt x="353628" y="167374"/>
                  </a:cubicBezTo>
                  <a:cubicBezTo>
                    <a:pt x="333530" y="160337"/>
                    <a:pt x="305381" y="149747"/>
                    <a:pt x="271649" y="135875"/>
                  </a:cubicBezTo>
                  <a:cubicBezTo>
                    <a:pt x="203103" y="107658"/>
                    <a:pt x="178809" y="101534"/>
                    <a:pt x="130631" y="91621"/>
                  </a:cubicBezTo>
                  <a:cubicBezTo>
                    <a:pt x="82452" y="81708"/>
                    <a:pt x="68377" y="87223"/>
                    <a:pt x="18304" y="55453"/>
                  </a:cubicBezTo>
                  <a:cubicBezTo>
                    <a:pt x="18304" y="55453"/>
                    <a:pt x="10623" y="54810"/>
                    <a:pt x="0" y="52713"/>
                  </a:cubicBezTo>
                  <a:cubicBezTo>
                    <a:pt x="1319" y="39551"/>
                    <a:pt x="4026" y="26322"/>
                    <a:pt x="8255" y="13229"/>
                  </a:cubicBezTo>
                  <a:cubicBezTo>
                    <a:pt x="9710" y="8729"/>
                    <a:pt x="11300" y="4297"/>
                    <a:pt x="13093" y="0"/>
                  </a:cubicBezTo>
                  <a:cubicBezTo>
                    <a:pt x="36032" y="13060"/>
                    <a:pt x="83028" y="35965"/>
                    <a:pt x="134826" y="38773"/>
                  </a:cubicBezTo>
                  <a:cubicBezTo>
                    <a:pt x="207839" y="42698"/>
                    <a:pt x="226008" y="60867"/>
                    <a:pt x="260552" y="83704"/>
                  </a:cubicBezTo>
                  <a:cubicBezTo>
                    <a:pt x="286197" y="100688"/>
                    <a:pt x="339552" y="117876"/>
                    <a:pt x="371626" y="125827"/>
                  </a:cubicBezTo>
                  <a:cubicBezTo>
                    <a:pt x="371221" y="127146"/>
                    <a:pt x="370781" y="128466"/>
                    <a:pt x="370375" y="129785"/>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87" name="Freeform: Shape 186">
              <a:extLst>
                <a:ext uri="{FF2B5EF4-FFF2-40B4-BE49-F238E27FC236}">
                  <a16:creationId xmlns:a16="http://schemas.microsoft.com/office/drawing/2014/main" id="{38F00BCB-842D-403A-815A-2EA10AC8E85B}"/>
                </a:ext>
              </a:extLst>
            </p:cNvPr>
            <p:cNvSpPr/>
            <p:nvPr/>
          </p:nvSpPr>
          <p:spPr>
            <a:xfrm>
              <a:off x="10270592" y="6488708"/>
              <a:ext cx="334951" cy="142101"/>
            </a:xfrm>
            <a:custGeom>
              <a:avLst/>
              <a:gdLst>
                <a:gd name="connsiteX0" fmla="*/ 336846 w 334951"/>
                <a:gd name="connsiteY0" fmla="*/ 110060 h 142100"/>
                <a:gd name="connsiteX1" fmla="*/ 298851 w 334951"/>
                <a:gd name="connsiteY1" fmla="*/ 145112 h 142100"/>
                <a:gd name="connsiteX2" fmla="*/ 196167 w 334951"/>
                <a:gd name="connsiteY2" fmla="*/ 112259 h 142100"/>
                <a:gd name="connsiteX3" fmla="*/ 37894 w 334951"/>
                <a:gd name="connsiteY3" fmla="*/ 57415 h 142100"/>
                <a:gd name="connsiteX4" fmla="*/ 10421 w 334951"/>
                <a:gd name="connsiteY4" fmla="*/ 52002 h 142100"/>
                <a:gd name="connsiteX5" fmla="*/ 0 w 334951"/>
                <a:gd name="connsiteY5" fmla="*/ 0 h 142100"/>
                <a:gd name="connsiteX6" fmla="*/ 62897 w 334951"/>
                <a:gd name="connsiteY6" fmla="*/ 21315 h 142100"/>
                <a:gd name="connsiteX7" fmla="*/ 212001 w 334951"/>
                <a:gd name="connsiteY7" fmla="*/ 71659 h 142100"/>
                <a:gd name="connsiteX8" fmla="*/ 327508 w 334951"/>
                <a:gd name="connsiteY8" fmla="*/ 103226 h 142100"/>
                <a:gd name="connsiteX9" fmla="*/ 336846 w 334951"/>
                <a:gd name="connsiteY9" fmla="*/ 110060 h 1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951" h="142100">
                  <a:moveTo>
                    <a:pt x="336846" y="110060"/>
                  </a:moveTo>
                  <a:cubicBezTo>
                    <a:pt x="325783" y="123560"/>
                    <a:pt x="312960" y="135300"/>
                    <a:pt x="298851" y="145112"/>
                  </a:cubicBezTo>
                  <a:cubicBezTo>
                    <a:pt x="266913" y="136653"/>
                    <a:pt x="230237" y="125658"/>
                    <a:pt x="196167" y="112259"/>
                  </a:cubicBezTo>
                  <a:cubicBezTo>
                    <a:pt x="109418" y="78189"/>
                    <a:pt x="89626" y="68479"/>
                    <a:pt x="37894" y="57415"/>
                  </a:cubicBezTo>
                  <a:cubicBezTo>
                    <a:pt x="27405" y="55182"/>
                    <a:pt x="18372" y="53457"/>
                    <a:pt x="10421" y="52002"/>
                  </a:cubicBezTo>
                  <a:cubicBezTo>
                    <a:pt x="4568" y="35356"/>
                    <a:pt x="1015" y="17898"/>
                    <a:pt x="0" y="0"/>
                  </a:cubicBezTo>
                  <a:cubicBezTo>
                    <a:pt x="15192" y="2301"/>
                    <a:pt x="36270" y="8052"/>
                    <a:pt x="62897" y="21315"/>
                  </a:cubicBezTo>
                  <a:cubicBezTo>
                    <a:pt x="123053" y="51292"/>
                    <a:pt x="185577" y="70543"/>
                    <a:pt x="212001" y="71659"/>
                  </a:cubicBezTo>
                  <a:cubicBezTo>
                    <a:pt x="238425" y="72776"/>
                    <a:pt x="297532" y="83569"/>
                    <a:pt x="327508" y="103226"/>
                  </a:cubicBezTo>
                  <a:cubicBezTo>
                    <a:pt x="330655" y="105290"/>
                    <a:pt x="333768" y="107590"/>
                    <a:pt x="336846" y="110060"/>
                  </a:cubicBezTo>
                  <a:close/>
                </a:path>
              </a:pathLst>
            </a:custGeom>
            <a:solidFill>
              <a:srgbClr val="B2CDF9"/>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68" name="Group 267">
            <a:extLst>
              <a:ext uri="{FF2B5EF4-FFF2-40B4-BE49-F238E27FC236}">
                <a16:creationId xmlns:a16="http://schemas.microsoft.com/office/drawing/2014/main" id="{516FA2C2-8AE0-43EA-9C60-227AACA28B45}"/>
              </a:ext>
            </a:extLst>
          </p:cNvPr>
          <p:cNvGrpSpPr/>
          <p:nvPr/>
        </p:nvGrpSpPr>
        <p:grpSpPr>
          <a:xfrm>
            <a:off x="2835416" y="1638961"/>
            <a:ext cx="1462011" cy="1461174"/>
            <a:chOff x="10740405" y="5163788"/>
            <a:chExt cx="717681" cy="717270"/>
          </a:xfrm>
          <a:effectLst>
            <a:outerShdw blurRad="1270000" sx="102000" sy="102000" algn="ctr" rotWithShape="0">
              <a:schemeClr val="accent4">
                <a:lumMod val="75000"/>
              </a:schemeClr>
            </a:outerShdw>
          </a:effectLst>
        </p:grpSpPr>
        <p:sp>
          <p:nvSpPr>
            <p:cNvPr id="269" name="Freeform: Shape 268">
              <a:extLst>
                <a:ext uri="{FF2B5EF4-FFF2-40B4-BE49-F238E27FC236}">
                  <a16:creationId xmlns:a16="http://schemas.microsoft.com/office/drawing/2014/main" id="{AED731CD-D1E2-4951-BFB2-3B8CB5141E6B}"/>
                </a:ext>
              </a:extLst>
            </p:cNvPr>
            <p:cNvSpPr/>
            <p:nvPr/>
          </p:nvSpPr>
          <p:spPr>
            <a:xfrm>
              <a:off x="10967500" y="5165006"/>
              <a:ext cx="490586" cy="710503"/>
            </a:xfrm>
            <a:custGeom>
              <a:avLst/>
              <a:gdLst>
                <a:gd name="connsiteX0" fmla="*/ 492983 w 490585"/>
                <a:gd name="connsiteY0" fmla="*/ 358838 h 710503"/>
                <a:gd name="connsiteX1" fmla="*/ 196770 w 490585"/>
                <a:gd name="connsiteY1" fmla="*/ 713244 h 710503"/>
                <a:gd name="connsiteX2" fmla="*/ 73075 w 490585"/>
                <a:gd name="connsiteY2" fmla="*/ 587857 h 710503"/>
                <a:gd name="connsiteX3" fmla="*/ 259667 w 490585"/>
                <a:gd name="connsiteY3" fmla="*/ 394735 h 710503"/>
                <a:gd name="connsiteX4" fmla="*/ 9772 w 490585"/>
                <a:gd name="connsiteY4" fmla="*/ 212982 h 710503"/>
                <a:gd name="connsiteX5" fmla="*/ 162362 w 490585"/>
                <a:gd name="connsiteY5" fmla="*/ 0 h 710503"/>
                <a:gd name="connsiteX6" fmla="*/ 492983 w 490585"/>
                <a:gd name="connsiteY6" fmla="*/ 358838 h 71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85" h="710503">
                  <a:moveTo>
                    <a:pt x="492983" y="358838"/>
                  </a:moveTo>
                  <a:cubicBezTo>
                    <a:pt x="492983" y="535889"/>
                    <a:pt x="365193" y="683132"/>
                    <a:pt x="196770" y="713244"/>
                  </a:cubicBezTo>
                  <a:cubicBezTo>
                    <a:pt x="196770" y="713244"/>
                    <a:pt x="55211" y="651159"/>
                    <a:pt x="73075" y="587857"/>
                  </a:cubicBezTo>
                  <a:cubicBezTo>
                    <a:pt x="90905" y="524554"/>
                    <a:pt x="274282" y="479116"/>
                    <a:pt x="259667" y="394735"/>
                  </a:cubicBezTo>
                  <a:cubicBezTo>
                    <a:pt x="245084" y="310355"/>
                    <a:pt x="66579" y="289242"/>
                    <a:pt x="9772" y="212982"/>
                  </a:cubicBezTo>
                  <a:cubicBezTo>
                    <a:pt x="-47034" y="136721"/>
                    <a:pt x="162362" y="0"/>
                    <a:pt x="162362" y="0"/>
                  </a:cubicBezTo>
                  <a:cubicBezTo>
                    <a:pt x="347465" y="14954"/>
                    <a:pt x="492983" y="169912"/>
                    <a:pt x="492983" y="358838"/>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0" name="Freeform: Shape 269">
              <a:extLst>
                <a:ext uri="{FF2B5EF4-FFF2-40B4-BE49-F238E27FC236}">
                  <a16:creationId xmlns:a16="http://schemas.microsoft.com/office/drawing/2014/main" id="{A5B3E293-3B97-47C2-ABAB-757D04FCE2B2}"/>
                </a:ext>
              </a:extLst>
            </p:cNvPr>
            <p:cNvSpPr/>
            <p:nvPr/>
          </p:nvSpPr>
          <p:spPr>
            <a:xfrm>
              <a:off x="10740405" y="5163788"/>
              <a:ext cx="487202" cy="717270"/>
            </a:xfrm>
            <a:custGeom>
              <a:avLst/>
              <a:gdLst>
                <a:gd name="connsiteX0" fmla="*/ 300171 w 487202"/>
                <a:gd name="connsiteY0" fmla="*/ 589075 h 717269"/>
                <a:gd name="connsiteX1" fmla="*/ 423866 w 487202"/>
                <a:gd name="connsiteY1" fmla="*/ 714462 h 717269"/>
                <a:gd name="connsiteX2" fmla="*/ 360022 w 487202"/>
                <a:gd name="connsiteY2" fmla="*/ 720112 h 717269"/>
                <a:gd name="connsiteX3" fmla="*/ 0 w 487202"/>
                <a:gd name="connsiteY3" fmla="*/ 360056 h 717269"/>
                <a:gd name="connsiteX4" fmla="*/ 360022 w 487202"/>
                <a:gd name="connsiteY4" fmla="*/ 0 h 717269"/>
                <a:gd name="connsiteX5" fmla="*/ 389458 w 487202"/>
                <a:gd name="connsiteY5" fmla="*/ 1218 h 717269"/>
                <a:gd name="connsiteX6" fmla="*/ 236868 w 487202"/>
                <a:gd name="connsiteY6" fmla="*/ 214200 h 717269"/>
                <a:gd name="connsiteX7" fmla="*/ 486763 w 487202"/>
                <a:gd name="connsiteY7" fmla="*/ 395953 h 717269"/>
                <a:gd name="connsiteX8" fmla="*/ 300171 w 487202"/>
                <a:gd name="connsiteY8" fmla="*/ 589075 h 7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202" h="717269">
                  <a:moveTo>
                    <a:pt x="300171" y="589075"/>
                  </a:moveTo>
                  <a:cubicBezTo>
                    <a:pt x="282306" y="652377"/>
                    <a:pt x="423866" y="714462"/>
                    <a:pt x="423866" y="714462"/>
                  </a:cubicBezTo>
                  <a:cubicBezTo>
                    <a:pt x="403160" y="718183"/>
                    <a:pt x="381811" y="720112"/>
                    <a:pt x="360022" y="720112"/>
                  </a:cubicBezTo>
                  <a:cubicBezTo>
                    <a:pt x="161182" y="720112"/>
                    <a:pt x="0" y="558895"/>
                    <a:pt x="0" y="360056"/>
                  </a:cubicBezTo>
                  <a:cubicBezTo>
                    <a:pt x="0" y="161217"/>
                    <a:pt x="161182" y="0"/>
                    <a:pt x="360022" y="0"/>
                  </a:cubicBezTo>
                  <a:cubicBezTo>
                    <a:pt x="369936" y="0"/>
                    <a:pt x="379747" y="406"/>
                    <a:pt x="389458" y="1218"/>
                  </a:cubicBezTo>
                  <a:cubicBezTo>
                    <a:pt x="389458" y="1218"/>
                    <a:pt x="180062" y="137939"/>
                    <a:pt x="236868" y="214200"/>
                  </a:cubicBezTo>
                  <a:cubicBezTo>
                    <a:pt x="293675" y="290460"/>
                    <a:pt x="472180" y="311573"/>
                    <a:pt x="486763" y="395953"/>
                  </a:cubicBezTo>
                  <a:cubicBezTo>
                    <a:pt x="501378" y="480334"/>
                    <a:pt x="318001" y="525772"/>
                    <a:pt x="300171" y="589075"/>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1" name="Freeform: Shape 270">
              <a:extLst>
                <a:ext uri="{FF2B5EF4-FFF2-40B4-BE49-F238E27FC236}">
                  <a16:creationId xmlns:a16="http://schemas.microsoft.com/office/drawing/2014/main" id="{2F3C0706-69DB-4654-B807-99CF8D3BB44C}"/>
                </a:ext>
              </a:extLst>
            </p:cNvPr>
            <p:cNvSpPr/>
            <p:nvPr/>
          </p:nvSpPr>
          <p:spPr>
            <a:xfrm>
              <a:off x="10797109" y="5364489"/>
              <a:ext cx="135334" cy="135334"/>
            </a:xfrm>
            <a:custGeom>
              <a:avLst/>
              <a:gdLst>
                <a:gd name="connsiteX0" fmla="*/ 136552 w 135333"/>
                <a:gd name="connsiteY0" fmla="*/ 68276 h 135333"/>
                <a:gd name="connsiteX1" fmla="*/ 68277 w 135333"/>
                <a:gd name="connsiteY1" fmla="*/ 136552 h 135333"/>
                <a:gd name="connsiteX2" fmla="*/ 1 w 135333"/>
                <a:gd name="connsiteY2" fmla="*/ 68276 h 135333"/>
                <a:gd name="connsiteX3" fmla="*/ 68277 w 135333"/>
                <a:gd name="connsiteY3" fmla="*/ 0 h 135333"/>
                <a:gd name="connsiteX4" fmla="*/ 136552 w 135333"/>
                <a:gd name="connsiteY4" fmla="*/ 68276 h 135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33" h="135333">
                  <a:moveTo>
                    <a:pt x="136552" y="68276"/>
                  </a:moveTo>
                  <a:cubicBezTo>
                    <a:pt x="136552" y="105984"/>
                    <a:pt x="105984" y="136552"/>
                    <a:pt x="68277" y="136552"/>
                  </a:cubicBezTo>
                  <a:cubicBezTo>
                    <a:pt x="30569" y="136552"/>
                    <a:pt x="1" y="105984"/>
                    <a:pt x="1" y="68276"/>
                  </a:cubicBezTo>
                  <a:cubicBezTo>
                    <a:pt x="1" y="30568"/>
                    <a:pt x="30569" y="0"/>
                    <a:pt x="68277" y="0"/>
                  </a:cubicBezTo>
                  <a:cubicBezTo>
                    <a:pt x="105984" y="0"/>
                    <a:pt x="136552" y="30568"/>
                    <a:pt x="136552" y="68276"/>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2" name="Freeform: Shape 271">
              <a:extLst>
                <a:ext uri="{FF2B5EF4-FFF2-40B4-BE49-F238E27FC236}">
                  <a16:creationId xmlns:a16="http://schemas.microsoft.com/office/drawing/2014/main" id="{F13682E2-05A6-4BD8-966D-5FE69F1ABE7B}"/>
                </a:ext>
              </a:extLst>
            </p:cNvPr>
            <p:cNvSpPr/>
            <p:nvPr/>
          </p:nvSpPr>
          <p:spPr>
            <a:xfrm>
              <a:off x="10950443" y="5471166"/>
              <a:ext cx="206384" cy="206384"/>
            </a:xfrm>
            <a:custGeom>
              <a:avLst/>
              <a:gdLst>
                <a:gd name="connsiteX0" fmla="*/ 207670 w 206384"/>
                <a:gd name="connsiteY0" fmla="*/ 103835 h 206384"/>
                <a:gd name="connsiteX1" fmla="*/ 103835 w 206384"/>
                <a:gd name="connsiteY1" fmla="*/ 207670 h 206384"/>
                <a:gd name="connsiteX2" fmla="*/ 0 w 206384"/>
                <a:gd name="connsiteY2" fmla="*/ 103835 h 206384"/>
                <a:gd name="connsiteX3" fmla="*/ 103835 w 206384"/>
                <a:gd name="connsiteY3" fmla="*/ 0 h 206384"/>
                <a:gd name="connsiteX4" fmla="*/ 207670 w 206384"/>
                <a:gd name="connsiteY4" fmla="*/ 103835 h 20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84" h="206384">
                  <a:moveTo>
                    <a:pt x="207670" y="103835"/>
                  </a:moveTo>
                  <a:cubicBezTo>
                    <a:pt x="207670" y="161181"/>
                    <a:pt x="161181" y="207670"/>
                    <a:pt x="103835" y="207670"/>
                  </a:cubicBezTo>
                  <a:cubicBezTo>
                    <a:pt x="46488" y="207670"/>
                    <a:pt x="0" y="161181"/>
                    <a:pt x="0" y="103835"/>
                  </a:cubicBezTo>
                  <a:cubicBezTo>
                    <a:pt x="0" y="46488"/>
                    <a:pt x="46489" y="0"/>
                    <a:pt x="103835" y="0"/>
                  </a:cubicBezTo>
                  <a:cubicBezTo>
                    <a:pt x="161182" y="0"/>
                    <a:pt x="207670" y="46488"/>
                    <a:pt x="207670" y="103835"/>
                  </a:cubicBezTo>
                  <a:close/>
                </a:path>
              </a:pathLst>
            </a:custGeom>
            <a:solidFill>
              <a:srgbClr val="8648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3" name="Freeform: Shape 272">
              <a:extLst>
                <a:ext uri="{FF2B5EF4-FFF2-40B4-BE49-F238E27FC236}">
                  <a16:creationId xmlns:a16="http://schemas.microsoft.com/office/drawing/2014/main" id="{70EEA047-5936-441E-A6EB-50F4F84F6371}"/>
                </a:ext>
              </a:extLst>
            </p:cNvPr>
            <p:cNvSpPr/>
            <p:nvPr/>
          </p:nvSpPr>
          <p:spPr>
            <a:xfrm>
              <a:off x="11246790" y="5407423"/>
              <a:ext cx="108267" cy="108267"/>
            </a:xfrm>
            <a:custGeom>
              <a:avLst/>
              <a:gdLst>
                <a:gd name="connsiteX0" fmla="*/ 110838 w 108267"/>
                <a:gd name="connsiteY0" fmla="*/ 55419 h 108267"/>
                <a:gd name="connsiteX1" fmla="*/ 55419 w 108267"/>
                <a:gd name="connsiteY1" fmla="*/ 110839 h 108267"/>
                <a:gd name="connsiteX2" fmla="*/ 1 w 108267"/>
                <a:gd name="connsiteY2" fmla="*/ 55419 h 108267"/>
                <a:gd name="connsiteX3" fmla="*/ 55419 w 108267"/>
                <a:gd name="connsiteY3" fmla="*/ 0 h 108267"/>
                <a:gd name="connsiteX4" fmla="*/ 110838 w 108267"/>
                <a:gd name="connsiteY4" fmla="*/ 55419 h 10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108267">
                  <a:moveTo>
                    <a:pt x="110838" y="55419"/>
                  </a:moveTo>
                  <a:cubicBezTo>
                    <a:pt x="110838" y="86026"/>
                    <a:pt x="86026" y="110839"/>
                    <a:pt x="55419" y="110839"/>
                  </a:cubicBezTo>
                  <a:cubicBezTo>
                    <a:pt x="24812" y="110839"/>
                    <a:pt x="1" y="86026"/>
                    <a:pt x="1" y="55419"/>
                  </a:cubicBezTo>
                  <a:cubicBezTo>
                    <a:pt x="1" y="24812"/>
                    <a:pt x="24812" y="0"/>
                    <a:pt x="55419" y="0"/>
                  </a:cubicBezTo>
                  <a:cubicBezTo>
                    <a:pt x="86026" y="0"/>
                    <a:pt x="110838" y="24812"/>
                    <a:pt x="110838" y="5541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74" name="Freeform: Shape 273">
              <a:extLst>
                <a:ext uri="{FF2B5EF4-FFF2-40B4-BE49-F238E27FC236}">
                  <a16:creationId xmlns:a16="http://schemas.microsoft.com/office/drawing/2014/main" id="{7C853B84-755F-4002-AB84-5A1649BBF21F}"/>
                </a:ext>
              </a:extLst>
            </p:cNvPr>
            <p:cNvSpPr/>
            <p:nvPr/>
          </p:nvSpPr>
          <p:spPr>
            <a:xfrm>
              <a:off x="11133414" y="5726676"/>
              <a:ext cx="77817" cy="77817"/>
            </a:xfrm>
            <a:custGeom>
              <a:avLst/>
              <a:gdLst>
                <a:gd name="connsiteX0" fmla="*/ 78359 w 77817"/>
                <a:gd name="connsiteY0" fmla="*/ 39179 h 77817"/>
                <a:gd name="connsiteX1" fmla="*/ 39179 w 77817"/>
                <a:gd name="connsiteY1" fmla="*/ 78358 h 77817"/>
                <a:gd name="connsiteX2" fmla="*/ 0 w 77817"/>
                <a:gd name="connsiteY2" fmla="*/ 39179 h 77817"/>
                <a:gd name="connsiteX3" fmla="*/ 39179 w 77817"/>
                <a:gd name="connsiteY3" fmla="*/ 0 h 77817"/>
                <a:gd name="connsiteX4" fmla="*/ 78359 w 77817"/>
                <a:gd name="connsiteY4" fmla="*/ 39179 h 77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7" h="77817">
                  <a:moveTo>
                    <a:pt x="78359" y="39179"/>
                  </a:moveTo>
                  <a:cubicBezTo>
                    <a:pt x="78359" y="60817"/>
                    <a:pt x="60817" y="78358"/>
                    <a:pt x="39179" y="78358"/>
                  </a:cubicBezTo>
                  <a:cubicBezTo>
                    <a:pt x="17541" y="78358"/>
                    <a:pt x="0" y="60817"/>
                    <a:pt x="0" y="39179"/>
                  </a:cubicBezTo>
                  <a:cubicBezTo>
                    <a:pt x="0" y="17541"/>
                    <a:pt x="17541" y="0"/>
                    <a:pt x="39179" y="0"/>
                  </a:cubicBezTo>
                  <a:cubicBezTo>
                    <a:pt x="60817" y="0"/>
                    <a:pt x="78359" y="17541"/>
                    <a:pt x="78359" y="39179"/>
                  </a:cubicBezTo>
                  <a:close/>
                </a:path>
              </a:pathLst>
            </a:custGeom>
            <a:solidFill>
              <a:srgbClr val="751DFF"/>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275" name="Group 274">
            <a:extLst>
              <a:ext uri="{FF2B5EF4-FFF2-40B4-BE49-F238E27FC236}">
                <a16:creationId xmlns:a16="http://schemas.microsoft.com/office/drawing/2014/main" id="{825039AC-BEAC-4693-AE43-9BEE43A2AE9B}"/>
              </a:ext>
            </a:extLst>
          </p:cNvPr>
          <p:cNvGrpSpPr/>
          <p:nvPr/>
        </p:nvGrpSpPr>
        <p:grpSpPr>
          <a:xfrm flipH="1">
            <a:off x="1193986" y="3696739"/>
            <a:ext cx="2322255" cy="2513843"/>
            <a:chOff x="10226579" y="4729162"/>
            <a:chExt cx="3928256" cy="4252341"/>
          </a:xfrm>
        </p:grpSpPr>
        <p:sp>
          <p:nvSpPr>
            <p:cNvPr id="276" name="Freeform: Shape 275">
              <a:extLst>
                <a:ext uri="{FF2B5EF4-FFF2-40B4-BE49-F238E27FC236}">
                  <a16:creationId xmlns:a16="http://schemas.microsoft.com/office/drawing/2014/main" id="{9DB5F58B-C1D9-453B-B765-36A4CCCB05C5}"/>
                </a:ext>
              </a:extLst>
            </p:cNvPr>
            <p:cNvSpPr/>
            <p:nvPr/>
          </p:nvSpPr>
          <p:spPr>
            <a:xfrm>
              <a:off x="12383185" y="4729162"/>
              <a:ext cx="1771650" cy="3457575"/>
            </a:xfrm>
            <a:custGeom>
              <a:avLst/>
              <a:gdLst>
                <a:gd name="connsiteX0" fmla="*/ 771570 w 1771650"/>
                <a:gd name="connsiteY0" fmla="*/ 392525 h 3457575"/>
                <a:gd name="connsiteX1" fmla="*/ 577450 w 1771650"/>
                <a:gd name="connsiteY1" fmla="*/ 662369 h 3457575"/>
                <a:gd name="connsiteX2" fmla="*/ 379235 w 1771650"/>
                <a:gd name="connsiteY2" fmla="*/ 977646 h 3457575"/>
                <a:gd name="connsiteX3" fmla="*/ 561924 w 1771650"/>
                <a:gd name="connsiteY3" fmla="*/ 1253395 h 3457575"/>
                <a:gd name="connsiteX4" fmla="*/ 623647 w 1771650"/>
                <a:gd name="connsiteY4" fmla="*/ 1288542 h 3457575"/>
                <a:gd name="connsiteX5" fmla="*/ 564591 w 1771650"/>
                <a:gd name="connsiteY5" fmla="*/ 1340263 h 3457575"/>
                <a:gd name="connsiteX6" fmla="*/ 544113 w 1771650"/>
                <a:gd name="connsiteY6" fmla="*/ 1323594 h 3457575"/>
                <a:gd name="connsiteX7" fmla="*/ 318180 w 1771650"/>
                <a:gd name="connsiteY7" fmla="*/ 1113568 h 3457575"/>
                <a:gd name="connsiteX8" fmla="*/ 224073 w 1771650"/>
                <a:gd name="connsiteY8" fmla="*/ 1580864 h 3457575"/>
                <a:gd name="connsiteX9" fmla="*/ 450863 w 1771650"/>
                <a:gd name="connsiteY9" fmla="*/ 1726978 h 3457575"/>
                <a:gd name="connsiteX10" fmla="*/ 646030 w 1771650"/>
                <a:gd name="connsiteY10" fmla="*/ 1830324 h 3457575"/>
                <a:gd name="connsiteX11" fmla="*/ 682987 w 1771650"/>
                <a:gd name="connsiteY11" fmla="*/ 1855946 h 3457575"/>
                <a:gd name="connsiteX12" fmla="*/ 569830 w 1771650"/>
                <a:gd name="connsiteY12" fmla="*/ 1820609 h 3457575"/>
                <a:gd name="connsiteX13" fmla="*/ 445148 w 1771650"/>
                <a:gd name="connsiteY13" fmla="*/ 1754029 h 3457575"/>
                <a:gd name="connsiteX14" fmla="*/ 220453 w 1771650"/>
                <a:gd name="connsiteY14" fmla="*/ 1615631 h 3457575"/>
                <a:gd name="connsiteX15" fmla="*/ 217024 w 1771650"/>
                <a:gd name="connsiteY15" fmla="*/ 1652111 h 3457575"/>
                <a:gd name="connsiteX16" fmla="*/ 207499 w 1771650"/>
                <a:gd name="connsiteY16" fmla="*/ 1743075 h 3457575"/>
                <a:gd name="connsiteX17" fmla="*/ 414858 w 1771650"/>
                <a:gd name="connsiteY17" fmla="*/ 1899857 h 3457575"/>
                <a:gd name="connsiteX18" fmla="*/ 620598 w 1771650"/>
                <a:gd name="connsiteY18" fmla="*/ 2010442 h 3457575"/>
                <a:gd name="connsiteX19" fmla="*/ 659651 w 1771650"/>
                <a:gd name="connsiteY19" fmla="*/ 2044541 h 3457575"/>
                <a:gd name="connsiteX20" fmla="*/ 537540 w 1771650"/>
                <a:gd name="connsiteY20" fmla="*/ 2031968 h 3457575"/>
                <a:gd name="connsiteX21" fmla="*/ 403047 w 1771650"/>
                <a:gd name="connsiteY21" fmla="*/ 1958245 h 3457575"/>
                <a:gd name="connsiteX22" fmla="*/ 199022 w 1771650"/>
                <a:gd name="connsiteY22" fmla="*/ 1814608 h 3457575"/>
                <a:gd name="connsiteX23" fmla="*/ 120726 w 1771650"/>
                <a:gd name="connsiteY23" fmla="*/ 2188750 h 3457575"/>
                <a:gd name="connsiteX24" fmla="*/ 84627 w 1771650"/>
                <a:gd name="connsiteY24" fmla="*/ 2297906 h 3457575"/>
                <a:gd name="connsiteX25" fmla="*/ 121774 w 1771650"/>
                <a:gd name="connsiteY25" fmla="*/ 2312861 h 3457575"/>
                <a:gd name="connsiteX26" fmla="*/ 267793 w 1771650"/>
                <a:gd name="connsiteY26" fmla="*/ 2409539 h 3457575"/>
                <a:gd name="connsiteX27" fmla="*/ 54528 w 1771650"/>
                <a:gd name="connsiteY27" fmla="*/ 2382393 h 3457575"/>
                <a:gd name="connsiteX28" fmla="*/ 46431 w 1771650"/>
                <a:gd name="connsiteY28" fmla="*/ 2404872 h 3457575"/>
                <a:gd name="connsiteX29" fmla="*/ 235 w 1771650"/>
                <a:gd name="connsiteY29" fmla="*/ 2579370 h 3457575"/>
                <a:gd name="connsiteX30" fmla="*/ 373139 w 1771650"/>
                <a:gd name="connsiteY30" fmla="*/ 3178683 h 3457575"/>
                <a:gd name="connsiteX31" fmla="*/ 341706 w 1771650"/>
                <a:gd name="connsiteY31" fmla="*/ 3332607 h 3457575"/>
                <a:gd name="connsiteX32" fmla="*/ 287890 w 1771650"/>
                <a:gd name="connsiteY32" fmla="*/ 3435477 h 3457575"/>
                <a:gd name="connsiteX33" fmla="*/ 354280 w 1771650"/>
                <a:gd name="connsiteY33" fmla="*/ 3465862 h 3457575"/>
                <a:gd name="connsiteX34" fmla="*/ 418192 w 1771650"/>
                <a:gd name="connsiteY34" fmla="*/ 3289459 h 3457575"/>
                <a:gd name="connsiteX35" fmla="*/ 449911 w 1771650"/>
                <a:gd name="connsiteY35" fmla="*/ 3257169 h 3457575"/>
                <a:gd name="connsiteX36" fmla="*/ 526111 w 1771650"/>
                <a:gd name="connsiteY36" fmla="*/ 3208591 h 3457575"/>
                <a:gd name="connsiteX37" fmla="*/ 547542 w 1771650"/>
                <a:gd name="connsiteY37" fmla="*/ 3209544 h 3457575"/>
                <a:gd name="connsiteX38" fmla="*/ 1135806 w 1771650"/>
                <a:gd name="connsiteY38" fmla="*/ 2900267 h 3457575"/>
                <a:gd name="connsiteX39" fmla="*/ 774237 w 1771650"/>
                <a:gd name="connsiteY39" fmla="*/ 2855786 h 3457575"/>
                <a:gd name="connsiteX40" fmla="*/ 670890 w 1771650"/>
                <a:gd name="connsiteY40" fmla="*/ 2780729 h 3457575"/>
                <a:gd name="connsiteX41" fmla="*/ 715467 w 1771650"/>
                <a:gd name="connsiteY41" fmla="*/ 2785967 h 3457575"/>
                <a:gd name="connsiteX42" fmla="*/ 1152856 w 1771650"/>
                <a:gd name="connsiteY42" fmla="*/ 2872264 h 3457575"/>
                <a:gd name="connsiteX43" fmla="*/ 1244105 w 1771650"/>
                <a:gd name="connsiteY43" fmla="*/ 2717292 h 3457575"/>
                <a:gd name="connsiteX44" fmla="*/ 1246200 w 1771650"/>
                <a:gd name="connsiteY44" fmla="*/ 2714149 h 3457575"/>
                <a:gd name="connsiteX45" fmla="*/ 1333640 w 1771650"/>
                <a:gd name="connsiteY45" fmla="*/ 2530983 h 3457575"/>
                <a:gd name="connsiteX46" fmla="*/ 1098944 w 1771650"/>
                <a:gd name="connsiteY46" fmla="*/ 2531936 h 3457575"/>
                <a:gd name="connsiteX47" fmla="*/ 982834 w 1771650"/>
                <a:gd name="connsiteY47" fmla="*/ 2508409 h 3457575"/>
                <a:gd name="connsiteX48" fmla="*/ 1027411 w 1771650"/>
                <a:gd name="connsiteY48" fmla="*/ 2503837 h 3457575"/>
                <a:gd name="connsiteX49" fmla="*/ 1343832 w 1771650"/>
                <a:gd name="connsiteY49" fmla="*/ 2502599 h 3457575"/>
                <a:gd name="connsiteX50" fmla="*/ 1392409 w 1771650"/>
                <a:gd name="connsiteY50" fmla="*/ 2335054 h 3457575"/>
                <a:gd name="connsiteX51" fmla="*/ 1047985 w 1771650"/>
                <a:gd name="connsiteY51" fmla="*/ 2404205 h 3457575"/>
                <a:gd name="connsiteX52" fmla="*/ 939591 w 1771650"/>
                <a:gd name="connsiteY52" fmla="*/ 2374773 h 3457575"/>
                <a:gd name="connsiteX53" fmla="*/ 984263 w 1771650"/>
                <a:gd name="connsiteY53" fmla="*/ 2358581 h 3457575"/>
                <a:gd name="connsiteX54" fmla="*/ 1407649 w 1771650"/>
                <a:gd name="connsiteY54" fmla="*/ 2272189 h 3457575"/>
                <a:gd name="connsiteX55" fmla="*/ 1438415 w 1771650"/>
                <a:gd name="connsiteY55" fmla="*/ 2137505 h 3457575"/>
                <a:gd name="connsiteX56" fmla="*/ 1478230 w 1771650"/>
                <a:gd name="connsiteY56" fmla="*/ 1923860 h 3457575"/>
                <a:gd name="connsiteX57" fmla="*/ 1082466 w 1771650"/>
                <a:gd name="connsiteY57" fmla="*/ 1988439 h 3457575"/>
                <a:gd name="connsiteX58" fmla="*/ 964165 w 1771650"/>
                <a:gd name="connsiteY58" fmla="*/ 1980629 h 3457575"/>
                <a:gd name="connsiteX59" fmla="*/ 1007790 w 1771650"/>
                <a:gd name="connsiteY59" fmla="*/ 1970246 h 3457575"/>
                <a:gd name="connsiteX60" fmla="*/ 1483182 w 1771650"/>
                <a:gd name="connsiteY60" fmla="*/ 1891379 h 3457575"/>
                <a:gd name="connsiteX61" fmla="*/ 1548905 w 1771650"/>
                <a:gd name="connsiteY61" fmla="*/ 1500283 h 3457575"/>
                <a:gd name="connsiteX62" fmla="*/ 1246582 w 1771650"/>
                <a:gd name="connsiteY62" fmla="*/ 1569911 h 3457575"/>
                <a:gd name="connsiteX63" fmla="*/ 1222674 w 1771650"/>
                <a:gd name="connsiteY63" fmla="*/ 1495139 h 3457575"/>
                <a:gd name="connsiteX64" fmla="*/ 1585100 w 1771650"/>
                <a:gd name="connsiteY64" fmla="*/ 1363313 h 3457575"/>
                <a:gd name="connsiteX65" fmla="*/ 1748835 w 1771650"/>
                <a:gd name="connsiteY65" fmla="*/ 933260 h 3457575"/>
                <a:gd name="connsiteX66" fmla="*/ 1516806 w 1771650"/>
                <a:gd name="connsiteY66" fmla="*/ 959453 h 3457575"/>
                <a:gd name="connsiteX67" fmla="*/ 1461275 w 1771650"/>
                <a:gd name="connsiteY67" fmla="*/ 923639 h 3457575"/>
                <a:gd name="connsiteX68" fmla="*/ 1765599 w 1771650"/>
                <a:gd name="connsiteY68" fmla="*/ 854869 h 3457575"/>
                <a:gd name="connsiteX69" fmla="*/ 1765599 w 1771650"/>
                <a:gd name="connsiteY69" fmla="*/ 854774 h 3457575"/>
                <a:gd name="connsiteX70" fmla="*/ 1772457 w 1771650"/>
                <a:gd name="connsiteY70" fmla="*/ 678085 h 3457575"/>
                <a:gd name="connsiteX71" fmla="*/ 1560049 w 1771650"/>
                <a:gd name="connsiteY71" fmla="*/ 738188 h 3457575"/>
                <a:gd name="connsiteX72" fmla="*/ 1501947 w 1771650"/>
                <a:gd name="connsiteY72" fmla="*/ 706565 h 3457575"/>
                <a:gd name="connsiteX73" fmla="*/ 1768361 w 1771650"/>
                <a:gd name="connsiteY73" fmla="*/ 600742 h 3457575"/>
                <a:gd name="connsiteX74" fmla="*/ 1721879 w 1771650"/>
                <a:gd name="connsiteY74" fmla="*/ 314325 h 3457575"/>
                <a:gd name="connsiteX75" fmla="*/ 1741691 w 1771650"/>
                <a:gd name="connsiteY75" fmla="*/ 0 h 3457575"/>
                <a:gd name="connsiteX76" fmla="*/ 1291921 w 1771650"/>
                <a:gd name="connsiteY76" fmla="*/ 48673 h 3457575"/>
                <a:gd name="connsiteX77" fmla="*/ 1005408 w 1771650"/>
                <a:gd name="connsiteY77" fmla="*/ 186404 h 3457575"/>
                <a:gd name="connsiteX78" fmla="*/ 1005313 w 1771650"/>
                <a:gd name="connsiteY78" fmla="*/ 186595 h 3457575"/>
                <a:gd name="connsiteX79" fmla="*/ 1030173 w 1771650"/>
                <a:gd name="connsiteY79" fmla="*/ 428911 h 3457575"/>
                <a:gd name="connsiteX80" fmla="*/ 1076179 w 1771650"/>
                <a:gd name="connsiteY80" fmla="*/ 508254 h 3457575"/>
                <a:gd name="connsiteX81" fmla="*/ 1016076 w 1771650"/>
                <a:gd name="connsiteY81" fmla="*/ 480536 h 3457575"/>
                <a:gd name="connsiteX82" fmla="*/ 1003980 w 1771650"/>
                <a:gd name="connsiteY82" fmla="*/ 452723 h 3457575"/>
                <a:gd name="connsiteX83" fmla="*/ 916064 w 1771650"/>
                <a:gd name="connsiteY83" fmla="*/ 258985 h 3457575"/>
                <a:gd name="connsiteX84" fmla="*/ 915873 w 1771650"/>
                <a:gd name="connsiteY84" fmla="*/ 258890 h 3457575"/>
                <a:gd name="connsiteX85" fmla="*/ 847579 w 1771650"/>
                <a:gd name="connsiteY85" fmla="*/ 317468 h 3457575"/>
                <a:gd name="connsiteX86" fmla="*/ 844055 w 1771650"/>
                <a:gd name="connsiteY86" fmla="*/ 320421 h 3457575"/>
                <a:gd name="connsiteX87" fmla="*/ 905015 w 1771650"/>
                <a:gd name="connsiteY87" fmla="*/ 551974 h 3457575"/>
                <a:gd name="connsiteX88" fmla="*/ 983787 w 1771650"/>
                <a:gd name="connsiteY88" fmla="*/ 698183 h 3457575"/>
                <a:gd name="connsiteX89" fmla="*/ 923589 w 1771650"/>
                <a:gd name="connsiteY89" fmla="*/ 670465 h 3457575"/>
                <a:gd name="connsiteX90" fmla="*/ 879583 w 1771650"/>
                <a:gd name="connsiteY90" fmla="*/ 580454 h 3457575"/>
                <a:gd name="connsiteX91" fmla="*/ 771570 w 1771650"/>
                <a:gd name="connsiteY91" fmla="*/ 392525 h 345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771650" h="3457575">
                  <a:moveTo>
                    <a:pt x="771570" y="392525"/>
                  </a:moveTo>
                  <a:cubicBezTo>
                    <a:pt x="697941" y="475107"/>
                    <a:pt x="636791" y="573405"/>
                    <a:pt x="577450" y="662369"/>
                  </a:cubicBezTo>
                  <a:cubicBezTo>
                    <a:pt x="508965" y="764858"/>
                    <a:pt x="436861" y="867632"/>
                    <a:pt x="379235" y="977646"/>
                  </a:cubicBezTo>
                  <a:cubicBezTo>
                    <a:pt x="388474" y="1020223"/>
                    <a:pt x="426860" y="1161193"/>
                    <a:pt x="561924" y="1253395"/>
                  </a:cubicBezTo>
                  <a:cubicBezTo>
                    <a:pt x="580498" y="1266158"/>
                    <a:pt x="601072" y="1278064"/>
                    <a:pt x="623647" y="1288542"/>
                  </a:cubicBezTo>
                  <a:cubicBezTo>
                    <a:pt x="839388" y="1389031"/>
                    <a:pt x="629362" y="1384173"/>
                    <a:pt x="564591" y="1340263"/>
                  </a:cubicBezTo>
                  <a:cubicBezTo>
                    <a:pt x="558305" y="1335977"/>
                    <a:pt x="551542" y="1330357"/>
                    <a:pt x="544113" y="1323594"/>
                  </a:cubicBezTo>
                  <a:cubicBezTo>
                    <a:pt x="482296" y="1266825"/>
                    <a:pt x="384759" y="1132618"/>
                    <a:pt x="318180" y="1113568"/>
                  </a:cubicBezTo>
                  <a:cubicBezTo>
                    <a:pt x="262839" y="1263396"/>
                    <a:pt x="240170" y="1422368"/>
                    <a:pt x="224073" y="1580864"/>
                  </a:cubicBezTo>
                  <a:cubicBezTo>
                    <a:pt x="253410" y="1601534"/>
                    <a:pt x="349326" y="1666113"/>
                    <a:pt x="450863" y="1726978"/>
                  </a:cubicBezTo>
                  <a:cubicBezTo>
                    <a:pt x="519633" y="1768031"/>
                    <a:pt x="590881" y="1807464"/>
                    <a:pt x="646030" y="1830324"/>
                  </a:cubicBezTo>
                  <a:cubicBezTo>
                    <a:pt x="662032" y="1837182"/>
                    <a:pt x="676224" y="1846231"/>
                    <a:pt x="682987" y="1855946"/>
                  </a:cubicBezTo>
                  <a:cubicBezTo>
                    <a:pt x="692036" y="1868996"/>
                    <a:pt x="682987" y="1876044"/>
                    <a:pt x="569830" y="1820609"/>
                  </a:cubicBezTo>
                  <a:cubicBezTo>
                    <a:pt x="528778" y="1800511"/>
                    <a:pt x="486296" y="1777556"/>
                    <a:pt x="445148" y="1754029"/>
                  </a:cubicBezTo>
                  <a:cubicBezTo>
                    <a:pt x="353613" y="1701927"/>
                    <a:pt x="268650" y="1647349"/>
                    <a:pt x="220453" y="1615631"/>
                  </a:cubicBezTo>
                  <a:cubicBezTo>
                    <a:pt x="219405" y="1627727"/>
                    <a:pt x="218167" y="1639919"/>
                    <a:pt x="217024" y="1652111"/>
                  </a:cubicBezTo>
                  <a:cubicBezTo>
                    <a:pt x="214072" y="1682687"/>
                    <a:pt x="211023" y="1712976"/>
                    <a:pt x="207499" y="1743075"/>
                  </a:cubicBezTo>
                  <a:cubicBezTo>
                    <a:pt x="254934" y="1782604"/>
                    <a:pt x="333229" y="1844707"/>
                    <a:pt x="414858" y="1899857"/>
                  </a:cubicBezTo>
                  <a:cubicBezTo>
                    <a:pt x="487153" y="1948910"/>
                    <a:pt x="562210" y="1992535"/>
                    <a:pt x="620598" y="2010442"/>
                  </a:cubicBezTo>
                  <a:cubicBezTo>
                    <a:pt x="637934" y="2015776"/>
                    <a:pt x="652983" y="2027777"/>
                    <a:pt x="659651" y="2044541"/>
                  </a:cubicBezTo>
                  <a:cubicBezTo>
                    <a:pt x="669081" y="2067592"/>
                    <a:pt x="658794" y="2087785"/>
                    <a:pt x="537540" y="2031968"/>
                  </a:cubicBezTo>
                  <a:cubicBezTo>
                    <a:pt x="493154" y="2011585"/>
                    <a:pt x="447339" y="1985867"/>
                    <a:pt x="403047" y="1958245"/>
                  </a:cubicBezTo>
                  <a:cubicBezTo>
                    <a:pt x="324847" y="1909667"/>
                    <a:pt x="251314" y="1855280"/>
                    <a:pt x="199022" y="1814608"/>
                  </a:cubicBezTo>
                  <a:cubicBezTo>
                    <a:pt x="182544" y="1941005"/>
                    <a:pt x="159398" y="2064639"/>
                    <a:pt x="120726" y="2188750"/>
                  </a:cubicBezTo>
                  <a:cubicBezTo>
                    <a:pt x="109297" y="2225421"/>
                    <a:pt x="97200" y="2261711"/>
                    <a:pt x="84627" y="2297906"/>
                  </a:cubicBezTo>
                  <a:cubicBezTo>
                    <a:pt x="97200" y="2303145"/>
                    <a:pt x="109582" y="2308098"/>
                    <a:pt x="121774" y="2312861"/>
                  </a:cubicBezTo>
                  <a:cubicBezTo>
                    <a:pt x="185306" y="2337626"/>
                    <a:pt x="241122" y="2372582"/>
                    <a:pt x="267793" y="2409539"/>
                  </a:cubicBezTo>
                  <a:cubicBezTo>
                    <a:pt x="296558" y="2449259"/>
                    <a:pt x="281032" y="2475262"/>
                    <a:pt x="54528" y="2382393"/>
                  </a:cubicBezTo>
                  <a:cubicBezTo>
                    <a:pt x="51861" y="2389918"/>
                    <a:pt x="49194" y="2397347"/>
                    <a:pt x="46431" y="2404872"/>
                  </a:cubicBezTo>
                  <a:cubicBezTo>
                    <a:pt x="26143" y="2460212"/>
                    <a:pt x="-2908" y="2518982"/>
                    <a:pt x="235" y="2579370"/>
                  </a:cubicBezTo>
                  <a:cubicBezTo>
                    <a:pt x="4998" y="2672144"/>
                    <a:pt x="52337" y="3065050"/>
                    <a:pt x="373139" y="3178683"/>
                  </a:cubicBezTo>
                  <a:cubicBezTo>
                    <a:pt x="377139" y="3230023"/>
                    <a:pt x="361042" y="3286030"/>
                    <a:pt x="341706" y="3332607"/>
                  </a:cubicBezTo>
                  <a:cubicBezTo>
                    <a:pt x="317322" y="3391662"/>
                    <a:pt x="287890" y="3435477"/>
                    <a:pt x="287890" y="3435477"/>
                  </a:cubicBezTo>
                  <a:lnTo>
                    <a:pt x="354280" y="3465862"/>
                  </a:lnTo>
                  <a:cubicBezTo>
                    <a:pt x="355804" y="3386995"/>
                    <a:pt x="384569" y="3329749"/>
                    <a:pt x="418192" y="3289459"/>
                  </a:cubicBezTo>
                  <a:cubicBezTo>
                    <a:pt x="428479" y="3277076"/>
                    <a:pt x="439338" y="3266313"/>
                    <a:pt x="449911" y="3257169"/>
                  </a:cubicBezTo>
                  <a:cubicBezTo>
                    <a:pt x="489344" y="3222593"/>
                    <a:pt x="526111" y="3208591"/>
                    <a:pt x="526111" y="3208591"/>
                  </a:cubicBezTo>
                  <a:cubicBezTo>
                    <a:pt x="533159" y="3209068"/>
                    <a:pt x="540303" y="3209354"/>
                    <a:pt x="547542" y="3209544"/>
                  </a:cubicBezTo>
                  <a:cubicBezTo>
                    <a:pt x="890728" y="3218498"/>
                    <a:pt x="1035222" y="3061526"/>
                    <a:pt x="1135806" y="2900267"/>
                  </a:cubicBezTo>
                  <a:cubicBezTo>
                    <a:pt x="1044937" y="2886647"/>
                    <a:pt x="895776" y="2888933"/>
                    <a:pt x="774237" y="2855786"/>
                  </a:cubicBezTo>
                  <a:cubicBezTo>
                    <a:pt x="652698" y="2822639"/>
                    <a:pt x="655365" y="2784634"/>
                    <a:pt x="670890" y="2780729"/>
                  </a:cubicBezTo>
                  <a:cubicBezTo>
                    <a:pt x="682225" y="2777966"/>
                    <a:pt x="698894" y="2780443"/>
                    <a:pt x="715467" y="2785967"/>
                  </a:cubicBezTo>
                  <a:cubicBezTo>
                    <a:pt x="833006" y="2826258"/>
                    <a:pt x="1050938" y="2858929"/>
                    <a:pt x="1152856" y="2872264"/>
                  </a:cubicBezTo>
                  <a:cubicBezTo>
                    <a:pt x="1185336" y="2817971"/>
                    <a:pt x="1213815" y="2764155"/>
                    <a:pt x="1244105" y="2717292"/>
                  </a:cubicBezTo>
                  <a:cubicBezTo>
                    <a:pt x="1244867" y="2716245"/>
                    <a:pt x="1245439" y="2715292"/>
                    <a:pt x="1246200" y="2714149"/>
                  </a:cubicBezTo>
                  <a:cubicBezTo>
                    <a:pt x="1281633" y="2657856"/>
                    <a:pt x="1310113" y="2595848"/>
                    <a:pt x="1333640" y="2530983"/>
                  </a:cubicBezTo>
                  <a:cubicBezTo>
                    <a:pt x="1259155" y="2534126"/>
                    <a:pt x="1175430" y="2535555"/>
                    <a:pt x="1098944" y="2531936"/>
                  </a:cubicBezTo>
                  <a:cubicBezTo>
                    <a:pt x="973023" y="2526030"/>
                    <a:pt x="968451" y="2515553"/>
                    <a:pt x="982834" y="2508409"/>
                  </a:cubicBezTo>
                  <a:cubicBezTo>
                    <a:pt x="993216" y="2503265"/>
                    <a:pt x="1010076" y="2502027"/>
                    <a:pt x="1027411" y="2503837"/>
                  </a:cubicBezTo>
                  <a:cubicBezTo>
                    <a:pt x="1110850" y="2512981"/>
                    <a:pt x="1238390" y="2508885"/>
                    <a:pt x="1343832" y="2502599"/>
                  </a:cubicBezTo>
                  <a:cubicBezTo>
                    <a:pt x="1362691" y="2447830"/>
                    <a:pt x="1378407" y="2391537"/>
                    <a:pt x="1392409" y="2335054"/>
                  </a:cubicBezTo>
                  <a:cubicBezTo>
                    <a:pt x="1300874" y="2362010"/>
                    <a:pt x="1164286" y="2396966"/>
                    <a:pt x="1047985" y="2404205"/>
                  </a:cubicBezTo>
                  <a:cubicBezTo>
                    <a:pt x="926161" y="2412016"/>
                    <a:pt x="924065" y="2391347"/>
                    <a:pt x="939591" y="2374773"/>
                  </a:cubicBezTo>
                  <a:cubicBezTo>
                    <a:pt x="951021" y="2362581"/>
                    <a:pt x="967689" y="2357438"/>
                    <a:pt x="984263" y="2358581"/>
                  </a:cubicBezTo>
                  <a:cubicBezTo>
                    <a:pt x="1096467" y="2366486"/>
                    <a:pt x="1300112" y="2307527"/>
                    <a:pt x="1407649" y="2272189"/>
                  </a:cubicBezTo>
                  <a:cubicBezTo>
                    <a:pt x="1418317" y="2226469"/>
                    <a:pt x="1428414" y="2181225"/>
                    <a:pt x="1438415" y="2137505"/>
                  </a:cubicBezTo>
                  <a:cubicBezTo>
                    <a:pt x="1454512" y="2067020"/>
                    <a:pt x="1466895" y="1995583"/>
                    <a:pt x="1478230" y="1923860"/>
                  </a:cubicBezTo>
                  <a:cubicBezTo>
                    <a:pt x="1395076" y="1941862"/>
                    <a:pt x="1226865" y="1975771"/>
                    <a:pt x="1082466" y="1988439"/>
                  </a:cubicBezTo>
                  <a:cubicBezTo>
                    <a:pt x="956926" y="1999488"/>
                    <a:pt x="950925" y="1989582"/>
                    <a:pt x="964165" y="1980629"/>
                  </a:cubicBezTo>
                  <a:cubicBezTo>
                    <a:pt x="973786" y="1974247"/>
                    <a:pt x="990264" y="1970532"/>
                    <a:pt x="1007790" y="1970246"/>
                  </a:cubicBezTo>
                  <a:cubicBezTo>
                    <a:pt x="1149331" y="1966722"/>
                    <a:pt x="1410888" y="1908810"/>
                    <a:pt x="1483182" y="1891379"/>
                  </a:cubicBezTo>
                  <a:cubicBezTo>
                    <a:pt x="1502995" y="1760506"/>
                    <a:pt x="1519854" y="1628966"/>
                    <a:pt x="1548905" y="1500283"/>
                  </a:cubicBezTo>
                  <a:cubicBezTo>
                    <a:pt x="1464228" y="1499045"/>
                    <a:pt x="1310208" y="1566482"/>
                    <a:pt x="1246582" y="1569911"/>
                  </a:cubicBezTo>
                  <a:cubicBezTo>
                    <a:pt x="1168286" y="1574006"/>
                    <a:pt x="985978" y="1469612"/>
                    <a:pt x="1222674" y="1495139"/>
                  </a:cubicBezTo>
                  <a:cubicBezTo>
                    <a:pt x="1413459" y="1515809"/>
                    <a:pt x="1541571" y="1406747"/>
                    <a:pt x="1585100" y="1363313"/>
                  </a:cubicBezTo>
                  <a:cubicBezTo>
                    <a:pt x="1631582" y="1218819"/>
                    <a:pt x="1709592" y="1080135"/>
                    <a:pt x="1748835" y="933260"/>
                  </a:cubicBezTo>
                  <a:cubicBezTo>
                    <a:pt x="1679016" y="930688"/>
                    <a:pt x="1557858" y="958025"/>
                    <a:pt x="1516806" y="959453"/>
                  </a:cubicBezTo>
                  <a:cubicBezTo>
                    <a:pt x="1463275" y="961549"/>
                    <a:pt x="1300969" y="903637"/>
                    <a:pt x="1461275" y="923639"/>
                  </a:cubicBezTo>
                  <a:cubicBezTo>
                    <a:pt x="1574051" y="937641"/>
                    <a:pt x="1700924" y="886492"/>
                    <a:pt x="1765599" y="854869"/>
                  </a:cubicBezTo>
                  <a:lnTo>
                    <a:pt x="1765599" y="854774"/>
                  </a:lnTo>
                  <a:cubicBezTo>
                    <a:pt x="1772266" y="807720"/>
                    <a:pt x="1774552" y="745903"/>
                    <a:pt x="1772457" y="678085"/>
                  </a:cubicBezTo>
                  <a:cubicBezTo>
                    <a:pt x="1716450" y="676847"/>
                    <a:pt x="1605103" y="732949"/>
                    <a:pt x="1560049" y="738188"/>
                  </a:cubicBezTo>
                  <a:cubicBezTo>
                    <a:pt x="1506805" y="744188"/>
                    <a:pt x="1340689" y="698849"/>
                    <a:pt x="1501947" y="706565"/>
                  </a:cubicBezTo>
                  <a:cubicBezTo>
                    <a:pt x="1615390" y="711994"/>
                    <a:pt x="1717783" y="642461"/>
                    <a:pt x="1768361" y="600742"/>
                  </a:cubicBezTo>
                  <a:cubicBezTo>
                    <a:pt x="1761313" y="501015"/>
                    <a:pt x="1745501" y="396907"/>
                    <a:pt x="1721879" y="314325"/>
                  </a:cubicBezTo>
                  <a:cubicBezTo>
                    <a:pt x="1672349" y="143161"/>
                    <a:pt x="1741691" y="0"/>
                    <a:pt x="1741691" y="0"/>
                  </a:cubicBezTo>
                  <a:cubicBezTo>
                    <a:pt x="1672254" y="5620"/>
                    <a:pt x="1503947" y="-6858"/>
                    <a:pt x="1291921" y="48673"/>
                  </a:cubicBezTo>
                  <a:cubicBezTo>
                    <a:pt x="1166572" y="81534"/>
                    <a:pt x="1081894" y="129159"/>
                    <a:pt x="1005408" y="186404"/>
                  </a:cubicBezTo>
                  <a:cubicBezTo>
                    <a:pt x="1005408" y="186404"/>
                    <a:pt x="1005408" y="186404"/>
                    <a:pt x="1005313" y="186595"/>
                  </a:cubicBezTo>
                  <a:cubicBezTo>
                    <a:pt x="1004551" y="191453"/>
                    <a:pt x="985597" y="316421"/>
                    <a:pt x="1030173" y="428911"/>
                  </a:cubicBezTo>
                  <a:cubicBezTo>
                    <a:pt x="1041223" y="456724"/>
                    <a:pt x="1056082" y="483965"/>
                    <a:pt x="1076179" y="508254"/>
                  </a:cubicBezTo>
                  <a:cubicBezTo>
                    <a:pt x="1178954" y="632746"/>
                    <a:pt x="1043128" y="526828"/>
                    <a:pt x="1016076" y="480536"/>
                  </a:cubicBezTo>
                  <a:cubicBezTo>
                    <a:pt x="1011981" y="473583"/>
                    <a:pt x="1007980" y="464058"/>
                    <a:pt x="1003980" y="452723"/>
                  </a:cubicBezTo>
                  <a:cubicBezTo>
                    <a:pt x="980834" y="388334"/>
                    <a:pt x="956450" y="267748"/>
                    <a:pt x="916064" y="258985"/>
                  </a:cubicBezTo>
                  <a:lnTo>
                    <a:pt x="915873" y="258890"/>
                  </a:lnTo>
                  <a:cubicBezTo>
                    <a:pt x="893871" y="277749"/>
                    <a:pt x="871392" y="297371"/>
                    <a:pt x="847579" y="317468"/>
                  </a:cubicBezTo>
                  <a:cubicBezTo>
                    <a:pt x="846341" y="318325"/>
                    <a:pt x="845198" y="319373"/>
                    <a:pt x="844055" y="320421"/>
                  </a:cubicBezTo>
                  <a:cubicBezTo>
                    <a:pt x="849294" y="354901"/>
                    <a:pt x="868439" y="455676"/>
                    <a:pt x="905015" y="551974"/>
                  </a:cubicBezTo>
                  <a:cubicBezTo>
                    <a:pt x="925494" y="606362"/>
                    <a:pt x="951592" y="659321"/>
                    <a:pt x="983787" y="698183"/>
                  </a:cubicBezTo>
                  <a:cubicBezTo>
                    <a:pt x="1086466" y="822579"/>
                    <a:pt x="950640" y="716756"/>
                    <a:pt x="923589" y="670465"/>
                  </a:cubicBezTo>
                  <a:cubicBezTo>
                    <a:pt x="914731" y="655415"/>
                    <a:pt x="898729" y="620744"/>
                    <a:pt x="879583" y="580454"/>
                  </a:cubicBezTo>
                  <a:cubicBezTo>
                    <a:pt x="846341" y="510731"/>
                    <a:pt x="803479" y="424053"/>
                    <a:pt x="771570" y="392525"/>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7" name="Freeform: Shape 276">
              <a:extLst>
                <a:ext uri="{FF2B5EF4-FFF2-40B4-BE49-F238E27FC236}">
                  <a16:creationId xmlns:a16="http://schemas.microsoft.com/office/drawing/2014/main" id="{DBB3F57D-FEDF-4932-A79C-D4A3472644F7}"/>
                </a:ext>
              </a:extLst>
            </p:cNvPr>
            <p:cNvSpPr/>
            <p:nvPr/>
          </p:nvSpPr>
          <p:spPr>
            <a:xfrm>
              <a:off x="12383185" y="6543675"/>
              <a:ext cx="457200" cy="1514475"/>
            </a:xfrm>
            <a:custGeom>
              <a:avLst/>
              <a:gdLst>
                <a:gd name="connsiteX0" fmla="*/ 403047 w 457200"/>
                <a:gd name="connsiteY0" fmla="*/ 143637 h 1514475"/>
                <a:gd name="connsiteX1" fmla="*/ 199022 w 457200"/>
                <a:gd name="connsiteY1" fmla="*/ 0 h 1514475"/>
                <a:gd name="connsiteX2" fmla="*/ 120726 w 457200"/>
                <a:gd name="connsiteY2" fmla="*/ 374142 h 1514475"/>
                <a:gd name="connsiteX3" fmla="*/ 84627 w 457200"/>
                <a:gd name="connsiteY3" fmla="*/ 483299 h 1514475"/>
                <a:gd name="connsiteX4" fmla="*/ 121774 w 457200"/>
                <a:gd name="connsiteY4" fmla="*/ 498253 h 1514475"/>
                <a:gd name="connsiteX5" fmla="*/ 267793 w 457200"/>
                <a:gd name="connsiteY5" fmla="*/ 594932 h 1514475"/>
                <a:gd name="connsiteX6" fmla="*/ 54528 w 457200"/>
                <a:gd name="connsiteY6" fmla="*/ 567785 h 1514475"/>
                <a:gd name="connsiteX7" fmla="*/ 46431 w 457200"/>
                <a:gd name="connsiteY7" fmla="*/ 590264 h 1514475"/>
                <a:gd name="connsiteX8" fmla="*/ 235 w 457200"/>
                <a:gd name="connsiteY8" fmla="*/ 764762 h 1514475"/>
                <a:gd name="connsiteX9" fmla="*/ 373139 w 457200"/>
                <a:gd name="connsiteY9" fmla="*/ 1364075 h 1514475"/>
                <a:gd name="connsiteX10" fmla="*/ 341706 w 457200"/>
                <a:gd name="connsiteY10" fmla="*/ 1517999 h 1514475"/>
                <a:gd name="connsiteX11" fmla="*/ 418097 w 457200"/>
                <a:gd name="connsiteY11" fmla="*/ 1474851 h 1514475"/>
                <a:gd name="connsiteX12" fmla="*/ 449815 w 457200"/>
                <a:gd name="connsiteY12" fmla="*/ 1442561 h 1514475"/>
                <a:gd name="connsiteX13" fmla="*/ 408191 w 457200"/>
                <a:gd name="connsiteY13" fmla="*/ 1318260 h 1514475"/>
                <a:gd name="connsiteX14" fmla="*/ 275413 w 457200"/>
                <a:gd name="connsiteY14" fmla="*/ 762190 h 1514475"/>
                <a:gd name="connsiteX15" fmla="*/ 403047 w 457200"/>
                <a:gd name="connsiteY15" fmla="*/ 143637 h 15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1514475">
                  <a:moveTo>
                    <a:pt x="403047" y="143637"/>
                  </a:moveTo>
                  <a:cubicBezTo>
                    <a:pt x="324847" y="95059"/>
                    <a:pt x="251314" y="40672"/>
                    <a:pt x="199022" y="0"/>
                  </a:cubicBezTo>
                  <a:cubicBezTo>
                    <a:pt x="182544" y="126397"/>
                    <a:pt x="159398" y="250031"/>
                    <a:pt x="120726" y="374142"/>
                  </a:cubicBezTo>
                  <a:cubicBezTo>
                    <a:pt x="109297" y="410813"/>
                    <a:pt x="97200" y="447104"/>
                    <a:pt x="84627" y="483299"/>
                  </a:cubicBezTo>
                  <a:cubicBezTo>
                    <a:pt x="97200" y="488537"/>
                    <a:pt x="109582" y="493490"/>
                    <a:pt x="121774" y="498253"/>
                  </a:cubicBezTo>
                  <a:cubicBezTo>
                    <a:pt x="185306" y="523018"/>
                    <a:pt x="241122" y="557975"/>
                    <a:pt x="267793" y="594932"/>
                  </a:cubicBezTo>
                  <a:cubicBezTo>
                    <a:pt x="296558" y="634651"/>
                    <a:pt x="281032" y="660654"/>
                    <a:pt x="54528" y="567785"/>
                  </a:cubicBezTo>
                  <a:cubicBezTo>
                    <a:pt x="51861" y="575310"/>
                    <a:pt x="49194" y="582739"/>
                    <a:pt x="46431" y="590264"/>
                  </a:cubicBezTo>
                  <a:cubicBezTo>
                    <a:pt x="26143" y="645605"/>
                    <a:pt x="-2908" y="704374"/>
                    <a:pt x="235" y="764762"/>
                  </a:cubicBezTo>
                  <a:cubicBezTo>
                    <a:pt x="4998" y="857536"/>
                    <a:pt x="52337" y="1250442"/>
                    <a:pt x="373139" y="1364075"/>
                  </a:cubicBezTo>
                  <a:cubicBezTo>
                    <a:pt x="377139" y="1415415"/>
                    <a:pt x="361042" y="1471422"/>
                    <a:pt x="341706" y="1517999"/>
                  </a:cubicBezTo>
                  <a:cubicBezTo>
                    <a:pt x="365329" y="1507903"/>
                    <a:pt x="394380" y="1493425"/>
                    <a:pt x="418097" y="1474851"/>
                  </a:cubicBezTo>
                  <a:cubicBezTo>
                    <a:pt x="430670" y="1465136"/>
                    <a:pt x="441719" y="1454372"/>
                    <a:pt x="449815" y="1442561"/>
                  </a:cubicBezTo>
                  <a:cubicBezTo>
                    <a:pt x="472961" y="1408652"/>
                    <a:pt x="471342" y="1366647"/>
                    <a:pt x="408191" y="1318260"/>
                  </a:cubicBezTo>
                  <a:cubicBezTo>
                    <a:pt x="236741" y="1186529"/>
                    <a:pt x="229216" y="883730"/>
                    <a:pt x="275413" y="762190"/>
                  </a:cubicBezTo>
                  <a:cubicBezTo>
                    <a:pt x="300749" y="695706"/>
                    <a:pt x="339706" y="461010"/>
                    <a:pt x="403047" y="143637"/>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8" name="Freeform: Shape 277">
              <a:extLst>
                <a:ext uri="{FF2B5EF4-FFF2-40B4-BE49-F238E27FC236}">
                  <a16:creationId xmlns:a16="http://schemas.microsoft.com/office/drawing/2014/main" id="{B0E01FEB-A22C-47EE-B396-378B2410D65D}"/>
                </a:ext>
              </a:extLst>
            </p:cNvPr>
            <p:cNvSpPr/>
            <p:nvPr/>
          </p:nvSpPr>
          <p:spPr>
            <a:xfrm>
              <a:off x="12590684" y="6344792"/>
              <a:ext cx="228600" cy="276225"/>
            </a:xfrm>
            <a:custGeom>
              <a:avLst/>
              <a:gdLst>
                <a:gd name="connsiteX0" fmla="*/ 237649 w 228600"/>
                <a:gd name="connsiteY0" fmla="*/ 138398 h 276225"/>
                <a:gd name="connsiteX1" fmla="*/ 12954 w 228600"/>
                <a:gd name="connsiteY1" fmla="*/ 0 h 276225"/>
                <a:gd name="connsiteX2" fmla="*/ 9525 w 228600"/>
                <a:gd name="connsiteY2" fmla="*/ 36481 h 276225"/>
                <a:gd name="connsiteX3" fmla="*/ 0 w 228600"/>
                <a:gd name="connsiteY3" fmla="*/ 127445 h 276225"/>
                <a:gd name="connsiteX4" fmla="*/ 207359 w 228600"/>
                <a:gd name="connsiteY4" fmla="*/ 284226 h 276225"/>
                <a:gd name="connsiteX5" fmla="*/ 237649 w 228600"/>
                <a:gd name="connsiteY5" fmla="*/ 13839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0" h="276225">
                  <a:moveTo>
                    <a:pt x="237649" y="138398"/>
                  </a:moveTo>
                  <a:cubicBezTo>
                    <a:pt x="146113" y="86296"/>
                    <a:pt x="61150" y="31718"/>
                    <a:pt x="12954" y="0"/>
                  </a:cubicBezTo>
                  <a:cubicBezTo>
                    <a:pt x="11906" y="12097"/>
                    <a:pt x="10668" y="24289"/>
                    <a:pt x="9525" y="36481"/>
                  </a:cubicBezTo>
                  <a:cubicBezTo>
                    <a:pt x="6572" y="67056"/>
                    <a:pt x="3524" y="97346"/>
                    <a:pt x="0" y="127445"/>
                  </a:cubicBezTo>
                  <a:cubicBezTo>
                    <a:pt x="47434" y="166973"/>
                    <a:pt x="125730" y="229076"/>
                    <a:pt x="207359" y="284226"/>
                  </a:cubicBezTo>
                  <a:cubicBezTo>
                    <a:pt x="216884" y="237077"/>
                    <a:pt x="226981" y="188404"/>
                    <a:pt x="237649" y="13839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79" name="Freeform: Shape 278">
              <a:extLst>
                <a:ext uri="{FF2B5EF4-FFF2-40B4-BE49-F238E27FC236}">
                  <a16:creationId xmlns:a16="http://schemas.microsoft.com/office/drawing/2014/main" id="{9DF5310D-9DFE-4A01-B3FC-46DE13D1DA15}"/>
                </a:ext>
              </a:extLst>
            </p:cNvPr>
            <p:cNvSpPr/>
            <p:nvPr/>
          </p:nvSpPr>
          <p:spPr>
            <a:xfrm>
              <a:off x="12607162" y="5842730"/>
              <a:ext cx="314325" cy="609600"/>
            </a:xfrm>
            <a:custGeom>
              <a:avLst/>
              <a:gdLst>
                <a:gd name="connsiteX0" fmla="*/ 94107 w 314325"/>
                <a:gd name="connsiteY0" fmla="*/ 0 h 609600"/>
                <a:gd name="connsiteX1" fmla="*/ 0 w 314325"/>
                <a:gd name="connsiteY1" fmla="*/ 467296 h 609600"/>
                <a:gd name="connsiteX2" fmla="*/ 226790 w 314325"/>
                <a:gd name="connsiteY2" fmla="*/ 613410 h 609600"/>
                <a:gd name="connsiteX3" fmla="*/ 320040 w 314325"/>
                <a:gd name="connsiteY3" fmla="*/ 210026 h 609600"/>
                <a:gd name="connsiteX4" fmla="*/ 94107 w 314325"/>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609600">
                  <a:moveTo>
                    <a:pt x="94107" y="0"/>
                  </a:moveTo>
                  <a:cubicBezTo>
                    <a:pt x="38767" y="149828"/>
                    <a:pt x="16097" y="308800"/>
                    <a:pt x="0" y="467296"/>
                  </a:cubicBezTo>
                  <a:cubicBezTo>
                    <a:pt x="29337" y="487966"/>
                    <a:pt x="125254" y="552545"/>
                    <a:pt x="226790" y="613410"/>
                  </a:cubicBezTo>
                  <a:cubicBezTo>
                    <a:pt x="254127" y="485870"/>
                    <a:pt x="285083" y="350044"/>
                    <a:pt x="320040" y="210026"/>
                  </a:cubicBezTo>
                  <a:cubicBezTo>
                    <a:pt x="258223" y="153257"/>
                    <a:pt x="160782" y="19050"/>
                    <a:pt x="94107"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0" name="Freeform: Shape 279">
              <a:extLst>
                <a:ext uri="{FF2B5EF4-FFF2-40B4-BE49-F238E27FC236}">
                  <a16:creationId xmlns:a16="http://schemas.microsoft.com/office/drawing/2014/main" id="{073ADD77-F396-4329-8631-2FCC88627C4C}"/>
                </a:ext>
              </a:extLst>
            </p:cNvPr>
            <p:cNvSpPr/>
            <p:nvPr/>
          </p:nvSpPr>
          <p:spPr>
            <a:xfrm>
              <a:off x="13383851" y="4729162"/>
              <a:ext cx="733425" cy="428625"/>
            </a:xfrm>
            <a:custGeom>
              <a:avLst/>
              <a:gdLst>
                <a:gd name="connsiteX0" fmla="*/ 29507 w 733425"/>
                <a:gd name="connsiteY0" fmla="*/ 428911 h 428625"/>
                <a:gd name="connsiteX1" fmla="*/ 741025 w 733425"/>
                <a:gd name="connsiteY1" fmla="*/ 0 h 428625"/>
                <a:gd name="connsiteX2" fmla="*/ 291255 w 733425"/>
                <a:gd name="connsiteY2" fmla="*/ 48673 h 428625"/>
                <a:gd name="connsiteX3" fmla="*/ 4742 w 733425"/>
                <a:gd name="connsiteY3" fmla="*/ 186404 h 428625"/>
                <a:gd name="connsiteX4" fmla="*/ 4647 w 733425"/>
                <a:gd name="connsiteY4" fmla="*/ 186595 h 428625"/>
                <a:gd name="connsiteX5" fmla="*/ 29507 w 733425"/>
                <a:gd name="connsiteY5" fmla="*/ 42891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25" h="428625">
                  <a:moveTo>
                    <a:pt x="29507" y="428911"/>
                  </a:moveTo>
                  <a:cubicBezTo>
                    <a:pt x="356596" y="137446"/>
                    <a:pt x="741025" y="0"/>
                    <a:pt x="741025" y="0"/>
                  </a:cubicBezTo>
                  <a:cubicBezTo>
                    <a:pt x="671588" y="5620"/>
                    <a:pt x="503281" y="-6858"/>
                    <a:pt x="291255" y="48673"/>
                  </a:cubicBezTo>
                  <a:cubicBezTo>
                    <a:pt x="165906" y="81534"/>
                    <a:pt x="81228" y="129159"/>
                    <a:pt x="4742" y="186404"/>
                  </a:cubicBezTo>
                  <a:cubicBezTo>
                    <a:pt x="4742" y="186404"/>
                    <a:pt x="4742" y="186404"/>
                    <a:pt x="4647" y="186595"/>
                  </a:cubicBezTo>
                  <a:cubicBezTo>
                    <a:pt x="3885" y="191453"/>
                    <a:pt x="-15070" y="316421"/>
                    <a:pt x="29507" y="428911"/>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1" name="Freeform: Shape 280">
              <a:extLst>
                <a:ext uri="{FF2B5EF4-FFF2-40B4-BE49-F238E27FC236}">
                  <a16:creationId xmlns:a16="http://schemas.microsoft.com/office/drawing/2014/main" id="{A66431FF-1F25-4F5D-8570-79BE0E265F45}"/>
                </a:ext>
              </a:extLst>
            </p:cNvPr>
            <p:cNvSpPr/>
            <p:nvPr/>
          </p:nvSpPr>
          <p:spPr>
            <a:xfrm>
              <a:off x="12762420" y="5121687"/>
              <a:ext cx="495300" cy="857250"/>
            </a:xfrm>
            <a:custGeom>
              <a:avLst/>
              <a:gdLst>
                <a:gd name="connsiteX0" fmla="*/ 392335 w 495300"/>
                <a:gd name="connsiteY0" fmla="*/ 0 h 857250"/>
                <a:gd name="connsiteX1" fmla="*/ 198215 w 495300"/>
                <a:gd name="connsiteY1" fmla="*/ 269843 h 857250"/>
                <a:gd name="connsiteX2" fmla="*/ 0 w 495300"/>
                <a:gd name="connsiteY2" fmla="*/ 585121 h 857250"/>
                <a:gd name="connsiteX3" fmla="*/ 182689 w 495300"/>
                <a:gd name="connsiteY3" fmla="*/ 860870 h 857250"/>
                <a:gd name="connsiteX4" fmla="*/ 236887 w 495300"/>
                <a:gd name="connsiteY4" fmla="*/ 659225 h 857250"/>
                <a:gd name="connsiteX5" fmla="*/ 500444 w 495300"/>
                <a:gd name="connsiteY5" fmla="*/ 188024 h 857250"/>
                <a:gd name="connsiteX6" fmla="*/ 392335 w 495300"/>
                <a:gd name="connsiteY6"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300" h="857250">
                  <a:moveTo>
                    <a:pt x="392335" y="0"/>
                  </a:moveTo>
                  <a:cubicBezTo>
                    <a:pt x="318706" y="82582"/>
                    <a:pt x="257556" y="180880"/>
                    <a:pt x="198215" y="269843"/>
                  </a:cubicBezTo>
                  <a:cubicBezTo>
                    <a:pt x="129730" y="372332"/>
                    <a:pt x="57626" y="475107"/>
                    <a:pt x="0" y="585121"/>
                  </a:cubicBezTo>
                  <a:cubicBezTo>
                    <a:pt x="9239" y="627698"/>
                    <a:pt x="47625" y="768668"/>
                    <a:pt x="182689" y="860870"/>
                  </a:cubicBezTo>
                  <a:cubicBezTo>
                    <a:pt x="199739" y="794290"/>
                    <a:pt x="217837" y="726948"/>
                    <a:pt x="236887" y="659225"/>
                  </a:cubicBezTo>
                  <a:cubicBezTo>
                    <a:pt x="287846" y="477679"/>
                    <a:pt x="384429" y="320993"/>
                    <a:pt x="500444" y="188024"/>
                  </a:cubicBezTo>
                  <a:cubicBezTo>
                    <a:pt x="467106" y="118205"/>
                    <a:pt x="424244" y="31528"/>
                    <a:pt x="392335" y="0"/>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2" name="Freeform: Shape 281">
              <a:extLst>
                <a:ext uri="{FF2B5EF4-FFF2-40B4-BE49-F238E27FC236}">
                  <a16:creationId xmlns:a16="http://schemas.microsoft.com/office/drawing/2014/main" id="{460BBF07-1D44-4A45-924E-9F0A1742152F}"/>
                </a:ext>
              </a:extLst>
            </p:cNvPr>
            <p:cNvSpPr/>
            <p:nvPr/>
          </p:nvSpPr>
          <p:spPr>
            <a:xfrm>
              <a:off x="13227239" y="4988052"/>
              <a:ext cx="152400" cy="285750"/>
            </a:xfrm>
            <a:custGeom>
              <a:avLst/>
              <a:gdLst>
                <a:gd name="connsiteX0" fmla="*/ 72009 w 152400"/>
                <a:gd name="connsiteY0" fmla="*/ 95 h 285750"/>
                <a:gd name="connsiteX1" fmla="*/ 71819 w 152400"/>
                <a:gd name="connsiteY1" fmla="*/ 0 h 285750"/>
                <a:gd name="connsiteX2" fmla="*/ 3524 w 152400"/>
                <a:gd name="connsiteY2" fmla="*/ 58579 h 285750"/>
                <a:gd name="connsiteX3" fmla="*/ 0 w 152400"/>
                <a:gd name="connsiteY3" fmla="*/ 61531 h 285750"/>
                <a:gd name="connsiteX4" fmla="*/ 60960 w 152400"/>
                <a:gd name="connsiteY4" fmla="*/ 293084 h 285750"/>
                <a:gd name="connsiteX5" fmla="*/ 159829 w 152400"/>
                <a:gd name="connsiteY5" fmla="*/ 193834 h 285750"/>
                <a:gd name="connsiteX6" fmla="*/ 72009 w 152400"/>
                <a:gd name="connsiteY6" fmla="*/ 9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85750">
                  <a:moveTo>
                    <a:pt x="72009" y="95"/>
                  </a:moveTo>
                  <a:lnTo>
                    <a:pt x="71819" y="0"/>
                  </a:lnTo>
                  <a:cubicBezTo>
                    <a:pt x="49816" y="18859"/>
                    <a:pt x="27337" y="38481"/>
                    <a:pt x="3524" y="58579"/>
                  </a:cubicBezTo>
                  <a:cubicBezTo>
                    <a:pt x="2286" y="59436"/>
                    <a:pt x="1143" y="60484"/>
                    <a:pt x="0" y="61531"/>
                  </a:cubicBezTo>
                  <a:cubicBezTo>
                    <a:pt x="5239" y="96012"/>
                    <a:pt x="24384" y="196787"/>
                    <a:pt x="60960" y="293084"/>
                  </a:cubicBezTo>
                  <a:cubicBezTo>
                    <a:pt x="92774" y="258318"/>
                    <a:pt x="125921" y="225266"/>
                    <a:pt x="159829" y="193834"/>
                  </a:cubicBezTo>
                  <a:cubicBezTo>
                    <a:pt x="136684" y="129540"/>
                    <a:pt x="112395" y="8954"/>
                    <a:pt x="72009" y="95"/>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3" name="Freeform: Shape 282">
              <a:extLst>
                <a:ext uri="{FF2B5EF4-FFF2-40B4-BE49-F238E27FC236}">
                  <a16:creationId xmlns:a16="http://schemas.microsoft.com/office/drawing/2014/main" id="{E4A707F9-FC1C-4711-86B5-9A19F2820463}"/>
                </a:ext>
              </a:extLst>
            </p:cNvPr>
            <p:cNvSpPr/>
            <p:nvPr/>
          </p:nvSpPr>
          <p:spPr>
            <a:xfrm>
              <a:off x="10226579" y="6641624"/>
              <a:ext cx="2676525" cy="1524000"/>
            </a:xfrm>
            <a:custGeom>
              <a:avLst/>
              <a:gdLst>
                <a:gd name="connsiteX0" fmla="*/ 2555177 w 2676525"/>
                <a:gd name="connsiteY0" fmla="*/ 1528159 h 1524000"/>
                <a:gd name="connsiteX1" fmla="*/ 2522315 w 2676525"/>
                <a:gd name="connsiteY1" fmla="*/ 1531683 h 1524000"/>
                <a:gd name="connsiteX2" fmla="*/ 2253710 w 2676525"/>
                <a:gd name="connsiteY2" fmla="*/ 1108963 h 1524000"/>
                <a:gd name="connsiteX3" fmla="*/ 2253234 w 2676525"/>
                <a:gd name="connsiteY3" fmla="*/ 1108678 h 1524000"/>
                <a:gd name="connsiteX4" fmla="*/ 1796796 w 2676525"/>
                <a:gd name="connsiteY4" fmla="*/ 951325 h 1524000"/>
                <a:gd name="connsiteX5" fmla="*/ 1540193 w 2676525"/>
                <a:gd name="connsiteY5" fmla="*/ 855694 h 1524000"/>
                <a:gd name="connsiteX6" fmla="*/ 5048 w 2676525"/>
                <a:gd name="connsiteY6" fmla="*/ 1349279 h 1524000"/>
                <a:gd name="connsiteX7" fmla="*/ 0 w 2676525"/>
                <a:gd name="connsiteY7" fmla="*/ 1347374 h 1524000"/>
                <a:gd name="connsiteX8" fmla="*/ 304038 w 2676525"/>
                <a:gd name="connsiteY8" fmla="*/ 792067 h 1524000"/>
                <a:gd name="connsiteX9" fmla="*/ 617887 w 2676525"/>
                <a:gd name="connsiteY9" fmla="*/ 743680 h 1524000"/>
                <a:gd name="connsiteX10" fmla="*/ 736759 w 2676525"/>
                <a:gd name="connsiteY10" fmla="*/ 669099 h 1524000"/>
                <a:gd name="connsiteX11" fmla="*/ 405575 w 2676525"/>
                <a:gd name="connsiteY11" fmla="*/ 667575 h 1524000"/>
                <a:gd name="connsiteX12" fmla="*/ 708089 w 2676525"/>
                <a:gd name="connsiteY12" fmla="*/ 402685 h 1524000"/>
                <a:gd name="connsiteX13" fmla="*/ 985552 w 2676525"/>
                <a:gd name="connsiteY13" fmla="*/ 454596 h 1524000"/>
                <a:gd name="connsiteX14" fmla="*/ 1154049 w 2676525"/>
                <a:gd name="connsiteY14" fmla="*/ 621950 h 1524000"/>
                <a:gd name="connsiteX15" fmla="*/ 1197864 w 2676525"/>
                <a:gd name="connsiteY15" fmla="*/ 498411 h 1524000"/>
                <a:gd name="connsiteX16" fmla="*/ 867727 w 2676525"/>
                <a:gd name="connsiteY16" fmla="*/ 318579 h 1524000"/>
                <a:gd name="connsiteX17" fmla="*/ 1186625 w 2676525"/>
                <a:gd name="connsiteY17" fmla="*/ 127984 h 1524000"/>
                <a:gd name="connsiteX18" fmla="*/ 1467517 w 2676525"/>
                <a:gd name="connsiteY18" fmla="*/ 209708 h 1524000"/>
                <a:gd name="connsiteX19" fmla="*/ 1601915 w 2676525"/>
                <a:gd name="connsiteY19" fmla="*/ 308483 h 1524000"/>
                <a:gd name="connsiteX20" fmla="*/ 1616012 w 2676525"/>
                <a:gd name="connsiteY20" fmla="*/ 226949 h 1524000"/>
                <a:gd name="connsiteX21" fmla="*/ 1361980 w 2676525"/>
                <a:gd name="connsiteY21" fmla="*/ 71691 h 1524000"/>
                <a:gd name="connsiteX22" fmla="*/ 1675067 w 2676525"/>
                <a:gd name="connsiteY22" fmla="*/ 13874 h 1524000"/>
                <a:gd name="connsiteX23" fmla="*/ 2074355 w 2676525"/>
                <a:gd name="connsiteY23" fmla="*/ 262572 h 1524000"/>
                <a:gd name="connsiteX24" fmla="*/ 2378488 w 2676525"/>
                <a:gd name="connsiteY24" fmla="*/ 318389 h 1524000"/>
                <a:gd name="connsiteX25" fmla="*/ 2449925 w 2676525"/>
                <a:gd name="connsiteY25" fmla="*/ 416210 h 1524000"/>
                <a:gd name="connsiteX26" fmla="*/ 2272379 w 2676525"/>
                <a:gd name="connsiteY26" fmla="*/ 552322 h 1524000"/>
                <a:gd name="connsiteX27" fmla="*/ 2342007 w 2676525"/>
                <a:gd name="connsiteY27" fmla="*/ 648525 h 1524000"/>
                <a:gd name="connsiteX28" fmla="*/ 2526030 w 2676525"/>
                <a:gd name="connsiteY28" fmla="*/ 428688 h 1524000"/>
                <a:gd name="connsiteX29" fmla="*/ 2664905 w 2676525"/>
                <a:gd name="connsiteY29" fmla="*/ 797210 h 1524000"/>
                <a:gd name="connsiteX30" fmla="*/ 2372487 w 2676525"/>
                <a:gd name="connsiteY30" fmla="*/ 1081531 h 1524000"/>
                <a:gd name="connsiteX31" fmla="*/ 2307431 w 2676525"/>
                <a:gd name="connsiteY31" fmla="*/ 1095152 h 1524000"/>
                <a:gd name="connsiteX32" fmla="*/ 2555177 w 2676525"/>
                <a:gd name="connsiteY32" fmla="*/ 1528159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76525" h="1524000">
                  <a:moveTo>
                    <a:pt x="2555177" y="1528159"/>
                  </a:moveTo>
                  <a:lnTo>
                    <a:pt x="2522315" y="1531683"/>
                  </a:lnTo>
                  <a:cubicBezTo>
                    <a:pt x="2446782" y="1218120"/>
                    <a:pt x="2253710" y="1108963"/>
                    <a:pt x="2253710" y="1108963"/>
                  </a:cubicBezTo>
                  <a:cubicBezTo>
                    <a:pt x="2253710" y="1108963"/>
                    <a:pt x="2253520" y="1108773"/>
                    <a:pt x="2253234" y="1108678"/>
                  </a:cubicBezTo>
                  <a:cubicBezTo>
                    <a:pt x="2241899" y="1103248"/>
                    <a:pt x="2038636" y="1007522"/>
                    <a:pt x="1796796" y="951325"/>
                  </a:cubicBezTo>
                  <a:cubicBezTo>
                    <a:pt x="1715834" y="912272"/>
                    <a:pt x="1630109" y="880078"/>
                    <a:pt x="1540193" y="855694"/>
                  </a:cubicBezTo>
                  <a:cubicBezTo>
                    <a:pt x="958215" y="697960"/>
                    <a:pt x="363093" y="910272"/>
                    <a:pt x="5048" y="1349279"/>
                  </a:cubicBezTo>
                  <a:cubicBezTo>
                    <a:pt x="2953" y="1348708"/>
                    <a:pt x="1334" y="1348041"/>
                    <a:pt x="0" y="1347374"/>
                  </a:cubicBezTo>
                  <a:cubicBezTo>
                    <a:pt x="0" y="1347374"/>
                    <a:pt x="219361" y="846550"/>
                    <a:pt x="304038" y="792067"/>
                  </a:cubicBezTo>
                  <a:cubicBezTo>
                    <a:pt x="388715" y="737584"/>
                    <a:pt x="368808" y="696150"/>
                    <a:pt x="617887" y="743680"/>
                  </a:cubicBezTo>
                  <a:cubicBezTo>
                    <a:pt x="867061" y="791114"/>
                    <a:pt x="767525" y="685482"/>
                    <a:pt x="736759" y="669099"/>
                  </a:cubicBezTo>
                  <a:cubicBezTo>
                    <a:pt x="705993" y="652716"/>
                    <a:pt x="525971" y="625570"/>
                    <a:pt x="405575" y="667575"/>
                  </a:cubicBezTo>
                  <a:cubicBezTo>
                    <a:pt x="405575" y="667575"/>
                    <a:pt x="507968" y="484504"/>
                    <a:pt x="708089" y="402685"/>
                  </a:cubicBezTo>
                  <a:cubicBezTo>
                    <a:pt x="908114" y="320674"/>
                    <a:pt x="949357" y="416782"/>
                    <a:pt x="985552" y="454596"/>
                  </a:cubicBezTo>
                  <a:cubicBezTo>
                    <a:pt x="1021556" y="492410"/>
                    <a:pt x="1102233" y="614426"/>
                    <a:pt x="1154049" y="621950"/>
                  </a:cubicBezTo>
                  <a:cubicBezTo>
                    <a:pt x="1205579" y="629666"/>
                    <a:pt x="1257681" y="570039"/>
                    <a:pt x="1197864" y="498411"/>
                  </a:cubicBezTo>
                  <a:cubicBezTo>
                    <a:pt x="1137857" y="427069"/>
                    <a:pt x="928973" y="320008"/>
                    <a:pt x="867727" y="318579"/>
                  </a:cubicBezTo>
                  <a:cubicBezTo>
                    <a:pt x="867727" y="318579"/>
                    <a:pt x="1071848" y="134842"/>
                    <a:pt x="1186625" y="127984"/>
                  </a:cubicBezTo>
                  <a:cubicBezTo>
                    <a:pt x="1301306" y="120935"/>
                    <a:pt x="1372553" y="126365"/>
                    <a:pt x="1467517" y="209708"/>
                  </a:cubicBezTo>
                  <a:cubicBezTo>
                    <a:pt x="1562386" y="293147"/>
                    <a:pt x="1564386" y="302863"/>
                    <a:pt x="1601915" y="308483"/>
                  </a:cubicBezTo>
                  <a:cubicBezTo>
                    <a:pt x="1639824" y="314102"/>
                    <a:pt x="1664684" y="277145"/>
                    <a:pt x="1616012" y="226949"/>
                  </a:cubicBezTo>
                  <a:cubicBezTo>
                    <a:pt x="1567434" y="177037"/>
                    <a:pt x="1429893" y="89027"/>
                    <a:pt x="1361980" y="71691"/>
                  </a:cubicBezTo>
                  <a:cubicBezTo>
                    <a:pt x="1361980" y="71691"/>
                    <a:pt x="1453896" y="-37847"/>
                    <a:pt x="1675067" y="13874"/>
                  </a:cubicBezTo>
                  <a:cubicBezTo>
                    <a:pt x="1896237" y="65595"/>
                    <a:pt x="2046256" y="221615"/>
                    <a:pt x="2074355" y="262572"/>
                  </a:cubicBezTo>
                  <a:cubicBezTo>
                    <a:pt x="2102453" y="303529"/>
                    <a:pt x="2296573" y="267430"/>
                    <a:pt x="2378488" y="318389"/>
                  </a:cubicBezTo>
                  <a:cubicBezTo>
                    <a:pt x="2460308" y="369443"/>
                    <a:pt x="2464308" y="396970"/>
                    <a:pt x="2449925" y="416210"/>
                  </a:cubicBezTo>
                  <a:cubicBezTo>
                    <a:pt x="2435543" y="435356"/>
                    <a:pt x="2281619" y="522700"/>
                    <a:pt x="2272379" y="552322"/>
                  </a:cubicBezTo>
                  <a:cubicBezTo>
                    <a:pt x="2263235" y="582326"/>
                    <a:pt x="2248376" y="657669"/>
                    <a:pt x="2342007" y="648525"/>
                  </a:cubicBezTo>
                  <a:cubicBezTo>
                    <a:pt x="2435543" y="639381"/>
                    <a:pt x="2367439" y="515937"/>
                    <a:pt x="2526030" y="428688"/>
                  </a:cubicBezTo>
                  <a:cubicBezTo>
                    <a:pt x="2684621" y="341439"/>
                    <a:pt x="2708624" y="713676"/>
                    <a:pt x="2664905" y="797210"/>
                  </a:cubicBezTo>
                  <a:cubicBezTo>
                    <a:pt x="2621090" y="880459"/>
                    <a:pt x="2461641" y="1065053"/>
                    <a:pt x="2372487" y="1081531"/>
                  </a:cubicBezTo>
                  <a:cubicBezTo>
                    <a:pt x="2339816" y="1087437"/>
                    <a:pt x="2320671" y="1091819"/>
                    <a:pt x="2307431" y="1095152"/>
                  </a:cubicBezTo>
                  <a:cubicBezTo>
                    <a:pt x="2545366" y="1268698"/>
                    <a:pt x="2555177" y="1528159"/>
                    <a:pt x="2555177" y="1528159"/>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4" name="Freeform: Shape 283">
              <a:extLst>
                <a:ext uri="{FF2B5EF4-FFF2-40B4-BE49-F238E27FC236}">
                  <a16:creationId xmlns:a16="http://schemas.microsoft.com/office/drawing/2014/main" id="{23B38336-1B15-4C83-8526-65B81BE74BDE}"/>
                </a:ext>
              </a:extLst>
            </p:cNvPr>
            <p:cNvSpPr/>
            <p:nvPr/>
          </p:nvSpPr>
          <p:spPr>
            <a:xfrm>
              <a:off x="10231627" y="7445600"/>
              <a:ext cx="1790700" cy="542925"/>
            </a:xfrm>
            <a:custGeom>
              <a:avLst/>
              <a:gdLst>
                <a:gd name="connsiteX0" fmla="*/ 1791748 w 1790700"/>
                <a:gd name="connsiteY0" fmla="*/ 147444 h 542925"/>
                <a:gd name="connsiteX1" fmla="*/ 1403985 w 1790700"/>
                <a:gd name="connsiteY1" fmla="*/ 110010 h 542925"/>
                <a:gd name="connsiteX2" fmla="*/ 728662 w 1790700"/>
                <a:gd name="connsiteY2" fmla="*/ 309369 h 542925"/>
                <a:gd name="connsiteX3" fmla="*/ 443770 w 1790700"/>
                <a:gd name="connsiteY3" fmla="*/ 521871 h 542925"/>
                <a:gd name="connsiteX4" fmla="*/ 426339 w 1790700"/>
                <a:gd name="connsiteY4" fmla="*/ 525300 h 542925"/>
                <a:gd name="connsiteX5" fmla="*/ 624554 w 1790700"/>
                <a:gd name="connsiteY5" fmla="*/ 317465 h 542925"/>
                <a:gd name="connsiteX6" fmla="*/ 395097 w 1790700"/>
                <a:gd name="connsiteY6" fmla="*/ 530348 h 542925"/>
                <a:gd name="connsiteX7" fmla="*/ 0 w 1790700"/>
                <a:gd name="connsiteY7" fmla="*/ 545493 h 542925"/>
                <a:gd name="connsiteX8" fmla="*/ 1535144 w 1790700"/>
                <a:gd name="connsiteY8" fmla="*/ 51908 h 542925"/>
                <a:gd name="connsiteX9" fmla="*/ 1791748 w 1790700"/>
                <a:gd name="connsiteY9" fmla="*/ 1474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542925">
                  <a:moveTo>
                    <a:pt x="1791748" y="147444"/>
                  </a:moveTo>
                  <a:cubicBezTo>
                    <a:pt x="1665732" y="117916"/>
                    <a:pt x="1529239" y="99438"/>
                    <a:pt x="1403985" y="110010"/>
                  </a:cubicBezTo>
                  <a:cubicBezTo>
                    <a:pt x="1031462" y="141633"/>
                    <a:pt x="770192" y="280603"/>
                    <a:pt x="728662" y="309369"/>
                  </a:cubicBezTo>
                  <a:cubicBezTo>
                    <a:pt x="687134" y="338134"/>
                    <a:pt x="539687" y="500249"/>
                    <a:pt x="443770" y="521871"/>
                  </a:cubicBezTo>
                  <a:cubicBezTo>
                    <a:pt x="438531" y="523014"/>
                    <a:pt x="432816" y="524157"/>
                    <a:pt x="426339" y="525300"/>
                  </a:cubicBezTo>
                  <a:cubicBezTo>
                    <a:pt x="501206" y="450910"/>
                    <a:pt x="663226" y="297843"/>
                    <a:pt x="624554" y="317465"/>
                  </a:cubicBezTo>
                  <a:cubicBezTo>
                    <a:pt x="588836" y="335562"/>
                    <a:pt x="457581" y="466722"/>
                    <a:pt x="395097" y="530348"/>
                  </a:cubicBezTo>
                  <a:cubicBezTo>
                    <a:pt x="274415" y="547398"/>
                    <a:pt x="48101" y="560352"/>
                    <a:pt x="0" y="545493"/>
                  </a:cubicBezTo>
                  <a:cubicBezTo>
                    <a:pt x="357950" y="106486"/>
                    <a:pt x="953072" y="-105826"/>
                    <a:pt x="1535144" y="51908"/>
                  </a:cubicBezTo>
                  <a:cubicBezTo>
                    <a:pt x="1625156" y="76196"/>
                    <a:pt x="1710881" y="108391"/>
                    <a:pt x="1791748" y="147444"/>
                  </a:cubicBezTo>
                  <a:close/>
                </a:path>
              </a:pathLst>
            </a:custGeom>
            <a:solidFill>
              <a:srgbClr val="E3EDFF"/>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5" name="Freeform: Shape 284">
              <a:extLst>
                <a:ext uri="{FF2B5EF4-FFF2-40B4-BE49-F238E27FC236}">
                  <a16:creationId xmlns:a16="http://schemas.microsoft.com/office/drawing/2014/main" id="{12703152-C76E-4F59-89C7-C39439EB55C1}"/>
                </a:ext>
              </a:extLst>
            </p:cNvPr>
            <p:cNvSpPr/>
            <p:nvPr/>
          </p:nvSpPr>
          <p:spPr>
            <a:xfrm>
              <a:off x="11342375" y="5385328"/>
              <a:ext cx="1743075" cy="3048000"/>
            </a:xfrm>
            <a:custGeom>
              <a:avLst/>
              <a:gdLst>
                <a:gd name="connsiteX0" fmla="*/ 1647596 w 1743075"/>
                <a:gd name="connsiteY0" fmla="*/ 598562 h 3048000"/>
                <a:gd name="connsiteX1" fmla="*/ 1400994 w 1743075"/>
                <a:gd name="connsiteY1" fmla="*/ 353579 h 3048000"/>
                <a:gd name="connsiteX2" fmla="*/ 1367847 w 1743075"/>
                <a:gd name="connsiteY2" fmla="*/ 558081 h 3048000"/>
                <a:gd name="connsiteX3" fmla="*/ 1296029 w 1743075"/>
                <a:gd name="connsiteY3" fmla="*/ 878787 h 3048000"/>
                <a:gd name="connsiteX4" fmla="*/ 1204493 w 1743075"/>
                <a:gd name="connsiteY4" fmla="*/ 878597 h 3048000"/>
                <a:gd name="connsiteX5" fmla="*/ 1317841 w 1743075"/>
                <a:gd name="connsiteY5" fmla="*/ 527029 h 3048000"/>
                <a:gd name="connsiteX6" fmla="*/ 1144391 w 1743075"/>
                <a:gd name="connsiteY6" fmla="*/ 163746 h 3048000"/>
                <a:gd name="connsiteX7" fmla="*/ 912647 w 1743075"/>
                <a:gd name="connsiteY7" fmla="*/ 127074 h 3048000"/>
                <a:gd name="connsiteX8" fmla="*/ 959891 w 1743075"/>
                <a:gd name="connsiteY8" fmla="*/ 609897 h 3048000"/>
                <a:gd name="connsiteX9" fmla="*/ 889692 w 1743075"/>
                <a:gd name="connsiteY9" fmla="*/ 614659 h 3048000"/>
                <a:gd name="connsiteX10" fmla="*/ 857212 w 1743075"/>
                <a:gd name="connsiteY10" fmla="*/ 176414 h 3048000"/>
                <a:gd name="connsiteX11" fmla="*/ 730910 w 1743075"/>
                <a:gd name="connsiteY11" fmla="*/ 45921 h 3048000"/>
                <a:gd name="connsiteX12" fmla="*/ 458972 w 1743075"/>
                <a:gd name="connsiteY12" fmla="*/ 72687 h 3048000"/>
                <a:gd name="connsiteX13" fmla="*/ 577653 w 1743075"/>
                <a:gd name="connsiteY13" fmla="*/ 366628 h 3048000"/>
                <a:gd name="connsiteX14" fmla="*/ 571938 w 1743075"/>
                <a:gd name="connsiteY14" fmla="*/ 490358 h 3048000"/>
                <a:gd name="connsiteX15" fmla="*/ 446208 w 1743075"/>
                <a:gd name="connsiteY15" fmla="*/ 199179 h 3048000"/>
                <a:gd name="connsiteX16" fmla="*/ 261328 w 1743075"/>
                <a:gd name="connsiteY16" fmla="*/ 14965 h 3048000"/>
                <a:gd name="connsiteX17" fmla="*/ 44253 w 1743075"/>
                <a:gd name="connsiteY17" fmla="*/ 12393 h 3048000"/>
                <a:gd name="connsiteX18" fmla="*/ 629 w 1743075"/>
                <a:gd name="connsiteY18" fmla="*/ 317574 h 3048000"/>
                <a:gd name="connsiteX19" fmla="*/ 2057 w 1743075"/>
                <a:gd name="connsiteY19" fmla="*/ 432160 h 3048000"/>
                <a:gd name="connsiteX20" fmla="*/ 71495 w 1743075"/>
                <a:gd name="connsiteY20" fmla="*/ 461592 h 3048000"/>
                <a:gd name="connsiteX21" fmla="*/ 360197 w 1743075"/>
                <a:gd name="connsiteY21" fmla="*/ 592942 h 3048000"/>
                <a:gd name="connsiteX22" fmla="*/ 236468 w 1743075"/>
                <a:gd name="connsiteY22" fmla="*/ 596181 h 3048000"/>
                <a:gd name="connsiteX23" fmla="*/ 8249 w 1743075"/>
                <a:gd name="connsiteY23" fmla="*/ 508074 h 3048000"/>
                <a:gd name="connsiteX24" fmla="*/ 103022 w 1743075"/>
                <a:gd name="connsiteY24" fmla="*/ 879930 h 3048000"/>
                <a:gd name="connsiteX25" fmla="*/ 478307 w 1743075"/>
                <a:gd name="connsiteY25" fmla="*/ 913077 h 3048000"/>
                <a:gd name="connsiteX26" fmla="*/ 472021 w 1743075"/>
                <a:gd name="connsiteY26" fmla="*/ 983277 h 3048000"/>
                <a:gd name="connsiteX27" fmla="*/ 132836 w 1743075"/>
                <a:gd name="connsiteY27" fmla="*/ 946986 h 3048000"/>
                <a:gd name="connsiteX28" fmla="*/ 386391 w 1743075"/>
                <a:gd name="connsiteY28" fmla="*/ 1311127 h 3048000"/>
                <a:gd name="connsiteX29" fmla="*/ 702145 w 1743075"/>
                <a:gd name="connsiteY29" fmla="*/ 1281600 h 3048000"/>
                <a:gd name="connsiteX30" fmla="*/ 700430 w 1743075"/>
                <a:gd name="connsiteY30" fmla="*/ 1373230 h 3048000"/>
                <a:gd name="connsiteX31" fmla="*/ 513645 w 1743075"/>
                <a:gd name="connsiteY31" fmla="*/ 1426856 h 3048000"/>
                <a:gd name="connsiteX32" fmla="*/ 679380 w 1743075"/>
                <a:gd name="connsiteY32" fmla="*/ 1540775 h 3048000"/>
                <a:gd name="connsiteX33" fmla="*/ 847115 w 1743075"/>
                <a:gd name="connsiteY33" fmla="*/ 1460289 h 3048000"/>
                <a:gd name="connsiteX34" fmla="*/ 851973 w 1743075"/>
                <a:gd name="connsiteY34" fmla="*/ 1509628 h 3048000"/>
                <a:gd name="connsiteX35" fmla="*/ 783774 w 1743075"/>
                <a:gd name="connsiteY35" fmla="*/ 1595639 h 3048000"/>
                <a:gd name="connsiteX36" fmla="*/ 1086098 w 1743075"/>
                <a:gd name="connsiteY36" fmla="*/ 1697366 h 3048000"/>
                <a:gd name="connsiteX37" fmla="*/ 1115911 w 1743075"/>
                <a:gd name="connsiteY37" fmla="*/ 1563540 h 3048000"/>
                <a:gd name="connsiteX38" fmla="*/ 1166298 w 1743075"/>
                <a:gd name="connsiteY38" fmla="*/ 1294649 h 3048000"/>
                <a:gd name="connsiteX39" fmla="*/ 1356798 w 1743075"/>
                <a:gd name="connsiteY39" fmla="*/ 1726417 h 3048000"/>
                <a:gd name="connsiteX40" fmla="*/ 1420330 w 1743075"/>
                <a:gd name="connsiteY40" fmla="*/ 3049535 h 3048000"/>
                <a:gd name="connsiteX41" fmla="*/ 1467574 w 1743075"/>
                <a:gd name="connsiteY41" fmla="*/ 3046678 h 3048000"/>
                <a:gd name="connsiteX42" fmla="*/ 1419758 w 1743075"/>
                <a:gd name="connsiteY42" fmla="*/ 1725369 h 3048000"/>
                <a:gd name="connsiteX43" fmla="*/ 1216114 w 1743075"/>
                <a:gd name="connsiteY43" fmla="*/ 1255692 h 3048000"/>
                <a:gd name="connsiteX44" fmla="*/ 1485957 w 1743075"/>
                <a:gd name="connsiteY44" fmla="*/ 1210639 h 3048000"/>
                <a:gd name="connsiteX45" fmla="*/ 1740275 w 1743075"/>
                <a:gd name="connsiteY45" fmla="*/ 998707 h 3048000"/>
                <a:gd name="connsiteX46" fmla="*/ 1647596 w 1743075"/>
                <a:gd name="connsiteY46" fmla="*/ 598562 h 3048000"/>
                <a:gd name="connsiteX47" fmla="*/ 484213 w 1743075"/>
                <a:gd name="connsiteY47" fmla="*/ 603324 h 3048000"/>
                <a:gd name="connsiteX48" fmla="*/ 488880 w 1743075"/>
                <a:gd name="connsiteY48" fmla="*/ 570463 h 3048000"/>
                <a:gd name="connsiteX49" fmla="*/ 549554 w 1743075"/>
                <a:gd name="connsiteY49" fmla="*/ 613040 h 3048000"/>
                <a:gd name="connsiteX50" fmla="*/ 484213 w 1743075"/>
                <a:gd name="connsiteY50" fmla="*/ 603324 h 3048000"/>
                <a:gd name="connsiteX51" fmla="*/ 686714 w 1743075"/>
                <a:gd name="connsiteY51" fmla="*/ 427683 h 3048000"/>
                <a:gd name="connsiteX52" fmla="*/ 682238 w 1743075"/>
                <a:gd name="connsiteY52" fmla="*/ 562081 h 3048000"/>
                <a:gd name="connsiteX53" fmla="*/ 632327 w 1743075"/>
                <a:gd name="connsiteY53" fmla="*/ 453306 h 3048000"/>
                <a:gd name="connsiteX54" fmla="*/ 686714 w 1743075"/>
                <a:gd name="connsiteY54" fmla="*/ 427683 h 3048000"/>
                <a:gd name="connsiteX55" fmla="*/ 604609 w 1743075"/>
                <a:gd name="connsiteY55" fmla="*/ 855927 h 3048000"/>
                <a:gd name="connsiteX56" fmla="*/ 770344 w 1743075"/>
                <a:gd name="connsiteY56" fmla="*/ 840211 h 3048000"/>
                <a:gd name="connsiteX57" fmla="*/ 656711 w 1743075"/>
                <a:gd name="connsiteY57" fmla="*/ 939652 h 3048000"/>
                <a:gd name="connsiteX58" fmla="*/ 604609 w 1743075"/>
                <a:gd name="connsiteY58" fmla="*/ 855927 h 3048000"/>
                <a:gd name="connsiteX59" fmla="*/ 768058 w 1743075"/>
                <a:gd name="connsiteY59" fmla="*/ 1196732 h 3048000"/>
                <a:gd name="connsiteX60" fmla="*/ 702621 w 1743075"/>
                <a:gd name="connsiteY60" fmla="*/ 1122913 h 3048000"/>
                <a:gd name="connsiteX61" fmla="*/ 914648 w 1743075"/>
                <a:gd name="connsiteY61" fmla="*/ 1062048 h 3048000"/>
                <a:gd name="connsiteX62" fmla="*/ 768058 w 1743075"/>
                <a:gd name="connsiteY62" fmla="*/ 1196732 h 3048000"/>
                <a:gd name="connsiteX63" fmla="*/ 1018661 w 1743075"/>
                <a:gd name="connsiteY63" fmla="*/ 765059 h 3048000"/>
                <a:gd name="connsiteX64" fmla="*/ 1016660 w 1743075"/>
                <a:gd name="connsiteY64" fmla="*/ 645425 h 3048000"/>
                <a:gd name="connsiteX65" fmla="*/ 1076763 w 1743075"/>
                <a:gd name="connsiteY65" fmla="*/ 643710 h 3048000"/>
                <a:gd name="connsiteX66" fmla="*/ 1018661 w 1743075"/>
                <a:gd name="connsiteY66" fmla="*/ 765059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743075" h="3048000">
                  <a:moveTo>
                    <a:pt x="1647596" y="598562"/>
                  </a:moveTo>
                  <a:cubicBezTo>
                    <a:pt x="1603115" y="469974"/>
                    <a:pt x="1430998" y="348054"/>
                    <a:pt x="1400994" y="353579"/>
                  </a:cubicBezTo>
                  <a:cubicBezTo>
                    <a:pt x="1371086" y="359103"/>
                    <a:pt x="1358513" y="423302"/>
                    <a:pt x="1367847" y="558081"/>
                  </a:cubicBezTo>
                  <a:cubicBezTo>
                    <a:pt x="1377563" y="693050"/>
                    <a:pt x="1330700" y="804397"/>
                    <a:pt x="1296029" y="878787"/>
                  </a:cubicBezTo>
                  <a:cubicBezTo>
                    <a:pt x="1261262" y="953463"/>
                    <a:pt x="1211732" y="908029"/>
                    <a:pt x="1204493" y="878597"/>
                  </a:cubicBezTo>
                  <a:cubicBezTo>
                    <a:pt x="1197254" y="849165"/>
                    <a:pt x="1306982" y="619517"/>
                    <a:pt x="1317841" y="527029"/>
                  </a:cubicBezTo>
                  <a:cubicBezTo>
                    <a:pt x="1328604" y="434637"/>
                    <a:pt x="1207446" y="227944"/>
                    <a:pt x="1144391" y="163746"/>
                  </a:cubicBezTo>
                  <a:cubicBezTo>
                    <a:pt x="1081716" y="99452"/>
                    <a:pt x="900836" y="88308"/>
                    <a:pt x="912647" y="127074"/>
                  </a:cubicBezTo>
                  <a:cubicBezTo>
                    <a:pt x="924554" y="165651"/>
                    <a:pt x="969607" y="516933"/>
                    <a:pt x="959891" y="609897"/>
                  </a:cubicBezTo>
                  <a:cubicBezTo>
                    <a:pt x="950366" y="702861"/>
                    <a:pt x="906647" y="667332"/>
                    <a:pt x="889692" y="614659"/>
                  </a:cubicBezTo>
                  <a:cubicBezTo>
                    <a:pt x="872357" y="562176"/>
                    <a:pt x="870642" y="240612"/>
                    <a:pt x="857212" y="176414"/>
                  </a:cubicBezTo>
                  <a:cubicBezTo>
                    <a:pt x="843782" y="112215"/>
                    <a:pt x="800824" y="81545"/>
                    <a:pt x="730910" y="45921"/>
                  </a:cubicBezTo>
                  <a:cubicBezTo>
                    <a:pt x="661092" y="10488"/>
                    <a:pt x="458972" y="72687"/>
                    <a:pt x="458972" y="72687"/>
                  </a:cubicBezTo>
                  <a:cubicBezTo>
                    <a:pt x="478974" y="106310"/>
                    <a:pt x="558889" y="317574"/>
                    <a:pt x="577653" y="366628"/>
                  </a:cubicBezTo>
                  <a:cubicBezTo>
                    <a:pt x="596513" y="415682"/>
                    <a:pt x="613277" y="498645"/>
                    <a:pt x="571938" y="490358"/>
                  </a:cubicBezTo>
                  <a:cubicBezTo>
                    <a:pt x="530504" y="482166"/>
                    <a:pt x="488499" y="348721"/>
                    <a:pt x="446208" y="199179"/>
                  </a:cubicBezTo>
                  <a:cubicBezTo>
                    <a:pt x="404108" y="49541"/>
                    <a:pt x="318097" y="33063"/>
                    <a:pt x="261328" y="14965"/>
                  </a:cubicBezTo>
                  <a:cubicBezTo>
                    <a:pt x="186366" y="-8943"/>
                    <a:pt x="102641" y="106"/>
                    <a:pt x="44253" y="12393"/>
                  </a:cubicBezTo>
                  <a:cubicBezTo>
                    <a:pt x="18726" y="110120"/>
                    <a:pt x="3772" y="212323"/>
                    <a:pt x="629" y="317574"/>
                  </a:cubicBezTo>
                  <a:cubicBezTo>
                    <a:pt x="-514" y="356055"/>
                    <a:pt x="-133" y="394346"/>
                    <a:pt x="2057" y="432160"/>
                  </a:cubicBezTo>
                  <a:cubicBezTo>
                    <a:pt x="21488" y="443114"/>
                    <a:pt x="44444" y="452925"/>
                    <a:pt x="71495" y="461592"/>
                  </a:cubicBezTo>
                  <a:cubicBezTo>
                    <a:pt x="219513" y="508932"/>
                    <a:pt x="352863" y="551413"/>
                    <a:pt x="360197" y="592942"/>
                  </a:cubicBezTo>
                  <a:cubicBezTo>
                    <a:pt x="367722" y="634376"/>
                    <a:pt x="285998" y="613421"/>
                    <a:pt x="236468" y="596181"/>
                  </a:cubicBezTo>
                  <a:cubicBezTo>
                    <a:pt x="180461" y="576845"/>
                    <a:pt x="88354" y="551318"/>
                    <a:pt x="8249" y="508074"/>
                  </a:cubicBezTo>
                  <a:cubicBezTo>
                    <a:pt x="22346" y="638186"/>
                    <a:pt x="54731" y="763059"/>
                    <a:pt x="103022" y="879930"/>
                  </a:cubicBezTo>
                  <a:cubicBezTo>
                    <a:pt x="219037" y="890122"/>
                    <a:pt x="436112" y="898314"/>
                    <a:pt x="478307" y="913077"/>
                  </a:cubicBezTo>
                  <a:cubicBezTo>
                    <a:pt x="530504" y="931080"/>
                    <a:pt x="565175" y="975657"/>
                    <a:pt x="472021" y="983277"/>
                  </a:cubicBezTo>
                  <a:cubicBezTo>
                    <a:pt x="414585" y="987944"/>
                    <a:pt x="254660" y="961941"/>
                    <a:pt x="132836" y="946986"/>
                  </a:cubicBezTo>
                  <a:cubicBezTo>
                    <a:pt x="197320" y="1081956"/>
                    <a:pt x="283235" y="1204828"/>
                    <a:pt x="386391" y="1311127"/>
                  </a:cubicBezTo>
                  <a:cubicBezTo>
                    <a:pt x="608324" y="1256073"/>
                    <a:pt x="678618" y="1275408"/>
                    <a:pt x="702145" y="1281600"/>
                  </a:cubicBezTo>
                  <a:cubicBezTo>
                    <a:pt x="731291" y="1289505"/>
                    <a:pt x="775487" y="1339797"/>
                    <a:pt x="700430" y="1373230"/>
                  </a:cubicBezTo>
                  <a:cubicBezTo>
                    <a:pt x="634422" y="1402377"/>
                    <a:pt x="616039" y="1414188"/>
                    <a:pt x="513645" y="1426856"/>
                  </a:cubicBezTo>
                  <a:cubicBezTo>
                    <a:pt x="565842" y="1468861"/>
                    <a:pt x="621182" y="1506866"/>
                    <a:pt x="679380" y="1540775"/>
                  </a:cubicBezTo>
                  <a:cubicBezTo>
                    <a:pt x="762152" y="1490388"/>
                    <a:pt x="847115" y="1460289"/>
                    <a:pt x="847115" y="1460289"/>
                  </a:cubicBezTo>
                  <a:cubicBezTo>
                    <a:pt x="913314" y="1432952"/>
                    <a:pt x="851973" y="1509628"/>
                    <a:pt x="851973" y="1509628"/>
                  </a:cubicBezTo>
                  <a:lnTo>
                    <a:pt x="783774" y="1595639"/>
                  </a:lnTo>
                  <a:cubicBezTo>
                    <a:pt x="878929" y="1640692"/>
                    <a:pt x="980180" y="1675077"/>
                    <a:pt x="1086098" y="1697366"/>
                  </a:cubicBezTo>
                  <a:cubicBezTo>
                    <a:pt x="1109148" y="1658885"/>
                    <a:pt x="1120292" y="1613070"/>
                    <a:pt x="1115911" y="1563540"/>
                  </a:cubicBezTo>
                  <a:cubicBezTo>
                    <a:pt x="1104576" y="1434381"/>
                    <a:pt x="1142200" y="1309222"/>
                    <a:pt x="1166298" y="1294649"/>
                  </a:cubicBezTo>
                  <a:cubicBezTo>
                    <a:pt x="1166298" y="1294649"/>
                    <a:pt x="1272026" y="1437048"/>
                    <a:pt x="1356798" y="1726417"/>
                  </a:cubicBezTo>
                  <a:cubicBezTo>
                    <a:pt x="1442142" y="2017216"/>
                    <a:pt x="1506150" y="2456794"/>
                    <a:pt x="1420330" y="3049535"/>
                  </a:cubicBezTo>
                  <a:lnTo>
                    <a:pt x="1467574" y="3046678"/>
                  </a:lnTo>
                  <a:cubicBezTo>
                    <a:pt x="1467574" y="3046678"/>
                    <a:pt x="1572063" y="2327064"/>
                    <a:pt x="1419758" y="1725369"/>
                  </a:cubicBezTo>
                  <a:cubicBezTo>
                    <a:pt x="1375943" y="1552491"/>
                    <a:pt x="1310983" y="1389232"/>
                    <a:pt x="1216114" y="1255692"/>
                  </a:cubicBezTo>
                  <a:cubicBezTo>
                    <a:pt x="1231068" y="1231879"/>
                    <a:pt x="1357274" y="1196541"/>
                    <a:pt x="1485957" y="1210639"/>
                  </a:cubicBezTo>
                  <a:cubicBezTo>
                    <a:pt x="1614831" y="1224450"/>
                    <a:pt x="1703794" y="1129200"/>
                    <a:pt x="1740275" y="998707"/>
                  </a:cubicBezTo>
                  <a:cubicBezTo>
                    <a:pt x="1776851" y="868215"/>
                    <a:pt x="1691697" y="727245"/>
                    <a:pt x="1647596" y="598562"/>
                  </a:cubicBezTo>
                  <a:close/>
                  <a:moveTo>
                    <a:pt x="484213" y="603324"/>
                  </a:moveTo>
                  <a:cubicBezTo>
                    <a:pt x="448875" y="581988"/>
                    <a:pt x="475545" y="569225"/>
                    <a:pt x="488880" y="570463"/>
                  </a:cubicBezTo>
                  <a:cubicBezTo>
                    <a:pt x="502025" y="571606"/>
                    <a:pt x="549554" y="613040"/>
                    <a:pt x="549554" y="613040"/>
                  </a:cubicBezTo>
                  <a:cubicBezTo>
                    <a:pt x="549554" y="613040"/>
                    <a:pt x="519741" y="624851"/>
                    <a:pt x="484213" y="603324"/>
                  </a:cubicBezTo>
                  <a:close/>
                  <a:moveTo>
                    <a:pt x="686714" y="427683"/>
                  </a:moveTo>
                  <a:cubicBezTo>
                    <a:pt x="697954" y="448638"/>
                    <a:pt x="682238" y="562081"/>
                    <a:pt x="682238" y="562081"/>
                  </a:cubicBezTo>
                  <a:cubicBezTo>
                    <a:pt x="682238" y="562081"/>
                    <a:pt x="634994" y="528077"/>
                    <a:pt x="632327" y="453306"/>
                  </a:cubicBezTo>
                  <a:cubicBezTo>
                    <a:pt x="629755" y="378439"/>
                    <a:pt x="675380" y="406443"/>
                    <a:pt x="686714" y="427683"/>
                  </a:cubicBezTo>
                  <a:close/>
                  <a:moveTo>
                    <a:pt x="604609" y="855927"/>
                  </a:moveTo>
                  <a:cubicBezTo>
                    <a:pt x="636613" y="832305"/>
                    <a:pt x="770344" y="840211"/>
                    <a:pt x="770344" y="840211"/>
                  </a:cubicBezTo>
                  <a:cubicBezTo>
                    <a:pt x="770344" y="840211"/>
                    <a:pt x="777773" y="917554"/>
                    <a:pt x="656711" y="939652"/>
                  </a:cubicBezTo>
                  <a:cubicBezTo>
                    <a:pt x="535934" y="961750"/>
                    <a:pt x="572605" y="879645"/>
                    <a:pt x="604609" y="855927"/>
                  </a:cubicBezTo>
                  <a:close/>
                  <a:moveTo>
                    <a:pt x="768058" y="1196732"/>
                  </a:moveTo>
                  <a:cubicBezTo>
                    <a:pt x="652520" y="1238547"/>
                    <a:pt x="674999" y="1151583"/>
                    <a:pt x="702621" y="1122913"/>
                  </a:cubicBezTo>
                  <a:cubicBezTo>
                    <a:pt x="730053" y="1094052"/>
                    <a:pt x="914648" y="1062048"/>
                    <a:pt x="914648" y="1062048"/>
                  </a:cubicBezTo>
                  <a:cubicBezTo>
                    <a:pt x="914648" y="1062048"/>
                    <a:pt x="883596" y="1155012"/>
                    <a:pt x="768058" y="1196732"/>
                  </a:cubicBezTo>
                  <a:close/>
                  <a:moveTo>
                    <a:pt x="1018661" y="765059"/>
                  </a:moveTo>
                  <a:cubicBezTo>
                    <a:pt x="1018661" y="765059"/>
                    <a:pt x="988847" y="714862"/>
                    <a:pt x="1016660" y="645425"/>
                  </a:cubicBezTo>
                  <a:cubicBezTo>
                    <a:pt x="1044473" y="575797"/>
                    <a:pt x="1074953" y="619803"/>
                    <a:pt x="1076763" y="643710"/>
                  </a:cubicBezTo>
                  <a:cubicBezTo>
                    <a:pt x="1078668" y="667618"/>
                    <a:pt x="1018661" y="765059"/>
                    <a:pt x="1018661" y="765059"/>
                  </a:cubicBezTo>
                  <a:close/>
                </a:path>
              </a:pathLst>
            </a:custGeom>
            <a:solidFill>
              <a:srgbClr val="CCDC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6" name="Freeform: Shape 285">
              <a:extLst>
                <a:ext uri="{FF2B5EF4-FFF2-40B4-BE49-F238E27FC236}">
                  <a16:creationId xmlns:a16="http://schemas.microsoft.com/office/drawing/2014/main" id="{5A5810DF-7981-4B87-AABE-D35765A534B4}"/>
                </a:ext>
              </a:extLst>
            </p:cNvPr>
            <p:cNvSpPr/>
            <p:nvPr/>
          </p:nvSpPr>
          <p:spPr>
            <a:xfrm>
              <a:off x="11233369" y="5397912"/>
              <a:ext cx="152400" cy="419100"/>
            </a:xfrm>
            <a:custGeom>
              <a:avLst/>
              <a:gdLst>
                <a:gd name="connsiteX0" fmla="*/ 109825 w 152400"/>
                <a:gd name="connsiteY0" fmla="*/ 305086 h 419100"/>
                <a:gd name="connsiteX1" fmla="*/ 111254 w 152400"/>
                <a:gd name="connsiteY1" fmla="*/ 419671 h 419100"/>
                <a:gd name="connsiteX2" fmla="*/ 383 w 152400"/>
                <a:gd name="connsiteY2" fmla="*/ 260604 h 419100"/>
                <a:gd name="connsiteX3" fmla="*/ 76011 w 152400"/>
                <a:gd name="connsiteY3" fmla="*/ 21241 h 419100"/>
                <a:gd name="connsiteX4" fmla="*/ 79059 w 152400"/>
                <a:gd name="connsiteY4" fmla="*/ 20669 h 419100"/>
                <a:gd name="connsiteX5" fmla="*/ 153450 w 152400"/>
                <a:gd name="connsiteY5" fmla="*/ 0 h 419100"/>
                <a:gd name="connsiteX6" fmla="*/ 109825 w 152400"/>
                <a:gd name="connsiteY6" fmla="*/ 30508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419100">
                  <a:moveTo>
                    <a:pt x="109825" y="305086"/>
                  </a:moveTo>
                  <a:cubicBezTo>
                    <a:pt x="108682" y="343567"/>
                    <a:pt x="109063" y="381857"/>
                    <a:pt x="111254" y="419671"/>
                  </a:cubicBezTo>
                  <a:cubicBezTo>
                    <a:pt x="16480" y="367475"/>
                    <a:pt x="4479" y="295942"/>
                    <a:pt x="383" y="260604"/>
                  </a:cubicBezTo>
                  <a:cubicBezTo>
                    <a:pt x="-5904" y="208407"/>
                    <a:pt x="67153" y="65532"/>
                    <a:pt x="76011" y="21241"/>
                  </a:cubicBezTo>
                  <a:cubicBezTo>
                    <a:pt x="77917" y="20955"/>
                    <a:pt x="79059" y="20669"/>
                    <a:pt x="79059" y="20669"/>
                  </a:cubicBezTo>
                  <a:cubicBezTo>
                    <a:pt x="79059" y="20669"/>
                    <a:pt x="108968" y="9335"/>
                    <a:pt x="153450" y="0"/>
                  </a:cubicBezTo>
                  <a:cubicBezTo>
                    <a:pt x="127923" y="97631"/>
                    <a:pt x="112969" y="199835"/>
                    <a:pt x="109825" y="305086"/>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7" name="Freeform: Shape 286">
              <a:extLst>
                <a:ext uri="{FF2B5EF4-FFF2-40B4-BE49-F238E27FC236}">
                  <a16:creationId xmlns:a16="http://schemas.microsoft.com/office/drawing/2014/main" id="{B8003C03-6310-41E4-AD10-40435A4C77A4}"/>
                </a:ext>
              </a:extLst>
            </p:cNvPr>
            <p:cNvSpPr/>
            <p:nvPr/>
          </p:nvSpPr>
          <p:spPr>
            <a:xfrm>
              <a:off x="11240002" y="5818631"/>
              <a:ext cx="200025" cy="438150"/>
            </a:xfrm>
            <a:custGeom>
              <a:avLst/>
              <a:gdLst>
                <a:gd name="connsiteX0" fmla="*/ 205491 w 200025"/>
                <a:gd name="connsiteY0" fmla="*/ 446818 h 438150"/>
                <a:gd name="connsiteX1" fmla="*/ 143102 w 200025"/>
                <a:gd name="connsiteY1" fmla="*/ 438912 h 438150"/>
                <a:gd name="connsiteX2" fmla="*/ 15372 w 200025"/>
                <a:gd name="connsiteY2" fmla="*/ 310134 h 438150"/>
                <a:gd name="connsiteX3" fmla="*/ 9276 w 200025"/>
                <a:gd name="connsiteY3" fmla="*/ 0 h 438150"/>
                <a:gd name="connsiteX4" fmla="*/ 110812 w 200025"/>
                <a:gd name="connsiteY4" fmla="*/ 75057 h 438150"/>
                <a:gd name="connsiteX5" fmla="*/ 205491 w 200025"/>
                <a:gd name="connsiteY5" fmla="*/ 44681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25" h="438150">
                  <a:moveTo>
                    <a:pt x="205491" y="446818"/>
                  </a:moveTo>
                  <a:cubicBezTo>
                    <a:pt x="177487" y="444341"/>
                    <a:pt x="155485" y="441769"/>
                    <a:pt x="143102" y="438912"/>
                  </a:cubicBezTo>
                  <a:cubicBezTo>
                    <a:pt x="79285" y="424053"/>
                    <a:pt x="34708" y="385953"/>
                    <a:pt x="15372" y="310134"/>
                  </a:cubicBezTo>
                  <a:cubicBezTo>
                    <a:pt x="-15203" y="191643"/>
                    <a:pt x="9276" y="0"/>
                    <a:pt x="9276" y="0"/>
                  </a:cubicBezTo>
                  <a:cubicBezTo>
                    <a:pt x="36898" y="29908"/>
                    <a:pt x="72427" y="54578"/>
                    <a:pt x="110812" y="75057"/>
                  </a:cubicBezTo>
                  <a:cubicBezTo>
                    <a:pt x="124814" y="205073"/>
                    <a:pt x="157199" y="329946"/>
                    <a:pt x="205491" y="446818"/>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8" name="Freeform: Shape 287">
              <a:extLst>
                <a:ext uri="{FF2B5EF4-FFF2-40B4-BE49-F238E27FC236}">
                  <a16:creationId xmlns:a16="http://schemas.microsoft.com/office/drawing/2014/main" id="{45720612-AA71-4F79-8551-F8399DEB2EAD}"/>
                </a:ext>
              </a:extLst>
            </p:cNvPr>
            <p:cNvSpPr/>
            <p:nvPr/>
          </p:nvSpPr>
          <p:spPr>
            <a:xfrm>
              <a:off x="11298113" y="6322258"/>
              <a:ext cx="428625" cy="428625"/>
            </a:xfrm>
            <a:custGeom>
              <a:avLst/>
              <a:gdLst>
                <a:gd name="connsiteX0" fmla="*/ 430844 w 428625"/>
                <a:gd name="connsiteY0" fmla="*/ 374293 h 428625"/>
                <a:gd name="connsiteX1" fmla="*/ 243392 w 428625"/>
                <a:gd name="connsiteY1" fmla="*/ 428014 h 428625"/>
                <a:gd name="connsiteX2" fmla="*/ 59846 w 428625"/>
                <a:gd name="connsiteY2" fmla="*/ 237323 h 428625"/>
                <a:gd name="connsiteX3" fmla="*/ 27746 w 428625"/>
                <a:gd name="connsiteY3" fmla="*/ 4818 h 428625"/>
                <a:gd name="connsiteX4" fmla="*/ 177289 w 428625"/>
                <a:gd name="connsiteY4" fmla="*/ 10152 h 428625"/>
                <a:gd name="connsiteX5" fmla="*/ 430844 w 428625"/>
                <a:gd name="connsiteY5" fmla="*/ 374293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625" h="428625">
                  <a:moveTo>
                    <a:pt x="430844" y="374293"/>
                  </a:moveTo>
                  <a:cubicBezTo>
                    <a:pt x="377600" y="387533"/>
                    <a:pt x="315592" y="404963"/>
                    <a:pt x="243392" y="428014"/>
                  </a:cubicBezTo>
                  <a:cubicBezTo>
                    <a:pt x="154619" y="456398"/>
                    <a:pt x="119282" y="344575"/>
                    <a:pt x="59846" y="237323"/>
                  </a:cubicBezTo>
                  <a:cubicBezTo>
                    <a:pt x="16412" y="158742"/>
                    <a:pt x="-31690" y="48538"/>
                    <a:pt x="27746" y="4818"/>
                  </a:cubicBezTo>
                  <a:cubicBezTo>
                    <a:pt x="40224" y="-4326"/>
                    <a:pt x="101279" y="722"/>
                    <a:pt x="177289" y="10152"/>
                  </a:cubicBezTo>
                  <a:cubicBezTo>
                    <a:pt x="241773" y="145217"/>
                    <a:pt x="327689" y="268089"/>
                    <a:pt x="430844" y="374293"/>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89" name="Freeform: Shape 288">
              <a:extLst>
                <a:ext uri="{FF2B5EF4-FFF2-40B4-BE49-F238E27FC236}">
                  <a16:creationId xmlns:a16="http://schemas.microsoft.com/office/drawing/2014/main" id="{A7D078D4-0710-4CD6-A6E2-6BFF737A8E6D}"/>
                </a:ext>
              </a:extLst>
            </p:cNvPr>
            <p:cNvSpPr/>
            <p:nvPr/>
          </p:nvSpPr>
          <p:spPr>
            <a:xfrm>
              <a:off x="11624719" y="6812279"/>
              <a:ext cx="390525" cy="276225"/>
            </a:xfrm>
            <a:custGeom>
              <a:avLst/>
              <a:gdLst>
                <a:gd name="connsiteX0" fmla="*/ 397227 w 390525"/>
                <a:gd name="connsiteY0" fmla="*/ 113824 h 276225"/>
                <a:gd name="connsiteX1" fmla="*/ 253971 w 390525"/>
                <a:gd name="connsiteY1" fmla="*/ 251936 h 276225"/>
                <a:gd name="connsiteX2" fmla="*/ 191868 w 390525"/>
                <a:gd name="connsiteY2" fmla="*/ 279083 h 276225"/>
                <a:gd name="connsiteX3" fmla="*/ 6893 w 390525"/>
                <a:gd name="connsiteY3" fmla="*/ 63246 h 276225"/>
                <a:gd name="connsiteX4" fmla="*/ 183772 w 390525"/>
                <a:gd name="connsiteY4" fmla="*/ 5429 h 276225"/>
                <a:gd name="connsiteX5" fmla="*/ 231588 w 390525"/>
                <a:gd name="connsiteY5" fmla="*/ 0 h 276225"/>
                <a:gd name="connsiteX6" fmla="*/ 397227 w 390525"/>
                <a:gd name="connsiteY6" fmla="*/ 11382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276225">
                  <a:moveTo>
                    <a:pt x="397227" y="113824"/>
                  </a:moveTo>
                  <a:cubicBezTo>
                    <a:pt x="337220" y="150400"/>
                    <a:pt x="278260" y="197644"/>
                    <a:pt x="253971" y="251936"/>
                  </a:cubicBezTo>
                  <a:cubicBezTo>
                    <a:pt x="243113" y="275939"/>
                    <a:pt x="216443" y="288703"/>
                    <a:pt x="191868" y="279083"/>
                  </a:cubicBezTo>
                  <a:cubicBezTo>
                    <a:pt x="111287" y="248221"/>
                    <a:pt x="-33207" y="175736"/>
                    <a:pt x="6893" y="63246"/>
                  </a:cubicBezTo>
                  <a:cubicBezTo>
                    <a:pt x="17085" y="34576"/>
                    <a:pt x="49279" y="19336"/>
                    <a:pt x="183772" y="5429"/>
                  </a:cubicBezTo>
                  <a:cubicBezTo>
                    <a:pt x="201584" y="3620"/>
                    <a:pt x="217300" y="1810"/>
                    <a:pt x="231588" y="0"/>
                  </a:cubicBezTo>
                  <a:cubicBezTo>
                    <a:pt x="283785" y="41910"/>
                    <a:pt x="339125" y="80010"/>
                    <a:pt x="397227" y="113824"/>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0" name="Freeform: Shape 289">
              <a:extLst>
                <a:ext uri="{FF2B5EF4-FFF2-40B4-BE49-F238E27FC236}">
                  <a16:creationId xmlns:a16="http://schemas.microsoft.com/office/drawing/2014/main" id="{DBD8C2FF-8DAC-427C-94C3-5E80D143367A}"/>
                </a:ext>
              </a:extLst>
            </p:cNvPr>
            <p:cNvSpPr/>
            <p:nvPr/>
          </p:nvSpPr>
          <p:spPr>
            <a:xfrm>
              <a:off x="12021484" y="6981062"/>
              <a:ext cx="400050" cy="219075"/>
            </a:xfrm>
            <a:custGeom>
              <a:avLst/>
              <a:gdLst>
                <a:gd name="connsiteX0" fmla="*/ 407180 w 400050"/>
                <a:gd name="connsiteY0" fmla="*/ 101632 h 219075"/>
                <a:gd name="connsiteX1" fmla="*/ 220299 w 400050"/>
                <a:gd name="connsiteY1" fmla="*/ 217646 h 219075"/>
                <a:gd name="connsiteX2" fmla="*/ 40372 w 400050"/>
                <a:gd name="connsiteY2" fmla="*/ 204883 h 219075"/>
                <a:gd name="connsiteX3" fmla="*/ 11988 w 400050"/>
                <a:gd name="connsiteY3" fmla="*/ 117348 h 219075"/>
                <a:gd name="connsiteX4" fmla="*/ 104856 w 400050"/>
                <a:gd name="connsiteY4" fmla="*/ 0 h 219075"/>
                <a:gd name="connsiteX5" fmla="*/ 407180 w 400050"/>
                <a:gd name="connsiteY5" fmla="*/ 1016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219075">
                  <a:moveTo>
                    <a:pt x="407180" y="101632"/>
                  </a:moveTo>
                  <a:cubicBezTo>
                    <a:pt x="370318" y="163449"/>
                    <a:pt x="302881" y="206692"/>
                    <a:pt x="220299" y="217646"/>
                  </a:cubicBezTo>
                  <a:cubicBezTo>
                    <a:pt x="154577" y="226600"/>
                    <a:pt x="95808" y="219742"/>
                    <a:pt x="40372" y="204883"/>
                  </a:cubicBezTo>
                  <a:cubicBezTo>
                    <a:pt x="2272" y="194500"/>
                    <a:pt x="-12492" y="148209"/>
                    <a:pt x="11988" y="117348"/>
                  </a:cubicBezTo>
                  <a:lnTo>
                    <a:pt x="104856" y="0"/>
                  </a:lnTo>
                  <a:cubicBezTo>
                    <a:pt x="200011" y="45053"/>
                    <a:pt x="301262" y="79343"/>
                    <a:pt x="407180" y="101632"/>
                  </a:cubicBezTo>
                  <a:close/>
                </a:path>
              </a:pathLst>
            </a:custGeom>
            <a:solidFill>
              <a:srgbClr val="D3E0FD"/>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1" name="Freeform: Shape 290">
              <a:extLst>
                <a:ext uri="{FF2B5EF4-FFF2-40B4-BE49-F238E27FC236}">
                  <a16:creationId xmlns:a16="http://schemas.microsoft.com/office/drawing/2014/main" id="{D9B0F125-33FD-4439-9D89-5C72F603721E}"/>
                </a:ext>
              </a:extLst>
            </p:cNvPr>
            <p:cNvSpPr/>
            <p:nvPr/>
          </p:nvSpPr>
          <p:spPr>
            <a:xfrm>
              <a:off x="11978131" y="7981378"/>
              <a:ext cx="1628775" cy="1000125"/>
            </a:xfrm>
            <a:custGeom>
              <a:avLst/>
              <a:gdLst>
                <a:gd name="connsiteX0" fmla="*/ 593217 w 1628775"/>
                <a:gd name="connsiteY0" fmla="*/ 1004316 h 1000125"/>
                <a:gd name="connsiteX1" fmla="*/ 1038701 w 1628775"/>
                <a:gd name="connsiteY1" fmla="*/ 1004316 h 1000125"/>
                <a:gd name="connsiteX2" fmla="*/ 1517237 w 1628775"/>
                <a:gd name="connsiteY2" fmla="*/ 607695 h 1000125"/>
                <a:gd name="connsiteX3" fmla="*/ 1632014 w 1628775"/>
                <a:gd name="connsiteY3" fmla="*/ 0 h 1000125"/>
                <a:gd name="connsiteX4" fmla="*/ 0 w 1628775"/>
                <a:gd name="connsiteY4" fmla="*/ 0 h 1000125"/>
                <a:gd name="connsiteX5" fmla="*/ 114776 w 1628775"/>
                <a:gd name="connsiteY5" fmla="*/ 607695 h 1000125"/>
                <a:gd name="connsiteX6" fmla="*/ 593217 w 1628775"/>
                <a:gd name="connsiteY6" fmla="*/ 1004316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775" h="1000125">
                  <a:moveTo>
                    <a:pt x="593217" y="1004316"/>
                  </a:moveTo>
                  <a:lnTo>
                    <a:pt x="1038701" y="1004316"/>
                  </a:lnTo>
                  <a:cubicBezTo>
                    <a:pt x="1272826" y="1004316"/>
                    <a:pt x="1473803" y="837724"/>
                    <a:pt x="1517237" y="607695"/>
                  </a:cubicBezTo>
                  <a:lnTo>
                    <a:pt x="1632014" y="0"/>
                  </a:lnTo>
                  <a:lnTo>
                    <a:pt x="0" y="0"/>
                  </a:lnTo>
                  <a:lnTo>
                    <a:pt x="114776" y="607695"/>
                  </a:lnTo>
                  <a:cubicBezTo>
                    <a:pt x="158210" y="837724"/>
                    <a:pt x="359188" y="1004316"/>
                    <a:pt x="593217" y="1004316"/>
                  </a:cubicBezTo>
                  <a:close/>
                </a:path>
              </a:pathLst>
            </a:custGeom>
            <a:solidFill>
              <a:srgbClr val="B2CDF9"/>
            </a:solidFill>
            <a:ln w="9525" cap="flat">
              <a:noFill/>
              <a:prstDash val="solid"/>
              <a:miter/>
            </a:ln>
          </p:spPr>
          <p:txBody>
            <a:bodyPr rtlCol="0" anchor="ctr"/>
            <a:lstStyle/>
            <a:p>
              <a:pPr defTabSz="228554"/>
              <a:endParaRPr lang="en-US" sz="900">
                <a:solidFill>
                  <a:srgbClr val="172144"/>
                </a:solidFill>
                <a:latin typeface="Calibri"/>
              </a:endParaRPr>
            </a:p>
          </p:txBody>
        </p:sp>
        <p:sp>
          <p:nvSpPr>
            <p:cNvPr id="292" name="Freeform: Shape 291">
              <a:extLst>
                <a:ext uri="{FF2B5EF4-FFF2-40B4-BE49-F238E27FC236}">
                  <a16:creationId xmlns:a16="http://schemas.microsoft.com/office/drawing/2014/main" id="{A556930B-80B2-44AE-B3A9-7B7761E79768}"/>
                </a:ext>
              </a:extLst>
            </p:cNvPr>
            <p:cNvSpPr/>
            <p:nvPr/>
          </p:nvSpPr>
          <p:spPr>
            <a:xfrm>
              <a:off x="11978176" y="7981479"/>
              <a:ext cx="1628775" cy="276225"/>
            </a:xfrm>
            <a:custGeom>
              <a:avLst/>
              <a:gdLst>
                <a:gd name="connsiteX0" fmla="*/ 1631918 w 1628775"/>
                <a:gd name="connsiteY0" fmla="*/ 277749 h 276225"/>
                <a:gd name="connsiteX1" fmla="*/ 0 w 1628775"/>
                <a:gd name="connsiteY1" fmla="*/ 277749 h 276225"/>
                <a:gd name="connsiteX2" fmla="*/ 0 w 1628775"/>
                <a:gd name="connsiteY2" fmla="*/ 0 h 276225"/>
                <a:gd name="connsiteX3" fmla="*/ 1631918 w 1628775"/>
                <a:gd name="connsiteY3" fmla="*/ 0 h 276225"/>
              </a:gdLst>
              <a:ahLst/>
              <a:cxnLst>
                <a:cxn ang="0">
                  <a:pos x="connsiteX0" y="connsiteY0"/>
                </a:cxn>
                <a:cxn ang="0">
                  <a:pos x="connsiteX1" y="connsiteY1"/>
                </a:cxn>
                <a:cxn ang="0">
                  <a:pos x="connsiteX2" y="connsiteY2"/>
                </a:cxn>
                <a:cxn ang="0">
                  <a:pos x="connsiteX3" y="connsiteY3"/>
                </a:cxn>
              </a:cxnLst>
              <a:rect l="l" t="t" r="r" b="b"/>
              <a:pathLst>
                <a:path w="1628775" h="276225">
                  <a:moveTo>
                    <a:pt x="1631918" y="277749"/>
                  </a:moveTo>
                  <a:lnTo>
                    <a:pt x="0" y="277749"/>
                  </a:lnTo>
                  <a:lnTo>
                    <a:pt x="0" y="0"/>
                  </a:lnTo>
                  <a:lnTo>
                    <a:pt x="1631918" y="0"/>
                  </a:lnTo>
                  <a:close/>
                </a:path>
              </a:pathLst>
            </a:custGeom>
            <a:solidFill>
              <a:srgbClr val="6586DC"/>
            </a:solidFill>
            <a:ln w="9525" cap="flat">
              <a:noFill/>
              <a:prstDash val="solid"/>
              <a:miter/>
            </a:ln>
          </p:spPr>
          <p:txBody>
            <a:bodyPr rtlCol="0" anchor="ctr"/>
            <a:lstStyle/>
            <a:p>
              <a:pPr defTabSz="228554"/>
              <a:endParaRPr lang="en-US" sz="900">
                <a:solidFill>
                  <a:srgbClr val="172144"/>
                </a:solidFill>
                <a:latin typeface="Calibri"/>
              </a:endParaRPr>
            </a:p>
          </p:txBody>
        </p:sp>
      </p:grpSp>
      <p:grpSp>
        <p:nvGrpSpPr>
          <p:cNvPr id="154" name="Group 153">
            <a:extLst>
              <a:ext uri="{FF2B5EF4-FFF2-40B4-BE49-F238E27FC236}">
                <a16:creationId xmlns:a16="http://schemas.microsoft.com/office/drawing/2014/main" id="{B7C22F66-B046-45F5-95CF-C998D5EB9D18}"/>
              </a:ext>
            </a:extLst>
          </p:cNvPr>
          <p:cNvGrpSpPr/>
          <p:nvPr/>
        </p:nvGrpSpPr>
        <p:grpSpPr>
          <a:xfrm>
            <a:off x="3199079" y="3265002"/>
            <a:ext cx="2343391" cy="1654160"/>
            <a:chOff x="17029828" y="5557001"/>
            <a:chExt cx="1150338" cy="812004"/>
          </a:xfrm>
        </p:grpSpPr>
        <p:sp>
          <p:nvSpPr>
            <p:cNvPr id="155" name="Freeform: Shape 154">
              <a:extLst>
                <a:ext uri="{FF2B5EF4-FFF2-40B4-BE49-F238E27FC236}">
                  <a16:creationId xmlns:a16="http://schemas.microsoft.com/office/drawing/2014/main" id="{35522AFD-07BA-4F64-A463-E5A900337EB6}"/>
                </a:ext>
              </a:extLst>
            </p:cNvPr>
            <p:cNvSpPr/>
            <p:nvPr/>
          </p:nvSpPr>
          <p:spPr>
            <a:xfrm>
              <a:off x="17549685" y="5581564"/>
              <a:ext cx="446602" cy="751103"/>
            </a:xfrm>
            <a:custGeom>
              <a:avLst/>
              <a:gdLst>
                <a:gd name="connsiteX0" fmla="*/ 447697 w 446601"/>
                <a:gd name="connsiteY0" fmla="*/ 382623 h 751103"/>
                <a:gd name="connsiteX1" fmla="*/ 213028 w 446601"/>
                <a:gd name="connsiteY1" fmla="*/ 751509 h 751103"/>
                <a:gd name="connsiteX2" fmla="*/ 163564 w 446601"/>
                <a:gd name="connsiteY2" fmla="*/ 666723 h 751103"/>
                <a:gd name="connsiteX3" fmla="*/ 994 w 446601"/>
                <a:gd name="connsiteY3" fmla="*/ 533047 h 751103"/>
                <a:gd name="connsiteX4" fmla="*/ 128613 w 446601"/>
                <a:gd name="connsiteY4" fmla="*/ 350718 h 751103"/>
                <a:gd name="connsiteX5" fmla="*/ 17708 w 446601"/>
                <a:gd name="connsiteY5" fmla="*/ 163822 h 751103"/>
                <a:gd name="connsiteX6" fmla="*/ 180176 w 446601"/>
                <a:gd name="connsiteY6" fmla="*/ 0 h 751103"/>
                <a:gd name="connsiteX7" fmla="*/ 447697 w 446601"/>
                <a:gd name="connsiteY7" fmla="*/ 382623 h 75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601" h="751103">
                  <a:moveTo>
                    <a:pt x="447697" y="382623"/>
                  </a:moveTo>
                  <a:cubicBezTo>
                    <a:pt x="447697" y="545836"/>
                    <a:pt x="351678" y="686617"/>
                    <a:pt x="213028" y="751509"/>
                  </a:cubicBezTo>
                  <a:cubicBezTo>
                    <a:pt x="214753" y="717507"/>
                    <a:pt x="208393" y="672339"/>
                    <a:pt x="163564" y="666723"/>
                  </a:cubicBezTo>
                  <a:cubicBezTo>
                    <a:pt x="90618" y="657621"/>
                    <a:pt x="-11153" y="593811"/>
                    <a:pt x="994" y="533047"/>
                  </a:cubicBezTo>
                  <a:cubicBezTo>
                    <a:pt x="13140" y="472248"/>
                    <a:pt x="160519" y="457057"/>
                    <a:pt x="128613" y="350718"/>
                  </a:cubicBezTo>
                  <a:cubicBezTo>
                    <a:pt x="96709" y="244345"/>
                    <a:pt x="17708" y="270194"/>
                    <a:pt x="17708" y="163822"/>
                  </a:cubicBezTo>
                  <a:cubicBezTo>
                    <a:pt x="17708" y="57449"/>
                    <a:pt x="180176" y="0"/>
                    <a:pt x="180176" y="0"/>
                  </a:cubicBezTo>
                  <a:cubicBezTo>
                    <a:pt x="336284" y="57043"/>
                    <a:pt x="447697" y="206858"/>
                    <a:pt x="447697" y="382623"/>
                  </a:cubicBezTo>
                  <a:close/>
                </a:path>
              </a:pathLst>
            </a:custGeom>
            <a:solidFill>
              <a:srgbClr val="FF2D5E"/>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6" name="Freeform: Shape 155">
              <a:extLst>
                <a:ext uri="{FF2B5EF4-FFF2-40B4-BE49-F238E27FC236}">
                  <a16:creationId xmlns:a16="http://schemas.microsoft.com/office/drawing/2014/main" id="{F170B5BE-60E6-4BD8-8485-FD0109A77DC0}"/>
                </a:ext>
              </a:extLst>
            </p:cNvPr>
            <p:cNvSpPr/>
            <p:nvPr/>
          </p:nvSpPr>
          <p:spPr>
            <a:xfrm>
              <a:off x="17182976" y="5557001"/>
              <a:ext cx="578553" cy="812004"/>
            </a:xfrm>
            <a:custGeom>
              <a:avLst/>
              <a:gdLst>
                <a:gd name="connsiteX0" fmla="*/ 579737 w 578552"/>
                <a:gd name="connsiteY0" fmla="*/ 776106 h 812003"/>
                <a:gd name="connsiteX1" fmla="*/ 407186 w 578552"/>
                <a:gd name="connsiteY1" fmla="*/ 814406 h 812003"/>
                <a:gd name="connsiteX2" fmla="*/ 0 w 578552"/>
                <a:gd name="connsiteY2" fmla="*/ 407220 h 812003"/>
                <a:gd name="connsiteX3" fmla="*/ 407186 w 578552"/>
                <a:gd name="connsiteY3" fmla="*/ 0 h 812003"/>
                <a:gd name="connsiteX4" fmla="*/ 546885 w 578552"/>
                <a:gd name="connsiteY4" fmla="*/ 24597 h 812003"/>
                <a:gd name="connsiteX5" fmla="*/ 384416 w 578552"/>
                <a:gd name="connsiteY5" fmla="*/ 188419 h 812003"/>
                <a:gd name="connsiteX6" fmla="*/ 495322 w 578552"/>
                <a:gd name="connsiteY6" fmla="*/ 375315 h 812003"/>
                <a:gd name="connsiteX7" fmla="*/ 367703 w 578552"/>
                <a:gd name="connsiteY7" fmla="*/ 557643 h 812003"/>
                <a:gd name="connsiteX8" fmla="*/ 530272 w 578552"/>
                <a:gd name="connsiteY8" fmla="*/ 691320 h 812003"/>
                <a:gd name="connsiteX9" fmla="*/ 579737 w 578552"/>
                <a:gd name="connsiteY9" fmla="*/ 776106 h 81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552" h="812003">
                  <a:moveTo>
                    <a:pt x="579737" y="776106"/>
                  </a:moveTo>
                  <a:cubicBezTo>
                    <a:pt x="527328" y="800703"/>
                    <a:pt x="468865" y="814406"/>
                    <a:pt x="407186" y="814406"/>
                  </a:cubicBezTo>
                  <a:cubicBezTo>
                    <a:pt x="182329" y="814406"/>
                    <a:pt x="0" y="632111"/>
                    <a:pt x="0" y="407220"/>
                  </a:cubicBezTo>
                  <a:cubicBezTo>
                    <a:pt x="0" y="182329"/>
                    <a:pt x="182329" y="0"/>
                    <a:pt x="407186" y="0"/>
                  </a:cubicBezTo>
                  <a:cubicBezTo>
                    <a:pt x="456245" y="0"/>
                    <a:pt x="503308" y="8695"/>
                    <a:pt x="546885" y="24597"/>
                  </a:cubicBezTo>
                  <a:cubicBezTo>
                    <a:pt x="546885" y="24597"/>
                    <a:pt x="384416" y="82046"/>
                    <a:pt x="384416" y="188419"/>
                  </a:cubicBezTo>
                  <a:cubicBezTo>
                    <a:pt x="384416" y="294791"/>
                    <a:pt x="463418" y="268942"/>
                    <a:pt x="495322" y="375315"/>
                  </a:cubicBezTo>
                  <a:cubicBezTo>
                    <a:pt x="527227" y="481653"/>
                    <a:pt x="379849" y="496845"/>
                    <a:pt x="367703" y="557643"/>
                  </a:cubicBezTo>
                  <a:cubicBezTo>
                    <a:pt x="355556" y="618408"/>
                    <a:pt x="457327" y="682218"/>
                    <a:pt x="530272" y="691320"/>
                  </a:cubicBezTo>
                  <a:cubicBezTo>
                    <a:pt x="575102" y="696902"/>
                    <a:pt x="581462" y="742070"/>
                    <a:pt x="579737" y="776106"/>
                  </a:cubicBezTo>
                  <a:close/>
                </a:path>
              </a:pathLst>
            </a:custGeom>
            <a:solidFill>
              <a:srgbClr val="EA1149"/>
            </a:solidFill>
            <a:ln w="3383" cap="flat">
              <a:noFill/>
              <a:prstDash val="solid"/>
              <a:miter/>
            </a:ln>
            <a:effectLst>
              <a:outerShdw blurRad="990600" sx="102000" sy="102000" algn="ctr" rotWithShape="0">
                <a:schemeClr val="accent1"/>
              </a:outerShdw>
            </a:effectLst>
          </p:spPr>
          <p:txBody>
            <a:bodyPr rtlCol="0" anchor="ctr"/>
            <a:lstStyle/>
            <a:p>
              <a:pPr defTabSz="228554"/>
              <a:endParaRPr lang="en-US" sz="900">
                <a:solidFill>
                  <a:srgbClr val="172144"/>
                </a:solidFill>
                <a:latin typeface="Calibri"/>
              </a:endParaRPr>
            </a:p>
          </p:txBody>
        </p:sp>
        <p:sp>
          <p:nvSpPr>
            <p:cNvPr id="157" name="Freeform: Shape 156">
              <a:extLst>
                <a:ext uri="{FF2B5EF4-FFF2-40B4-BE49-F238E27FC236}">
                  <a16:creationId xmlns:a16="http://schemas.microsoft.com/office/drawing/2014/main" id="{ACA965AD-72C6-4B05-AA13-B2407CF08C4D}"/>
                </a:ext>
              </a:extLst>
            </p:cNvPr>
            <p:cNvSpPr/>
            <p:nvPr/>
          </p:nvSpPr>
          <p:spPr>
            <a:xfrm>
              <a:off x="17614320" y="6074992"/>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8" name="Freeform: Shape 157">
              <a:extLst>
                <a:ext uri="{FF2B5EF4-FFF2-40B4-BE49-F238E27FC236}">
                  <a16:creationId xmlns:a16="http://schemas.microsoft.com/office/drawing/2014/main" id="{B68D5516-924C-414E-83EB-662EF86FC7C1}"/>
                </a:ext>
              </a:extLst>
            </p:cNvPr>
            <p:cNvSpPr/>
            <p:nvPr/>
          </p:nvSpPr>
          <p:spPr>
            <a:xfrm>
              <a:off x="17646461" y="5682050"/>
              <a:ext cx="115034" cy="98117"/>
            </a:xfrm>
            <a:custGeom>
              <a:avLst/>
              <a:gdLst>
                <a:gd name="connsiteX0" fmla="*/ 116523 w 115033"/>
                <a:gd name="connsiteY0" fmla="*/ 50310 h 98117"/>
                <a:gd name="connsiteX1" fmla="*/ 58261 w 115033"/>
                <a:gd name="connsiteY1" fmla="*/ 100621 h 98117"/>
                <a:gd name="connsiteX2" fmla="*/ -1 w 115033"/>
                <a:gd name="connsiteY2" fmla="*/ 50310 h 98117"/>
                <a:gd name="connsiteX3" fmla="*/ 58261 w 115033"/>
                <a:gd name="connsiteY3" fmla="*/ 0 h 98117"/>
                <a:gd name="connsiteX4" fmla="*/ 116523 w 115033"/>
                <a:gd name="connsiteY4" fmla="*/ 50310 h 98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33" h="98117">
                  <a:moveTo>
                    <a:pt x="116523" y="50310"/>
                  </a:moveTo>
                  <a:cubicBezTo>
                    <a:pt x="116523" y="78096"/>
                    <a:pt x="90439" y="100621"/>
                    <a:pt x="58261" y="100621"/>
                  </a:cubicBezTo>
                  <a:cubicBezTo>
                    <a:pt x="26084" y="100621"/>
                    <a:pt x="-1" y="78096"/>
                    <a:pt x="-1" y="50310"/>
                  </a:cubicBezTo>
                  <a:cubicBezTo>
                    <a:pt x="-1" y="22525"/>
                    <a:pt x="26083" y="0"/>
                    <a:pt x="58261" y="0"/>
                  </a:cubicBezTo>
                  <a:cubicBezTo>
                    <a:pt x="90437" y="0"/>
                    <a:pt x="116523" y="22525"/>
                    <a:pt x="116523" y="50310"/>
                  </a:cubicBezTo>
                  <a:close/>
                </a:path>
              </a:pathLst>
            </a:custGeom>
            <a:solidFill>
              <a:srgbClr val="FC4475"/>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59" name="Freeform: Shape 158">
              <a:extLst>
                <a:ext uri="{FF2B5EF4-FFF2-40B4-BE49-F238E27FC236}">
                  <a16:creationId xmlns:a16="http://schemas.microsoft.com/office/drawing/2014/main" id="{14F0358B-6CB6-4FA3-8847-B26A962E06F7}"/>
                </a:ext>
              </a:extLst>
            </p:cNvPr>
            <p:cNvSpPr/>
            <p:nvPr/>
          </p:nvSpPr>
          <p:spPr>
            <a:xfrm>
              <a:off x="17447724" y="5885389"/>
              <a:ext cx="165784" cy="142101"/>
            </a:xfrm>
            <a:custGeom>
              <a:avLst/>
              <a:gdLst>
                <a:gd name="connsiteX0" fmla="*/ 166597 w 165784"/>
                <a:gd name="connsiteY0" fmla="*/ 71964 h 142100"/>
                <a:gd name="connsiteX1" fmla="*/ 83298 w 165784"/>
                <a:gd name="connsiteY1" fmla="*/ 143928 h 142100"/>
                <a:gd name="connsiteX2" fmla="*/ 0 w 165784"/>
                <a:gd name="connsiteY2" fmla="*/ 71964 h 142100"/>
                <a:gd name="connsiteX3" fmla="*/ 83298 w 165784"/>
                <a:gd name="connsiteY3" fmla="*/ 0 h 142100"/>
                <a:gd name="connsiteX4" fmla="*/ 166597 w 165784"/>
                <a:gd name="connsiteY4" fmla="*/ 71964 h 14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84" h="142100">
                  <a:moveTo>
                    <a:pt x="166597" y="71964"/>
                  </a:moveTo>
                  <a:cubicBezTo>
                    <a:pt x="166597" y="111708"/>
                    <a:pt x="129302" y="143928"/>
                    <a:pt x="83298" y="143928"/>
                  </a:cubicBezTo>
                  <a:cubicBezTo>
                    <a:pt x="37294" y="143928"/>
                    <a:pt x="0" y="111708"/>
                    <a:pt x="0" y="71964"/>
                  </a:cubicBezTo>
                  <a:cubicBezTo>
                    <a:pt x="0" y="32219"/>
                    <a:pt x="37294" y="0"/>
                    <a:pt x="83298" y="0"/>
                  </a:cubicBezTo>
                  <a:cubicBezTo>
                    <a:pt x="129302" y="0"/>
                    <a:pt x="166597" y="32219"/>
                    <a:pt x="166597" y="71964"/>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0" name="Freeform: Shape 159">
              <a:extLst>
                <a:ext uri="{FF2B5EF4-FFF2-40B4-BE49-F238E27FC236}">
                  <a16:creationId xmlns:a16="http://schemas.microsoft.com/office/drawing/2014/main" id="{3AC7BFDF-1940-47F5-AE4C-D314832FF427}"/>
                </a:ext>
              </a:extLst>
            </p:cNvPr>
            <p:cNvSpPr/>
            <p:nvPr/>
          </p:nvSpPr>
          <p:spPr>
            <a:xfrm>
              <a:off x="17359655" y="6144317"/>
              <a:ext cx="71050" cy="60900"/>
            </a:xfrm>
            <a:custGeom>
              <a:avLst/>
              <a:gdLst>
                <a:gd name="connsiteX0" fmla="*/ 72472 w 71050"/>
                <a:gd name="connsiteY0" fmla="*/ 31296 h 60900"/>
                <a:gd name="connsiteX1" fmla="*/ 36236 w 71050"/>
                <a:gd name="connsiteY1" fmla="*/ 62592 h 60900"/>
                <a:gd name="connsiteX2" fmla="*/ 1 w 71050"/>
                <a:gd name="connsiteY2" fmla="*/ 31296 h 60900"/>
                <a:gd name="connsiteX3" fmla="*/ 36236 w 71050"/>
                <a:gd name="connsiteY3" fmla="*/ 0 h 60900"/>
                <a:gd name="connsiteX4" fmla="*/ 72472 w 71050"/>
                <a:gd name="connsiteY4" fmla="*/ 31296 h 6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50" h="60900">
                  <a:moveTo>
                    <a:pt x="72472" y="31296"/>
                  </a:moveTo>
                  <a:cubicBezTo>
                    <a:pt x="72472" y="48580"/>
                    <a:pt x="56249" y="62592"/>
                    <a:pt x="36236" y="62592"/>
                  </a:cubicBezTo>
                  <a:cubicBezTo>
                    <a:pt x="16223" y="62592"/>
                    <a:pt x="1" y="48580"/>
                    <a:pt x="1" y="31296"/>
                  </a:cubicBezTo>
                  <a:cubicBezTo>
                    <a:pt x="1" y="14012"/>
                    <a:pt x="16223" y="0"/>
                    <a:pt x="36236" y="0"/>
                  </a:cubicBezTo>
                  <a:cubicBezTo>
                    <a:pt x="56249" y="0"/>
                    <a:pt x="72472" y="14012"/>
                    <a:pt x="72472" y="31296"/>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1" name="Freeform: Shape 160">
              <a:extLst>
                <a:ext uri="{FF2B5EF4-FFF2-40B4-BE49-F238E27FC236}">
                  <a16:creationId xmlns:a16="http://schemas.microsoft.com/office/drawing/2014/main" id="{16060D4A-3460-4F11-9481-9F1FCCB29665}"/>
                </a:ext>
              </a:extLst>
            </p:cNvPr>
            <p:cNvSpPr/>
            <p:nvPr/>
          </p:nvSpPr>
          <p:spPr>
            <a:xfrm>
              <a:off x="17308668" y="5712364"/>
              <a:ext cx="101500" cy="87967"/>
            </a:xfrm>
            <a:custGeom>
              <a:avLst/>
              <a:gdLst>
                <a:gd name="connsiteX0" fmla="*/ 101974 w 101500"/>
                <a:gd name="connsiteY0" fmla="*/ 44051 h 87967"/>
                <a:gd name="connsiteX1" fmla="*/ 50988 w 101500"/>
                <a:gd name="connsiteY1" fmla="*/ 88102 h 87967"/>
                <a:gd name="connsiteX2" fmla="*/ 1 w 101500"/>
                <a:gd name="connsiteY2" fmla="*/ 44051 h 87967"/>
                <a:gd name="connsiteX3" fmla="*/ 50988 w 101500"/>
                <a:gd name="connsiteY3" fmla="*/ 0 h 87967"/>
                <a:gd name="connsiteX4" fmla="*/ 101974 w 101500"/>
                <a:gd name="connsiteY4" fmla="*/ 44051 h 8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 h="87967">
                  <a:moveTo>
                    <a:pt x="101974" y="44051"/>
                  </a:moveTo>
                  <a:cubicBezTo>
                    <a:pt x="101974" y="68380"/>
                    <a:pt x="79146" y="88102"/>
                    <a:pt x="50988" y="88102"/>
                  </a:cubicBezTo>
                  <a:cubicBezTo>
                    <a:pt x="22829" y="88102"/>
                    <a:pt x="1" y="68380"/>
                    <a:pt x="1" y="44051"/>
                  </a:cubicBezTo>
                  <a:cubicBezTo>
                    <a:pt x="1" y="19722"/>
                    <a:pt x="22829" y="0"/>
                    <a:pt x="50988" y="0"/>
                  </a:cubicBezTo>
                  <a:cubicBezTo>
                    <a:pt x="79146" y="0"/>
                    <a:pt x="101974" y="19722"/>
                    <a:pt x="101974" y="44051"/>
                  </a:cubicBezTo>
                  <a:close/>
                </a:path>
              </a:pathLst>
            </a:custGeom>
            <a:solidFill>
              <a:srgbClr val="D30943"/>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62" name="Freeform: Shape 161">
              <a:extLst>
                <a:ext uri="{FF2B5EF4-FFF2-40B4-BE49-F238E27FC236}">
                  <a16:creationId xmlns:a16="http://schemas.microsoft.com/office/drawing/2014/main" id="{416797D1-FD2E-479A-ADB2-3AC98D13DA76}"/>
                </a:ext>
              </a:extLst>
            </p:cNvPr>
            <p:cNvSpPr/>
            <p:nvPr/>
          </p:nvSpPr>
          <p:spPr>
            <a:xfrm>
              <a:off x="17029828" y="5658977"/>
              <a:ext cx="1150338" cy="568402"/>
            </a:xfrm>
            <a:custGeom>
              <a:avLst/>
              <a:gdLst>
                <a:gd name="connsiteX0" fmla="*/ 1017527 w 1150338"/>
                <a:gd name="connsiteY0" fmla="*/ 252531 h 568402"/>
                <a:gd name="connsiteX1" fmla="*/ 956288 w 1150338"/>
                <a:gd name="connsiteY1" fmla="*/ 211254 h 568402"/>
                <a:gd name="connsiteX2" fmla="*/ 967487 w 1150338"/>
                <a:gd name="connsiteY2" fmla="*/ 299763 h 568402"/>
                <a:gd name="connsiteX3" fmla="*/ 977230 w 1150338"/>
                <a:gd name="connsiteY3" fmla="*/ 306868 h 568402"/>
                <a:gd name="connsiteX4" fmla="*/ 1082859 w 1150338"/>
                <a:gd name="connsiteY4" fmla="*/ 438311 h 568402"/>
                <a:gd name="connsiteX5" fmla="*/ 1081336 w 1150338"/>
                <a:gd name="connsiteY5" fmla="*/ 448630 h 568402"/>
                <a:gd name="connsiteX6" fmla="*/ 917482 w 1150338"/>
                <a:gd name="connsiteY6" fmla="*/ 502628 h 568402"/>
                <a:gd name="connsiteX7" fmla="*/ 913996 w 1150338"/>
                <a:gd name="connsiteY7" fmla="*/ 502696 h 568402"/>
                <a:gd name="connsiteX8" fmla="*/ 531408 w 1150338"/>
                <a:gd name="connsiteY8" fmla="*/ 435976 h 568402"/>
                <a:gd name="connsiteX9" fmla="*/ 527111 w 1150338"/>
                <a:gd name="connsiteY9" fmla="*/ 434623 h 568402"/>
                <a:gd name="connsiteX10" fmla="*/ 173484 w 1150338"/>
                <a:gd name="connsiteY10" fmla="*/ 263527 h 568402"/>
                <a:gd name="connsiteX11" fmla="*/ 157006 w 1150338"/>
                <a:gd name="connsiteY11" fmla="*/ 250907 h 568402"/>
                <a:gd name="connsiteX12" fmla="*/ 69378 w 1150338"/>
                <a:gd name="connsiteY12" fmla="*/ 121799 h 568402"/>
                <a:gd name="connsiteX13" fmla="*/ 230627 w 1150338"/>
                <a:gd name="connsiteY13" fmla="*/ 67868 h 568402"/>
                <a:gd name="connsiteX14" fmla="*/ 291223 w 1150338"/>
                <a:gd name="connsiteY14" fmla="*/ 1250 h 568402"/>
                <a:gd name="connsiteX15" fmla="*/ 235838 w 1150338"/>
                <a:gd name="connsiteY15" fmla="*/ 66 h 568402"/>
                <a:gd name="connsiteX16" fmla="*/ 4992 w 1150338"/>
                <a:gd name="connsiteY16" fmla="*/ 100991 h 568402"/>
                <a:gd name="connsiteX17" fmla="*/ 133187 w 1150338"/>
                <a:gd name="connsiteY17" fmla="*/ 317897 h 568402"/>
                <a:gd name="connsiteX18" fmla="*/ 153995 w 1150338"/>
                <a:gd name="connsiteY18" fmla="*/ 332784 h 568402"/>
                <a:gd name="connsiteX19" fmla="*/ 506302 w 1150338"/>
                <a:gd name="connsiteY19" fmla="*/ 499008 h 568402"/>
                <a:gd name="connsiteX20" fmla="*/ 534385 w 1150338"/>
                <a:gd name="connsiteY20" fmla="*/ 507805 h 568402"/>
                <a:gd name="connsiteX21" fmla="*/ 871332 w 1150338"/>
                <a:gd name="connsiteY21" fmla="*/ 569720 h 568402"/>
                <a:gd name="connsiteX22" fmla="*/ 904895 w 1150338"/>
                <a:gd name="connsiteY22" fmla="*/ 570430 h 568402"/>
                <a:gd name="connsiteX23" fmla="*/ 914876 w 1150338"/>
                <a:gd name="connsiteY23" fmla="*/ 570363 h 568402"/>
                <a:gd name="connsiteX24" fmla="*/ 1071356 w 1150338"/>
                <a:gd name="connsiteY24" fmla="*/ 543398 h 568402"/>
                <a:gd name="connsiteX25" fmla="*/ 1145722 w 1150338"/>
                <a:gd name="connsiteY25" fmla="*/ 469438 h 568402"/>
                <a:gd name="connsiteX26" fmla="*/ 1017527 w 1150338"/>
                <a:gd name="connsiteY26" fmla="*/ 252531 h 5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50338" h="568402">
                  <a:moveTo>
                    <a:pt x="1017527" y="252531"/>
                  </a:moveTo>
                  <a:cubicBezTo>
                    <a:pt x="998647" y="238524"/>
                    <a:pt x="978179" y="224720"/>
                    <a:pt x="956288" y="211254"/>
                  </a:cubicBezTo>
                  <a:cubicBezTo>
                    <a:pt x="963122" y="239708"/>
                    <a:pt x="966980" y="269346"/>
                    <a:pt x="967487" y="299763"/>
                  </a:cubicBezTo>
                  <a:cubicBezTo>
                    <a:pt x="970802" y="302131"/>
                    <a:pt x="974050" y="304499"/>
                    <a:pt x="977230" y="306868"/>
                  </a:cubicBezTo>
                  <a:cubicBezTo>
                    <a:pt x="1055522" y="364926"/>
                    <a:pt x="1082859" y="410939"/>
                    <a:pt x="1082859" y="438311"/>
                  </a:cubicBezTo>
                  <a:cubicBezTo>
                    <a:pt x="1082859" y="442134"/>
                    <a:pt x="1082317" y="445551"/>
                    <a:pt x="1081336" y="448630"/>
                  </a:cubicBezTo>
                  <a:cubicBezTo>
                    <a:pt x="1073284" y="473565"/>
                    <a:pt x="1025985" y="500700"/>
                    <a:pt x="917482" y="502628"/>
                  </a:cubicBezTo>
                  <a:cubicBezTo>
                    <a:pt x="916330" y="502662"/>
                    <a:pt x="915180" y="502696"/>
                    <a:pt x="913996" y="502696"/>
                  </a:cubicBezTo>
                  <a:cubicBezTo>
                    <a:pt x="806034" y="504083"/>
                    <a:pt x="670259" y="480433"/>
                    <a:pt x="531408" y="435976"/>
                  </a:cubicBezTo>
                  <a:cubicBezTo>
                    <a:pt x="529986" y="435536"/>
                    <a:pt x="528532" y="435097"/>
                    <a:pt x="527111" y="434623"/>
                  </a:cubicBezTo>
                  <a:cubicBezTo>
                    <a:pt x="386735" y="389286"/>
                    <a:pt x="261180" y="328555"/>
                    <a:pt x="173484" y="263527"/>
                  </a:cubicBezTo>
                  <a:cubicBezTo>
                    <a:pt x="167698" y="259264"/>
                    <a:pt x="162217" y="255035"/>
                    <a:pt x="157006" y="250907"/>
                  </a:cubicBezTo>
                  <a:cubicBezTo>
                    <a:pt x="81456" y="191022"/>
                    <a:pt x="61765" y="145347"/>
                    <a:pt x="69378" y="121799"/>
                  </a:cubicBezTo>
                  <a:cubicBezTo>
                    <a:pt x="77362" y="97066"/>
                    <a:pt x="123984" y="70169"/>
                    <a:pt x="230627" y="67868"/>
                  </a:cubicBezTo>
                  <a:cubicBezTo>
                    <a:pt x="248322" y="43474"/>
                    <a:pt x="268657" y="21110"/>
                    <a:pt x="291223" y="1250"/>
                  </a:cubicBezTo>
                  <a:cubicBezTo>
                    <a:pt x="272141" y="235"/>
                    <a:pt x="253668" y="-171"/>
                    <a:pt x="235838" y="66"/>
                  </a:cubicBezTo>
                  <a:cubicBezTo>
                    <a:pt x="105579" y="1757"/>
                    <a:pt x="25766" y="36673"/>
                    <a:pt x="4992" y="100991"/>
                  </a:cubicBezTo>
                  <a:cubicBezTo>
                    <a:pt x="-15782" y="165342"/>
                    <a:pt x="28540" y="240317"/>
                    <a:pt x="133187" y="317897"/>
                  </a:cubicBezTo>
                  <a:cubicBezTo>
                    <a:pt x="139919" y="322905"/>
                    <a:pt x="146856" y="327844"/>
                    <a:pt x="153995" y="332784"/>
                  </a:cubicBezTo>
                  <a:cubicBezTo>
                    <a:pt x="245819" y="396357"/>
                    <a:pt x="369751" y="454923"/>
                    <a:pt x="506302" y="499008"/>
                  </a:cubicBezTo>
                  <a:cubicBezTo>
                    <a:pt x="515674" y="502019"/>
                    <a:pt x="525013" y="504963"/>
                    <a:pt x="534385" y="507805"/>
                  </a:cubicBezTo>
                  <a:cubicBezTo>
                    <a:pt x="654020" y="544243"/>
                    <a:pt x="771152" y="565728"/>
                    <a:pt x="871332" y="569720"/>
                  </a:cubicBezTo>
                  <a:cubicBezTo>
                    <a:pt x="882735" y="570194"/>
                    <a:pt x="893934" y="570430"/>
                    <a:pt x="904895" y="570430"/>
                  </a:cubicBezTo>
                  <a:cubicBezTo>
                    <a:pt x="908245" y="570430"/>
                    <a:pt x="911561" y="570397"/>
                    <a:pt x="914876" y="570363"/>
                  </a:cubicBezTo>
                  <a:cubicBezTo>
                    <a:pt x="979971" y="569517"/>
                    <a:pt x="1032515" y="560348"/>
                    <a:pt x="1071356" y="543398"/>
                  </a:cubicBezTo>
                  <a:cubicBezTo>
                    <a:pt x="1110162" y="526413"/>
                    <a:pt x="1135336" y="501613"/>
                    <a:pt x="1145722" y="469438"/>
                  </a:cubicBezTo>
                  <a:cubicBezTo>
                    <a:pt x="1166496" y="405086"/>
                    <a:pt x="1122174" y="330077"/>
                    <a:pt x="1017527" y="252531"/>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grpSp>
      <p:grpSp>
        <p:nvGrpSpPr>
          <p:cNvPr id="188" name="Group 187">
            <a:extLst>
              <a:ext uri="{FF2B5EF4-FFF2-40B4-BE49-F238E27FC236}">
                <a16:creationId xmlns:a16="http://schemas.microsoft.com/office/drawing/2014/main" id="{61342B1A-2D45-458D-BDC0-E5FA2121DDC9}"/>
              </a:ext>
            </a:extLst>
          </p:cNvPr>
          <p:cNvGrpSpPr/>
          <p:nvPr/>
        </p:nvGrpSpPr>
        <p:grpSpPr>
          <a:xfrm>
            <a:off x="5426633" y="2166843"/>
            <a:ext cx="1638969" cy="1642717"/>
            <a:chOff x="11460990" y="6356825"/>
            <a:chExt cx="804547" cy="806387"/>
          </a:xfrm>
          <a:effectLst>
            <a:outerShdw blurRad="1181100" sx="102000" sy="102000" algn="ctr" rotWithShape="0">
              <a:schemeClr val="accent3">
                <a:alpha val="95000"/>
              </a:schemeClr>
            </a:outerShdw>
          </a:effectLst>
        </p:grpSpPr>
        <p:sp>
          <p:nvSpPr>
            <p:cNvPr id="189" name="Freeform: Shape 188">
              <a:extLst>
                <a:ext uri="{FF2B5EF4-FFF2-40B4-BE49-F238E27FC236}">
                  <a16:creationId xmlns:a16="http://schemas.microsoft.com/office/drawing/2014/main" id="{9E753755-9AE7-4C2A-A2B8-77E63FD16938}"/>
                </a:ext>
              </a:extLst>
            </p:cNvPr>
            <p:cNvSpPr/>
            <p:nvPr/>
          </p:nvSpPr>
          <p:spPr>
            <a:xfrm>
              <a:off x="11483219" y="6892211"/>
              <a:ext cx="389085" cy="98117"/>
            </a:xfrm>
            <a:custGeom>
              <a:avLst/>
              <a:gdLst>
                <a:gd name="connsiteX0" fmla="*/ 385702 w 389085"/>
                <a:gd name="connsiteY0" fmla="*/ 1246 h 98117"/>
                <a:gd name="connsiteX1" fmla="*/ 392333 w 389085"/>
                <a:gd name="connsiteY1" fmla="*/ 99262 h 98117"/>
                <a:gd name="connsiteX2" fmla="*/ 209226 w 389085"/>
                <a:gd name="connsiteY2" fmla="*/ 96589 h 98117"/>
                <a:gd name="connsiteX3" fmla="*/ 120921 w 389085"/>
                <a:gd name="connsiteY3" fmla="*/ 80958 h 98117"/>
                <a:gd name="connsiteX4" fmla="*/ 35762 w 389085"/>
                <a:gd name="connsiteY4" fmla="*/ 76323 h 98117"/>
                <a:gd name="connsiteX5" fmla="*/ 0 w 389085"/>
                <a:gd name="connsiteY5" fmla="*/ 163 h 98117"/>
                <a:gd name="connsiteX6" fmla="*/ 67971 w 389085"/>
                <a:gd name="connsiteY6" fmla="*/ 15152 h 98117"/>
                <a:gd name="connsiteX7" fmla="*/ 247593 w 389085"/>
                <a:gd name="connsiteY7" fmla="*/ 7370 h 98117"/>
                <a:gd name="connsiteX8" fmla="*/ 385702 w 389085"/>
                <a:gd name="connsiteY8" fmla="*/ 1246 h 9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085" h="98117">
                  <a:moveTo>
                    <a:pt x="385702" y="1246"/>
                  </a:moveTo>
                  <a:cubicBezTo>
                    <a:pt x="390472" y="37042"/>
                    <a:pt x="392638" y="69488"/>
                    <a:pt x="392333" y="99262"/>
                  </a:cubicBezTo>
                  <a:cubicBezTo>
                    <a:pt x="331297" y="100345"/>
                    <a:pt x="270025" y="103288"/>
                    <a:pt x="209226" y="96589"/>
                  </a:cubicBezTo>
                  <a:cubicBezTo>
                    <a:pt x="179453" y="93273"/>
                    <a:pt x="150559" y="85221"/>
                    <a:pt x="120921" y="80958"/>
                  </a:cubicBezTo>
                  <a:cubicBezTo>
                    <a:pt x="92636" y="76864"/>
                    <a:pt x="64080" y="78996"/>
                    <a:pt x="35762" y="76323"/>
                  </a:cubicBezTo>
                  <a:cubicBezTo>
                    <a:pt x="21315" y="52436"/>
                    <a:pt x="9270" y="26960"/>
                    <a:pt x="0" y="163"/>
                  </a:cubicBezTo>
                  <a:cubicBezTo>
                    <a:pt x="21822" y="7945"/>
                    <a:pt x="44017" y="12411"/>
                    <a:pt x="67971" y="15152"/>
                  </a:cubicBezTo>
                  <a:cubicBezTo>
                    <a:pt x="127891" y="22020"/>
                    <a:pt x="188080" y="14001"/>
                    <a:pt x="247593" y="7370"/>
                  </a:cubicBezTo>
                  <a:cubicBezTo>
                    <a:pt x="293404" y="2261"/>
                    <a:pt x="339722" y="-2272"/>
                    <a:pt x="385702" y="1246"/>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0" name="Freeform: Shape 189">
              <a:extLst>
                <a:ext uri="{FF2B5EF4-FFF2-40B4-BE49-F238E27FC236}">
                  <a16:creationId xmlns:a16="http://schemas.microsoft.com/office/drawing/2014/main" id="{052A6BCC-44CE-48D3-A453-05DC78ABB6B3}"/>
                </a:ext>
              </a:extLst>
            </p:cNvPr>
            <p:cNvSpPr/>
            <p:nvPr/>
          </p:nvSpPr>
          <p:spPr>
            <a:xfrm>
              <a:off x="11460990" y="6737282"/>
              <a:ext cx="389085" cy="81200"/>
            </a:xfrm>
            <a:custGeom>
              <a:avLst/>
              <a:gdLst>
                <a:gd name="connsiteX0" fmla="*/ 381371 w 389085"/>
                <a:gd name="connsiteY0" fmla="*/ 21484 h 81200"/>
                <a:gd name="connsiteX1" fmla="*/ 391521 w 389085"/>
                <a:gd name="connsiteY1" fmla="*/ 64825 h 81200"/>
                <a:gd name="connsiteX2" fmla="*/ 288803 w 389085"/>
                <a:gd name="connsiteY2" fmla="*/ 68885 h 81200"/>
                <a:gd name="connsiteX3" fmla="*/ 118451 w 389085"/>
                <a:gd name="connsiteY3" fmla="*/ 80930 h 81200"/>
                <a:gd name="connsiteX4" fmla="*/ 42698 w 389085"/>
                <a:gd name="connsiteY4" fmla="*/ 65468 h 81200"/>
                <a:gd name="connsiteX5" fmla="*/ 575 w 389085"/>
                <a:gd name="connsiteY5" fmla="*/ 44288 h 81200"/>
                <a:gd name="connsiteX6" fmla="*/ 0 w 389085"/>
                <a:gd name="connsiteY6" fmla="*/ 22804 h 81200"/>
                <a:gd name="connsiteX7" fmla="*/ 677 w 389085"/>
                <a:gd name="connsiteY7" fmla="*/ 0 h 81200"/>
                <a:gd name="connsiteX8" fmla="*/ 23853 w 389085"/>
                <a:gd name="connsiteY8" fmla="*/ 6868 h 81200"/>
                <a:gd name="connsiteX9" fmla="*/ 114391 w 389085"/>
                <a:gd name="connsiteY9" fmla="*/ 3722 h 81200"/>
                <a:gd name="connsiteX10" fmla="*/ 121090 w 389085"/>
                <a:gd name="connsiteY10" fmla="*/ 2707 h 81200"/>
                <a:gd name="connsiteX11" fmla="*/ 125015 w 389085"/>
                <a:gd name="connsiteY11" fmla="*/ 2538 h 81200"/>
                <a:gd name="connsiteX12" fmla="*/ 141864 w 389085"/>
                <a:gd name="connsiteY12" fmla="*/ 3248 h 81200"/>
                <a:gd name="connsiteX13" fmla="*/ 143758 w 389085"/>
                <a:gd name="connsiteY13" fmla="*/ 3586 h 81200"/>
                <a:gd name="connsiteX14" fmla="*/ 156243 w 389085"/>
                <a:gd name="connsiteY14" fmla="*/ 6124 h 81200"/>
                <a:gd name="connsiteX15" fmla="*/ 178066 w 389085"/>
                <a:gd name="connsiteY15" fmla="*/ 11334 h 81200"/>
                <a:gd name="connsiteX16" fmla="*/ 271446 w 389085"/>
                <a:gd name="connsiteY16" fmla="*/ 27338 h 81200"/>
                <a:gd name="connsiteX17" fmla="*/ 353391 w 389085"/>
                <a:gd name="connsiteY17" fmla="*/ 25274 h 81200"/>
                <a:gd name="connsiteX18" fmla="*/ 381371 w 389085"/>
                <a:gd name="connsiteY18" fmla="*/ 21484 h 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085" h="81200">
                  <a:moveTo>
                    <a:pt x="381371" y="21484"/>
                  </a:moveTo>
                  <a:cubicBezTo>
                    <a:pt x="385093" y="36405"/>
                    <a:pt x="388476" y="50818"/>
                    <a:pt x="391521" y="64825"/>
                  </a:cubicBezTo>
                  <a:cubicBezTo>
                    <a:pt x="357484" y="63607"/>
                    <a:pt x="323482" y="65231"/>
                    <a:pt x="288803" y="68885"/>
                  </a:cubicBezTo>
                  <a:cubicBezTo>
                    <a:pt x="232200" y="74806"/>
                    <a:pt x="175495" y="83399"/>
                    <a:pt x="118451" y="80930"/>
                  </a:cubicBezTo>
                  <a:cubicBezTo>
                    <a:pt x="92771" y="79813"/>
                    <a:pt x="63336" y="75618"/>
                    <a:pt x="42698" y="65468"/>
                  </a:cubicBezTo>
                  <a:cubicBezTo>
                    <a:pt x="28657" y="58600"/>
                    <a:pt x="14819" y="50885"/>
                    <a:pt x="575" y="44288"/>
                  </a:cubicBezTo>
                  <a:cubicBezTo>
                    <a:pt x="203" y="37183"/>
                    <a:pt x="0" y="30010"/>
                    <a:pt x="0" y="22804"/>
                  </a:cubicBezTo>
                  <a:cubicBezTo>
                    <a:pt x="0" y="15157"/>
                    <a:pt x="203" y="7545"/>
                    <a:pt x="677" y="0"/>
                  </a:cubicBezTo>
                  <a:cubicBezTo>
                    <a:pt x="8154" y="2943"/>
                    <a:pt x="15902" y="5244"/>
                    <a:pt x="23853" y="6868"/>
                  </a:cubicBezTo>
                  <a:cubicBezTo>
                    <a:pt x="55115" y="13195"/>
                    <a:pt x="83467" y="9913"/>
                    <a:pt x="114391" y="3722"/>
                  </a:cubicBezTo>
                  <a:cubicBezTo>
                    <a:pt x="115169" y="3552"/>
                    <a:pt x="118891" y="3045"/>
                    <a:pt x="121090" y="2707"/>
                  </a:cubicBezTo>
                  <a:cubicBezTo>
                    <a:pt x="122850" y="2639"/>
                    <a:pt x="124947" y="2538"/>
                    <a:pt x="125015" y="2538"/>
                  </a:cubicBezTo>
                  <a:cubicBezTo>
                    <a:pt x="130665" y="2639"/>
                    <a:pt x="136281" y="2707"/>
                    <a:pt x="141864" y="3248"/>
                  </a:cubicBezTo>
                  <a:cubicBezTo>
                    <a:pt x="142372" y="3316"/>
                    <a:pt x="142980" y="3451"/>
                    <a:pt x="143758" y="3586"/>
                  </a:cubicBezTo>
                  <a:cubicBezTo>
                    <a:pt x="147954" y="4364"/>
                    <a:pt x="152115" y="5210"/>
                    <a:pt x="156243" y="6124"/>
                  </a:cubicBezTo>
                  <a:cubicBezTo>
                    <a:pt x="163551" y="7714"/>
                    <a:pt x="170825" y="9541"/>
                    <a:pt x="178066" y="11334"/>
                  </a:cubicBezTo>
                  <a:cubicBezTo>
                    <a:pt x="208820" y="19014"/>
                    <a:pt x="239778" y="24800"/>
                    <a:pt x="271446" y="27338"/>
                  </a:cubicBezTo>
                  <a:cubicBezTo>
                    <a:pt x="298784" y="29537"/>
                    <a:pt x="326188" y="28657"/>
                    <a:pt x="353391" y="25274"/>
                  </a:cubicBezTo>
                  <a:cubicBezTo>
                    <a:pt x="362729" y="24123"/>
                    <a:pt x="372067" y="22838"/>
                    <a:pt x="381371" y="2148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1" name="Freeform: Shape 190">
              <a:extLst>
                <a:ext uri="{FF2B5EF4-FFF2-40B4-BE49-F238E27FC236}">
                  <a16:creationId xmlns:a16="http://schemas.microsoft.com/office/drawing/2014/main" id="{5AED60CE-8FB3-4AFF-9332-50B6A4311549}"/>
                </a:ext>
              </a:extLst>
            </p:cNvPr>
            <p:cNvSpPr/>
            <p:nvPr/>
          </p:nvSpPr>
          <p:spPr>
            <a:xfrm>
              <a:off x="11487313" y="6554311"/>
              <a:ext cx="324801" cy="91350"/>
            </a:xfrm>
            <a:custGeom>
              <a:avLst/>
              <a:gdLst>
                <a:gd name="connsiteX0" fmla="*/ 327948 w 324801"/>
                <a:gd name="connsiteY0" fmla="*/ 89659 h 91350"/>
                <a:gd name="connsiteX1" fmla="*/ 322737 w 324801"/>
                <a:gd name="connsiteY1" fmla="*/ 90403 h 91350"/>
                <a:gd name="connsiteX2" fmla="*/ 310997 w 324801"/>
                <a:gd name="connsiteY2" fmla="*/ 91621 h 91350"/>
                <a:gd name="connsiteX3" fmla="*/ 289039 w 324801"/>
                <a:gd name="connsiteY3" fmla="*/ 92941 h 91350"/>
                <a:gd name="connsiteX4" fmla="*/ 251383 w 324801"/>
                <a:gd name="connsiteY4" fmla="*/ 92365 h 91350"/>
                <a:gd name="connsiteX5" fmla="*/ 232605 w 324801"/>
                <a:gd name="connsiteY5" fmla="*/ 90708 h 91350"/>
                <a:gd name="connsiteX6" fmla="*/ 232064 w 324801"/>
                <a:gd name="connsiteY6" fmla="*/ 90640 h 91350"/>
                <a:gd name="connsiteX7" fmla="*/ 220391 w 324801"/>
                <a:gd name="connsiteY7" fmla="*/ 88644 h 91350"/>
                <a:gd name="connsiteX8" fmla="*/ 139529 w 324801"/>
                <a:gd name="connsiteY8" fmla="*/ 70847 h 91350"/>
                <a:gd name="connsiteX9" fmla="*/ 86106 w 324801"/>
                <a:gd name="connsiteY9" fmla="*/ 68005 h 91350"/>
                <a:gd name="connsiteX10" fmla="*/ 40499 w 324801"/>
                <a:gd name="connsiteY10" fmla="*/ 75889 h 91350"/>
                <a:gd name="connsiteX11" fmla="*/ 36980 w 324801"/>
                <a:gd name="connsiteY11" fmla="*/ 75753 h 91350"/>
                <a:gd name="connsiteX12" fmla="*/ 28386 w 324801"/>
                <a:gd name="connsiteY12" fmla="*/ 75482 h 91350"/>
                <a:gd name="connsiteX13" fmla="*/ 18710 w 324801"/>
                <a:gd name="connsiteY13" fmla="*/ 73080 h 91350"/>
                <a:gd name="connsiteX14" fmla="*/ 13533 w 324801"/>
                <a:gd name="connsiteY14" fmla="*/ 71321 h 91350"/>
                <a:gd name="connsiteX15" fmla="*/ 10894 w 324801"/>
                <a:gd name="connsiteY15" fmla="*/ 69798 h 91350"/>
                <a:gd name="connsiteX16" fmla="*/ 4128 w 324801"/>
                <a:gd name="connsiteY16" fmla="*/ 65671 h 91350"/>
                <a:gd name="connsiteX17" fmla="*/ 3587 w 324801"/>
                <a:gd name="connsiteY17" fmla="*/ 65434 h 91350"/>
                <a:gd name="connsiteX18" fmla="*/ 1488 w 324801"/>
                <a:gd name="connsiteY18" fmla="*/ 63506 h 91350"/>
                <a:gd name="connsiteX19" fmla="*/ 0 w 324801"/>
                <a:gd name="connsiteY19" fmla="*/ 62254 h 91350"/>
                <a:gd name="connsiteX20" fmla="*/ 30111 w 324801"/>
                <a:gd name="connsiteY20" fmla="*/ 0 h 91350"/>
                <a:gd name="connsiteX21" fmla="*/ 71084 w 324801"/>
                <a:gd name="connsiteY21" fmla="*/ 12552 h 91350"/>
                <a:gd name="connsiteX22" fmla="*/ 127349 w 324801"/>
                <a:gd name="connsiteY22" fmla="*/ 8628 h 91350"/>
                <a:gd name="connsiteX23" fmla="*/ 193663 w 324801"/>
                <a:gd name="connsiteY23" fmla="*/ 35153 h 91350"/>
                <a:gd name="connsiteX24" fmla="*/ 231929 w 324801"/>
                <a:gd name="connsiteY24" fmla="*/ 23345 h 91350"/>
                <a:gd name="connsiteX25" fmla="*/ 235210 w 324801"/>
                <a:gd name="connsiteY25" fmla="*/ 21755 h 91350"/>
                <a:gd name="connsiteX26" fmla="*/ 248507 w 324801"/>
                <a:gd name="connsiteY26" fmla="*/ 31736 h 91350"/>
                <a:gd name="connsiteX27" fmla="*/ 296077 w 324801"/>
                <a:gd name="connsiteY27" fmla="*/ 34984 h 91350"/>
                <a:gd name="connsiteX28" fmla="*/ 325715 w 324801"/>
                <a:gd name="connsiteY28" fmla="*/ 19725 h 91350"/>
                <a:gd name="connsiteX29" fmla="*/ 327948 w 324801"/>
                <a:gd name="connsiteY29" fmla="*/ 89659 h 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4801" h="91350">
                  <a:moveTo>
                    <a:pt x="327948" y="89659"/>
                  </a:moveTo>
                  <a:cubicBezTo>
                    <a:pt x="326222" y="89929"/>
                    <a:pt x="324463" y="90166"/>
                    <a:pt x="322737" y="90403"/>
                  </a:cubicBezTo>
                  <a:cubicBezTo>
                    <a:pt x="324125" y="90166"/>
                    <a:pt x="312790" y="91452"/>
                    <a:pt x="310997" y="91621"/>
                  </a:cubicBezTo>
                  <a:cubicBezTo>
                    <a:pt x="303689" y="92264"/>
                    <a:pt x="296382" y="92704"/>
                    <a:pt x="289039" y="92941"/>
                  </a:cubicBezTo>
                  <a:cubicBezTo>
                    <a:pt x="276487" y="93347"/>
                    <a:pt x="263935" y="93144"/>
                    <a:pt x="251383" y="92365"/>
                  </a:cubicBezTo>
                  <a:cubicBezTo>
                    <a:pt x="245123" y="91959"/>
                    <a:pt x="238865" y="91384"/>
                    <a:pt x="232605" y="90708"/>
                  </a:cubicBezTo>
                  <a:cubicBezTo>
                    <a:pt x="232402" y="90674"/>
                    <a:pt x="232267" y="90640"/>
                    <a:pt x="232064" y="90640"/>
                  </a:cubicBezTo>
                  <a:cubicBezTo>
                    <a:pt x="228173" y="90031"/>
                    <a:pt x="224282" y="89388"/>
                    <a:pt x="220391" y="88644"/>
                  </a:cubicBezTo>
                  <a:cubicBezTo>
                    <a:pt x="193257" y="83569"/>
                    <a:pt x="166901" y="74874"/>
                    <a:pt x="139529" y="70847"/>
                  </a:cubicBezTo>
                  <a:cubicBezTo>
                    <a:pt x="121699" y="68242"/>
                    <a:pt x="104106" y="66043"/>
                    <a:pt x="86106" y="68005"/>
                  </a:cubicBezTo>
                  <a:cubicBezTo>
                    <a:pt x="70678" y="69697"/>
                    <a:pt x="55758" y="73588"/>
                    <a:pt x="40499" y="75889"/>
                  </a:cubicBezTo>
                  <a:cubicBezTo>
                    <a:pt x="39653" y="75855"/>
                    <a:pt x="38502" y="75821"/>
                    <a:pt x="36980" y="75753"/>
                  </a:cubicBezTo>
                  <a:cubicBezTo>
                    <a:pt x="34138" y="75652"/>
                    <a:pt x="31228" y="75550"/>
                    <a:pt x="28386" y="75482"/>
                  </a:cubicBezTo>
                  <a:cubicBezTo>
                    <a:pt x="25206" y="74569"/>
                    <a:pt x="21890" y="74028"/>
                    <a:pt x="18710" y="73080"/>
                  </a:cubicBezTo>
                  <a:cubicBezTo>
                    <a:pt x="16984" y="72539"/>
                    <a:pt x="15259" y="71930"/>
                    <a:pt x="13533" y="71321"/>
                  </a:cubicBezTo>
                  <a:cubicBezTo>
                    <a:pt x="12857" y="70949"/>
                    <a:pt x="11977" y="70441"/>
                    <a:pt x="10894" y="69798"/>
                  </a:cubicBezTo>
                  <a:cubicBezTo>
                    <a:pt x="8763" y="68445"/>
                    <a:pt x="6394" y="66754"/>
                    <a:pt x="4128" y="65671"/>
                  </a:cubicBezTo>
                  <a:cubicBezTo>
                    <a:pt x="3891" y="65569"/>
                    <a:pt x="3790" y="65502"/>
                    <a:pt x="3587" y="65434"/>
                  </a:cubicBezTo>
                  <a:cubicBezTo>
                    <a:pt x="3045" y="64893"/>
                    <a:pt x="2368" y="64284"/>
                    <a:pt x="1488" y="63506"/>
                  </a:cubicBezTo>
                  <a:cubicBezTo>
                    <a:pt x="1015" y="63066"/>
                    <a:pt x="507" y="62660"/>
                    <a:pt x="0" y="62254"/>
                  </a:cubicBezTo>
                  <a:cubicBezTo>
                    <a:pt x="8221" y="40533"/>
                    <a:pt x="18337" y="19725"/>
                    <a:pt x="30111" y="0"/>
                  </a:cubicBezTo>
                  <a:cubicBezTo>
                    <a:pt x="40295" y="11436"/>
                    <a:pt x="56671" y="18541"/>
                    <a:pt x="71084" y="12552"/>
                  </a:cubicBezTo>
                  <a:cubicBezTo>
                    <a:pt x="90098" y="4601"/>
                    <a:pt x="107962" y="1929"/>
                    <a:pt x="127349" y="8628"/>
                  </a:cubicBezTo>
                  <a:cubicBezTo>
                    <a:pt x="150661" y="16680"/>
                    <a:pt x="166833" y="35694"/>
                    <a:pt x="193663" y="35153"/>
                  </a:cubicBezTo>
                  <a:cubicBezTo>
                    <a:pt x="207332" y="34882"/>
                    <a:pt x="220121" y="29807"/>
                    <a:pt x="231929" y="23345"/>
                  </a:cubicBezTo>
                  <a:cubicBezTo>
                    <a:pt x="232673" y="22939"/>
                    <a:pt x="233890" y="22364"/>
                    <a:pt x="235210" y="21755"/>
                  </a:cubicBezTo>
                  <a:cubicBezTo>
                    <a:pt x="241165" y="26593"/>
                    <a:pt x="247559" y="31228"/>
                    <a:pt x="248507" y="31736"/>
                  </a:cubicBezTo>
                  <a:cubicBezTo>
                    <a:pt x="263259" y="39551"/>
                    <a:pt x="280412" y="40363"/>
                    <a:pt x="296077" y="34984"/>
                  </a:cubicBezTo>
                  <a:cubicBezTo>
                    <a:pt x="306971" y="31262"/>
                    <a:pt x="316309" y="25375"/>
                    <a:pt x="325715" y="19725"/>
                  </a:cubicBezTo>
                  <a:cubicBezTo>
                    <a:pt x="324125" y="41345"/>
                    <a:pt x="324666" y="64656"/>
                    <a:pt x="327948" y="89659"/>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2" name="Freeform: Shape 191">
              <a:extLst>
                <a:ext uri="{FF2B5EF4-FFF2-40B4-BE49-F238E27FC236}">
                  <a16:creationId xmlns:a16="http://schemas.microsoft.com/office/drawing/2014/main" id="{6E64B846-A6D5-4CD0-9999-377FD286ABE1}"/>
                </a:ext>
              </a:extLst>
            </p:cNvPr>
            <p:cNvSpPr/>
            <p:nvPr/>
          </p:nvSpPr>
          <p:spPr>
            <a:xfrm>
              <a:off x="11575246" y="6356825"/>
              <a:ext cx="348485" cy="148867"/>
            </a:xfrm>
            <a:custGeom>
              <a:avLst/>
              <a:gdLst>
                <a:gd name="connsiteX0" fmla="*/ 349568 w 348484"/>
                <a:gd name="connsiteY0" fmla="*/ 4534 h 148867"/>
                <a:gd name="connsiteX1" fmla="*/ 260315 w 348484"/>
                <a:gd name="connsiteY1" fmla="*/ 122004 h 148867"/>
                <a:gd name="connsiteX2" fmla="*/ 229628 w 348484"/>
                <a:gd name="connsiteY2" fmla="*/ 130056 h 148867"/>
                <a:gd name="connsiteX3" fmla="*/ 199787 w 348484"/>
                <a:gd name="connsiteY3" fmla="*/ 143758 h 148867"/>
                <a:gd name="connsiteX4" fmla="*/ 192140 w 348484"/>
                <a:gd name="connsiteY4" fmla="*/ 148935 h 148867"/>
                <a:gd name="connsiteX5" fmla="*/ 182735 w 348484"/>
                <a:gd name="connsiteY5" fmla="*/ 141661 h 148867"/>
                <a:gd name="connsiteX6" fmla="*/ 147683 w 348484"/>
                <a:gd name="connsiteY6" fmla="*/ 132966 h 148867"/>
                <a:gd name="connsiteX7" fmla="*/ 110568 w 348484"/>
                <a:gd name="connsiteY7" fmla="*/ 146194 h 148867"/>
                <a:gd name="connsiteX8" fmla="*/ 104748 w 348484"/>
                <a:gd name="connsiteY8" fmla="*/ 149104 h 148867"/>
                <a:gd name="connsiteX9" fmla="*/ 0 w 348484"/>
                <a:gd name="connsiteY9" fmla="*/ 122071 h 148867"/>
                <a:gd name="connsiteX10" fmla="*/ 289005 w 348484"/>
                <a:gd name="connsiteY10" fmla="*/ 0 h 148867"/>
                <a:gd name="connsiteX11" fmla="*/ 349568 w 348484"/>
                <a:gd name="connsiteY11" fmla="*/ 4534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484" h="148867">
                  <a:moveTo>
                    <a:pt x="349568" y="4534"/>
                  </a:moveTo>
                  <a:cubicBezTo>
                    <a:pt x="349568" y="4534"/>
                    <a:pt x="293268" y="43205"/>
                    <a:pt x="260315" y="122004"/>
                  </a:cubicBezTo>
                  <a:cubicBezTo>
                    <a:pt x="249793" y="123695"/>
                    <a:pt x="239406" y="126402"/>
                    <a:pt x="229628" y="130056"/>
                  </a:cubicBezTo>
                  <a:cubicBezTo>
                    <a:pt x="219410" y="133879"/>
                    <a:pt x="209227" y="138277"/>
                    <a:pt x="199787" y="143758"/>
                  </a:cubicBezTo>
                  <a:cubicBezTo>
                    <a:pt x="197182" y="145281"/>
                    <a:pt x="194678" y="147142"/>
                    <a:pt x="192140" y="148935"/>
                  </a:cubicBezTo>
                  <a:cubicBezTo>
                    <a:pt x="189163" y="146194"/>
                    <a:pt x="185915" y="143657"/>
                    <a:pt x="182735" y="141661"/>
                  </a:cubicBezTo>
                  <a:cubicBezTo>
                    <a:pt x="172145" y="134962"/>
                    <a:pt x="159999" y="132323"/>
                    <a:pt x="147683" y="132966"/>
                  </a:cubicBezTo>
                  <a:cubicBezTo>
                    <a:pt x="134015" y="133676"/>
                    <a:pt x="122207" y="139495"/>
                    <a:pt x="110568" y="146194"/>
                  </a:cubicBezTo>
                  <a:cubicBezTo>
                    <a:pt x="109654" y="146736"/>
                    <a:pt x="106914" y="147954"/>
                    <a:pt x="104748" y="149104"/>
                  </a:cubicBezTo>
                  <a:cubicBezTo>
                    <a:pt x="76971" y="126639"/>
                    <a:pt x="36710" y="118011"/>
                    <a:pt x="0" y="122071"/>
                  </a:cubicBezTo>
                  <a:cubicBezTo>
                    <a:pt x="73215" y="46792"/>
                    <a:pt x="175629" y="0"/>
                    <a:pt x="289005" y="0"/>
                  </a:cubicBezTo>
                  <a:cubicBezTo>
                    <a:pt x="309576" y="0"/>
                    <a:pt x="329809" y="1556"/>
                    <a:pt x="349568" y="4534"/>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3" name="Freeform: Shape 192">
              <a:extLst>
                <a:ext uri="{FF2B5EF4-FFF2-40B4-BE49-F238E27FC236}">
                  <a16:creationId xmlns:a16="http://schemas.microsoft.com/office/drawing/2014/main" id="{DC96710B-DD8D-45AF-9BB8-31D5FE6EDFE1}"/>
                </a:ext>
              </a:extLst>
            </p:cNvPr>
            <p:cNvSpPr/>
            <p:nvPr/>
          </p:nvSpPr>
          <p:spPr>
            <a:xfrm>
              <a:off x="11564690" y="7030043"/>
              <a:ext cx="304501" cy="67667"/>
            </a:xfrm>
            <a:custGeom>
              <a:avLst/>
              <a:gdLst>
                <a:gd name="connsiteX0" fmla="*/ 306395 w 304501"/>
                <a:gd name="connsiteY0" fmla="*/ 22398 h 67666"/>
                <a:gd name="connsiteX1" fmla="*/ 300610 w 304501"/>
                <a:gd name="connsiteY1" fmla="*/ 53863 h 67666"/>
                <a:gd name="connsiteX2" fmla="*/ 270600 w 304501"/>
                <a:gd name="connsiteY2" fmla="*/ 49938 h 67666"/>
                <a:gd name="connsiteX3" fmla="*/ 89659 w 304501"/>
                <a:gd name="connsiteY3" fmla="*/ 63539 h 67666"/>
                <a:gd name="connsiteX4" fmla="*/ 79441 w 304501"/>
                <a:gd name="connsiteY4" fmla="*/ 67938 h 67666"/>
                <a:gd name="connsiteX5" fmla="*/ 0 w 304501"/>
                <a:gd name="connsiteY5" fmla="*/ 0 h 67666"/>
                <a:gd name="connsiteX6" fmla="*/ 25206 w 304501"/>
                <a:gd name="connsiteY6" fmla="*/ 2132 h 67666"/>
                <a:gd name="connsiteX7" fmla="*/ 118079 w 304501"/>
                <a:gd name="connsiteY7" fmla="*/ 18507 h 67666"/>
                <a:gd name="connsiteX8" fmla="*/ 306395 w 304501"/>
                <a:gd name="connsiteY8" fmla="*/ 22398 h 6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501" h="67666">
                  <a:moveTo>
                    <a:pt x="306395" y="22398"/>
                  </a:moveTo>
                  <a:cubicBezTo>
                    <a:pt x="304873" y="33258"/>
                    <a:pt x="302944" y="43713"/>
                    <a:pt x="300610" y="53863"/>
                  </a:cubicBezTo>
                  <a:cubicBezTo>
                    <a:pt x="290629" y="52341"/>
                    <a:pt x="280649" y="51021"/>
                    <a:pt x="270600" y="49938"/>
                  </a:cubicBezTo>
                  <a:cubicBezTo>
                    <a:pt x="209327" y="43239"/>
                    <a:pt x="150119" y="54810"/>
                    <a:pt x="89659" y="63539"/>
                  </a:cubicBezTo>
                  <a:cubicBezTo>
                    <a:pt x="85835" y="64114"/>
                    <a:pt x="82384" y="65671"/>
                    <a:pt x="79441" y="67938"/>
                  </a:cubicBezTo>
                  <a:cubicBezTo>
                    <a:pt x="50073" y="48822"/>
                    <a:pt x="23379" y="25950"/>
                    <a:pt x="0" y="0"/>
                  </a:cubicBezTo>
                  <a:cubicBezTo>
                    <a:pt x="8425" y="406"/>
                    <a:pt x="16815" y="1015"/>
                    <a:pt x="25206" y="2132"/>
                  </a:cubicBezTo>
                  <a:cubicBezTo>
                    <a:pt x="56400" y="6192"/>
                    <a:pt x="86816" y="14582"/>
                    <a:pt x="118079" y="18507"/>
                  </a:cubicBezTo>
                  <a:cubicBezTo>
                    <a:pt x="180603" y="26323"/>
                    <a:pt x="243567" y="23582"/>
                    <a:pt x="306395" y="22398"/>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194" name="Freeform: Shape 193">
              <a:extLst>
                <a:ext uri="{FF2B5EF4-FFF2-40B4-BE49-F238E27FC236}">
                  <a16:creationId xmlns:a16="http://schemas.microsoft.com/office/drawing/2014/main" id="{D8166216-043B-430F-92DB-2CF86CED3BDB}"/>
                </a:ext>
              </a:extLst>
            </p:cNvPr>
            <p:cNvSpPr/>
            <p:nvPr/>
          </p:nvSpPr>
          <p:spPr>
            <a:xfrm>
              <a:off x="11737308" y="7138921"/>
              <a:ext cx="108267" cy="20300"/>
            </a:xfrm>
            <a:custGeom>
              <a:avLst/>
              <a:gdLst>
                <a:gd name="connsiteX0" fmla="*/ 97982 w 108267"/>
                <a:gd name="connsiteY0" fmla="*/ 1961 h 20300"/>
                <a:gd name="connsiteX1" fmla="*/ 109079 w 108267"/>
                <a:gd name="connsiteY1" fmla="*/ 3314 h 20300"/>
                <a:gd name="connsiteX2" fmla="*/ 99674 w 108267"/>
                <a:gd name="connsiteY2" fmla="*/ 23513 h 20300"/>
                <a:gd name="connsiteX3" fmla="*/ 0 w 108267"/>
                <a:gd name="connsiteY3" fmla="*/ 4025 h 20300"/>
                <a:gd name="connsiteX4" fmla="*/ 97982 w 108267"/>
                <a:gd name="connsiteY4" fmla="*/ 1961 h 2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67" h="20300">
                  <a:moveTo>
                    <a:pt x="97982" y="1961"/>
                  </a:moveTo>
                  <a:cubicBezTo>
                    <a:pt x="101704" y="2367"/>
                    <a:pt x="105392" y="2807"/>
                    <a:pt x="109079" y="3314"/>
                  </a:cubicBezTo>
                  <a:cubicBezTo>
                    <a:pt x="106136" y="10182"/>
                    <a:pt x="103024" y="16915"/>
                    <a:pt x="99674" y="23513"/>
                  </a:cubicBezTo>
                  <a:cubicBezTo>
                    <a:pt x="65063" y="21212"/>
                    <a:pt x="31635" y="14513"/>
                    <a:pt x="0" y="4025"/>
                  </a:cubicBezTo>
                  <a:cubicBezTo>
                    <a:pt x="32345" y="202"/>
                    <a:pt x="64690" y="-1693"/>
                    <a:pt x="97982" y="1961"/>
                  </a:cubicBezTo>
                  <a:close/>
                </a:path>
              </a:pathLst>
            </a:custGeom>
            <a:solidFill>
              <a:srgbClr val="EFA42B"/>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7" name="Freeform: Shape 256">
              <a:extLst>
                <a:ext uri="{FF2B5EF4-FFF2-40B4-BE49-F238E27FC236}">
                  <a16:creationId xmlns:a16="http://schemas.microsoft.com/office/drawing/2014/main" id="{02502548-27CA-4BA7-A2DE-5D2C47AC118D}"/>
                </a:ext>
              </a:extLst>
            </p:cNvPr>
            <p:cNvSpPr/>
            <p:nvPr/>
          </p:nvSpPr>
          <p:spPr>
            <a:xfrm>
              <a:off x="11812168" y="6361358"/>
              <a:ext cx="453369" cy="801854"/>
            </a:xfrm>
            <a:custGeom>
              <a:avLst/>
              <a:gdLst>
                <a:gd name="connsiteX0" fmla="*/ 455345 w 453368"/>
                <a:gd name="connsiteY0" fmla="*/ 398728 h 801853"/>
                <a:gd name="connsiteX1" fmla="*/ 455108 w 453368"/>
                <a:gd name="connsiteY1" fmla="*/ 411855 h 801853"/>
                <a:gd name="connsiteX2" fmla="*/ 438293 w 453368"/>
                <a:gd name="connsiteY2" fmla="*/ 515047 h 801853"/>
                <a:gd name="connsiteX3" fmla="*/ 411631 w 453368"/>
                <a:gd name="connsiteY3" fmla="*/ 581496 h 801853"/>
                <a:gd name="connsiteX4" fmla="*/ 367614 w 453368"/>
                <a:gd name="connsiteY4" fmla="*/ 649840 h 801853"/>
                <a:gd name="connsiteX5" fmla="*/ 217665 w 453368"/>
                <a:gd name="connsiteY5" fmla="*/ 766531 h 801853"/>
                <a:gd name="connsiteX6" fmla="*/ 117856 w 453368"/>
                <a:gd name="connsiteY6" fmla="*/ 796643 h 801853"/>
                <a:gd name="connsiteX7" fmla="*/ 52083 w 453368"/>
                <a:gd name="connsiteY7" fmla="*/ 801989 h 801853"/>
                <a:gd name="connsiteX8" fmla="*/ 24814 w 453368"/>
                <a:gd name="connsiteY8" fmla="*/ 801075 h 801853"/>
                <a:gd name="connsiteX9" fmla="*/ 15273 w 453368"/>
                <a:gd name="connsiteY9" fmla="*/ 341278 h 801853"/>
                <a:gd name="connsiteX10" fmla="*/ 112645 w 453368"/>
                <a:gd name="connsiteY10" fmla="*/ 0 h 801853"/>
                <a:gd name="connsiteX11" fmla="*/ 341427 w 453368"/>
                <a:gd name="connsiteY11" fmla="*/ 117876 h 801853"/>
                <a:gd name="connsiteX12" fmla="*/ 402091 w 453368"/>
                <a:gd name="connsiteY12" fmla="*/ 198264 h 801853"/>
                <a:gd name="connsiteX13" fmla="*/ 426316 w 453368"/>
                <a:gd name="connsiteY13" fmla="*/ 248304 h 801853"/>
                <a:gd name="connsiteX14" fmla="*/ 453518 w 453368"/>
                <a:gd name="connsiteY14" fmla="*/ 360631 h 801853"/>
                <a:gd name="connsiteX15" fmla="*/ 455345 w 453368"/>
                <a:gd name="connsiteY15" fmla="*/ 398728 h 80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368" h="801853">
                  <a:moveTo>
                    <a:pt x="455345" y="398728"/>
                  </a:moveTo>
                  <a:cubicBezTo>
                    <a:pt x="455345" y="403126"/>
                    <a:pt x="455277" y="407491"/>
                    <a:pt x="455108" y="411855"/>
                  </a:cubicBezTo>
                  <a:cubicBezTo>
                    <a:pt x="453991" y="447617"/>
                    <a:pt x="448206" y="482229"/>
                    <a:pt x="438293" y="515047"/>
                  </a:cubicBezTo>
                  <a:cubicBezTo>
                    <a:pt x="431357" y="538155"/>
                    <a:pt x="422425" y="560350"/>
                    <a:pt x="411631" y="581496"/>
                  </a:cubicBezTo>
                  <a:cubicBezTo>
                    <a:pt x="399249" y="605822"/>
                    <a:pt x="384497" y="628694"/>
                    <a:pt x="367614" y="649840"/>
                  </a:cubicBezTo>
                  <a:cubicBezTo>
                    <a:pt x="327894" y="699744"/>
                    <a:pt x="276535" y="740006"/>
                    <a:pt x="217665" y="766531"/>
                  </a:cubicBezTo>
                  <a:cubicBezTo>
                    <a:pt x="186335" y="780674"/>
                    <a:pt x="152839" y="790925"/>
                    <a:pt x="117856" y="796643"/>
                  </a:cubicBezTo>
                  <a:cubicBezTo>
                    <a:pt x="96439" y="800162"/>
                    <a:pt x="74481" y="801989"/>
                    <a:pt x="52083" y="801989"/>
                  </a:cubicBezTo>
                  <a:cubicBezTo>
                    <a:pt x="42914" y="801989"/>
                    <a:pt x="33813" y="801684"/>
                    <a:pt x="24814" y="801075"/>
                  </a:cubicBezTo>
                  <a:cubicBezTo>
                    <a:pt x="75665" y="700556"/>
                    <a:pt x="79996" y="571211"/>
                    <a:pt x="15273" y="341278"/>
                  </a:cubicBezTo>
                  <a:cubicBezTo>
                    <a:pt x="-49485" y="111380"/>
                    <a:pt x="112645" y="0"/>
                    <a:pt x="112645" y="0"/>
                  </a:cubicBezTo>
                  <a:cubicBezTo>
                    <a:pt x="201864" y="13432"/>
                    <a:pt x="281440" y="56062"/>
                    <a:pt x="341427" y="117876"/>
                  </a:cubicBezTo>
                  <a:cubicBezTo>
                    <a:pt x="364840" y="141965"/>
                    <a:pt x="385241" y="168964"/>
                    <a:pt x="402091" y="198264"/>
                  </a:cubicBezTo>
                  <a:cubicBezTo>
                    <a:pt x="411260" y="214301"/>
                    <a:pt x="419379" y="231015"/>
                    <a:pt x="426316" y="248304"/>
                  </a:cubicBezTo>
                  <a:cubicBezTo>
                    <a:pt x="440525" y="283558"/>
                    <a:pt x="449863" y="321283"/>
                    <a:pt x="453518" y="360631"/>
                  </a:cubicBezTo>
                  <a:cubicBezTo>
                    <a:pt x="454735" y="373183"/>
                    <a:pt x="455345" y="385871"/>
                    <a:pt x="455345" y="398728"/>
                  </a:cubicBezTo>
                  <a:close/>
                </a:path>
              </a:pathLst>
            </a:custGeom>
            <a:solidFill>
              <a:srgbClr val="FCB736"/>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8" name="Freeform: Shape 257">
              <a:extLst>
                <a:ext uri="{FF2B5EF4-FFF2-40B4-BE49-F238E27FC236}">
                  <a16:creationId xmlns:a16="http://schemas.microsoft.com/office/drawing/2014/main" id="{F30877AE-20BB-4D69-BF61-31AECF6C60F6}"/>
                </a:ext>
              </a:extLst>
            </p:cNvPr>
            <p:cNvSpPr/>
            <p:nvPr/>
          </p:nvSpPr>
          <p:spPr>
            <a:xfrm>
              <a:off x="11517424" y="6477926"/>
              <a:ext cx="318035" cy="111650"/>
            </a:xfrm>
            <a:custGeom>
              <a:avLst/>
              <a:gdLst>
                <a:gd name="connsiteX0" fmla="*/ 318136 w 318034"/>
                <a:gd name="connsiteY0" fmla="*/ 902 h 111650"/>
                <a:gd name="connsiteX1" fmla="*/ 295604 w 318034"/>
                <a:gd name="connsiteY1" fmla="*/ 96109 h 111650"/>
                <a:gd name="connsiteX2" fmla="*/ 265965 w 318034"/>
                <a:gd name="connsiteY2" fmla="*/ 111368 h 111650"/>
                <a:gd name="connsiteX3" fmla="*/ 218395 w 318034"/>
                <a:gd name="connsiteY3" fmla="*/ 108120 h 111650"/>
                <a:gd name="connsiteX4" fmla="*/ 205099 w 318034"/>
                <a:gd name="connsiteY4" fmla="*/ 98140 h 111650"/>
                <a:gd name="connsiteX5" fmla="*/ 201817 w 318034"/>
                <a:gd name="connsiteY5" fmla="*/ 99730 h 111650"/>
                <a:gd name="connsiteX6" fmla="*/ 163551 w 318034"/>
                <a:gd name="connsiteY6" fmla="*/ 111538 h 111650"/>
                <a:gd name="connsiteX7" fmla="*/ 97237 w 318034"/>
                <a:gd name="connsiteY7" fmla="*/ 85012 h 111650"/>
                <a:gd name="connsiteX8" fmla="*/ 40973 w 318034"/>
                <a:gd name="connsiteY8" fmla="*/ 88937 h 111650"/>
                <a:gd name="connsiteX9" fmla="*/ 0 w 318034"/>
                <a:gd name="connsiteY9" fmla="*/ 76385 h 111650"/>
                <a:gd name="connsiteX10" fmla="*/ 57822 w 318034"/>
                <a:gd name="connsiteY10" fmla="*/ 970 h 111650"/>
                <a:gd name="connsiteX11" fmla="*/ 162570 w 318034"/>
                <a:gd name="connsiteY11" fmla="*/ 28003 h 111650"/>
                <a:gd name="connsiteX12" fmla="*/ 168389 w 318034"/>
                <a:gd name="connsiteY12" fmla="*/ 25093 h 111650"/>
                <a:gd name="connsiteX13" fmla="*/ 205505 w 318034"/>
                <a:gd name="connsiteY13" fmla="*/ 11864 h 111650"/>
                <a:gd name="connsiteX14" fmla="*/ 240556 w 318034"/>
                <a:gd name="connsiteY14" fmla="*/ 20559 h 111650"/>
                <a:gd name="connsiteX15" fmla="*/ 249962 w 318034"/>
                <a:gd name="connsiteY15" fmla="*/ 27834 h 111650"/>
                <a:gd name="connsiteX16" fmla="*/ 257609 w 318034"/>
                <a:gd name="connsiteY16" fmla="*/ 22657 h 111650"/>
                <a:gd name="connsiteX17" fmla="*/ 287450 w 318034"/>
                <a:gd name="connsiteY17" fmla="*/ 8954 h 111650"/>
                <a:gd name="connsiteX18" fmla="*/ 318136 w 318034"/>
                <a:gd name="connsiteY18" fmla="*/ 902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8034" h="111650">
                  <a:moveTo>
                    <a:pt x="318136" y="902"/>
                  </a:moveTo>
                  <a:cubicBezTo>
                    <a:pt x="306803" y="27901"/>
                    <a:pt x="298243" y="59603"/>
                    <a:pt x="295604" y="96109"/>
                  </a:cubicBezTo>
                  <a:cubicBezTo>
                    <a:pt x="286198" y="101760"/>
                    <a:pt x="276860" y="107647"/>
                    <a:pt x="265965" y="111368"/>
                  </a:cubicBezTo>
                  <a:cubicBezTo>
                    <a:pt x="250300" y="116748"/>
                    <a:pt x="233147" y="115936"/>
                    <a:pt x="218395" y="108120"/>
                  </a:cubicBezTo>
                  <a:cubicBezTo>
                    <a:pt x="217448" y="107613"/>
                    <a:pt x="211054" y="102978"/>
                    <a:pt x="205099" y="98140"/>
                  </a:cubicBezTo>
                  <a:cubicBezTo>
                    <a:pt x="203779" y="98749"/>
                    <a:pt x="202561" y="99324"/>
                    <a:pt x="201817" y="99730"/>
                  </a:cubicBezTo>
                  <a:cubicBezTo>
                    <a:pt x="190009" y="106192"/>
                    <a:pt x="177220" y="111267"/>
                    <a:pt x="163551" y="111538"/>
                  </a:cubicBezTo>
                  <a:cubicBezTo>
                    <a:pt x="136722" y="112079"/>
                    <a:pt x="120549" y="93065"/>
                    <a:pt x="97237" y="85012"/>
                  </a:cubicBezTo>
                  <a:cubicBezTo>
                    <a:pt x="77851" y="78313"/>
                    <a:pt x="59987" y="80986"/>
                    <a:pt x="40973" y="88937"/>
                  </a:cubicBezTo>
                  <a:cubicBezTo>
                    <a:pt x="26560" y="94925"/>
                    <a:pt x="10184" y="87820"/>
                    <a:pt x="0" y="76385"/>
                  </a:cubicBezTo>
                  <a:cubicBezTo>
                    <a:pt x="16240" y="48979"/>
                    <a:pt x="35694" y="23672"/>
                    <a:pt x="57822" y="970"/>
                  </a:cubicBezTo>
                  <a:cubicBezTo>
                    <a:pt x="94531" y="-3090"/>
                    <a:pt x="134793" y="5537"/>
                    <a:pt x="162570" y="28003"/>
                  </a:cubicBezTo>
                  <a:cubicBezTo>
                    <a:pt x="164736" y="26852"/>
                    <a:pt x="167476" y="25634"/>
                    <a:pt x="168389" y="25093"/>
                  </a:cubicBezTo>
                  <a:cubicBezTo>
                    <a:pt x="180029" y="18394"/>
                    <a:pt x="191837" y="12575"/>
                    <a:pt x="205505" y="11864"/>
                  </a:cubicBezTo>
                  <a:cubicBezTo>
                    <a:pt x="217820" y="11221"/>
                    <a:pt x="229967" y="13860"/>
                    <a:pt x="240556" y="20559"/>
                  </a:cubicBezTo>
                  <a:cubicBezTo>
                    <a:pt x="243737" y="22555"/>
                    <a:pt x="246984" y="25093"/>
                    <a:pt x="249962" y="27834"/>
                  </a:cubicBezTo>
                  <a:cubicBezTo>
                    <a:pt x="252500" y="26040"/>
                    <a:pt x="255003" y="24179"/>
                    <a:pt x="257609" y="22657"/>
                  </a:cubicBezTo>
                  <a:cubicBezTo>
                    <a:pt x="267048" y="17176"/>
                    <a:pt x="277232" y="12778"/>
                    <a:pt x="287450" y="8954"/>
                  </a:cubicBezTo>
                  <a:cubicBezTo>
                    <a:pt x="297227" y="5300"/>
                    <a:pt x="307615" y="2594"/>
                    <a:pt x="318136" y="9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59" name="Freeform: Shape 258">
              <a:extLst>
                <a:ext uri="{FF2B5EF4-FFF2-40B4-BE49-F238E27FC236}">
                  <a16:creationId xmlns:a16="http://schemas.microsoft.com/office/drawing/2014/main" id="{393D808A-DE54-4689-88AA-1CC1CBF434C0}"/>
                </a:ext>
              </a:extLst>
            </p:cNvPr>
            <p:cNvSpPr/>
            <p:nvPr/>
          </p:nvSpPr>
          <p:spPr>
            <a:xfrm>
              <a:off x="11813028" y="6473742"/>
              <a:ext cx="399235" cy="108267"/>
            </a:xfrm>
            <a:custGeom>
              <a:avLst/>
              <a:gdLst>
                <a:gd name="connsiteX0" fmla="*/ 401232 w 399235"/>
                <a:gd name="connsiteY0" fmla="*/ 85880 h 108267"/>
                <a:gd name="connsiteX1" fmla="*/ 340534 w 399235"/>
                <a:gd name="connsiteY1" fmla="*/ 87065 h 108267"/>
                <a:gd name="connsiteX2" fmla="*/ 293945 w 399235"/>
                <a:gd name="connsiteY2" fmla="*/ 81313 h 108267"/>
                <a:gd name="connsiteX3" fmla="*/ 267623 w 399235"/>
                <a:gd name="connsiteY3" fmla="*/ 90042 h 108267"/>
                <a:gd name="connsiteX4" fmla="*/ 185949 w 399235"/>
                <a:gd name="connsiteY4" fmla="*/ 109598 h 108267"/>
                <a:gd name="connsiteX5" fmla="*/ 100621 w 399235"/>
                <a:gd name="connsiteY5" fmla="*/ 92613 h 108267"/>
                <a:gd name="connsiteX6" fmla="*/ 34883 w 399235"/>
                <a:gd name="connsiteY6" fmla="*/ 85238 h 108267"/>
                <a:gd name="connsiteX7" fmla="*/ 0 w 399235"/>
                <a:gd name="connsiteY7" fmla="*/ 100293 h 108267"/>
                <a:gd name="connsiteX8" fmla="*/ 22533 w 399235"/>
                <a:gd name="connsiteY8" fmla="*/ 5086 h 108267"/>
                <a:gd name="connsiteX9" fmla="*/ 54878 w 399235"/>
                <a:gd name="connsiteY9" fmla="*/ 2853 h 108267"/>
                <a:gd name="connsiteX10" fmla="*/ 176814 w 399235"/>
                <a:gd name="connsiteY10" fmla="*/ 27721 h 108267"/>
                <a:gd name="connsiteX11" fmla="*/ 226650 w 399235"/>
                <a:gd name="connsiteY11" fmla="*/ 19905 h 108267"/>
                <a:gd name="connsiteX12" fmla="*/ 290866 w 399235"/>
                <a:gd name="connsiteY12" fmla="*/ 11 h 108267"/>
                <a:gd name="connsiteX13" fmla="*/ 340568 w 399235"/>
                <a:gd name="connsiteY13" fmla="*/ 5492 h 108267"/>
                <a:gd name="connsiteX14" fmla="*/ 401232 w 399235"/>
                <a:gd name="connsiteY14" fmla="*/ 85880 h 1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9235" h="108267">
                  <a:moveTo>
                    <a:pt x="401232" y="85880"/>
                  </a:moveTo>
                  <a:cubicBezTo>
                    <a:pt x="381100" y="88384"/>
                    <a:pt x="360698" y="88993"/>
                    <a:pt x="340534" y="87065"/>
                  </a:cubicBezTo>
                  <a:cubicBezTo>
                    <a:pt x="325072" y="85610"/>
                    <a:pt x="309509" y="81245"/>
                    <a:pt x="293945" y="81313"/>
                  </a:cubicBezTo>
                  <a:cubicBezTo>
                    <a:pt x="283761" y="81347"/>
                    <a:pt x="276589" y="85441"/>
                    <a:pt x="267623" y="90042"/>
                  </a:cubicBezTo>
                  <a:cubicBezTo>
                    <a:pt x="241808" y="103305"/>
                    <a:pt x="215214" y="111019"/>
                    <a:pt x="185949" y="109598"/>
                  </a:cubicBezTo>
                  <a:cubicBezTo>
                    <a:pt x="156649" y="108177"/>
                    <a:pt x="128737" y="100192"/>
                    <a:pt x="100621" y="92613"/>
                  </a:cubicBezTo>
                  <a:cubicBezTo>
                    <a:pt x="79204" y="86862"/>
                    <a:pt x="57077" y="81211"/>
                    <a:pt x="34883" y="85238"/>
                  </a:cubicBezTo>
                  <a:cubicBezTo>
                    <a:pt x="21552" y="87640"/>
                    <a:pt x="10725" y="93831"/>
                    <a:pt x="0" y="100293"/>
                  </a:cubicBezTo>
                  <a:cubicBezTo>
                    <a:pt x="2639" y="63787"/>
                    <a:pt x="11199" y="32085"/>
                    <a:pt x="22533" y="5086"/>
                  </a:cubicBezTo>
                  <a:cubicBezTo>
                    <a:pt x="33292" y="3293"/>
                    <a:pt x="44221" y="2548"/>
                    <a:pt x="54878" y="2853"/>
                  </a:cubicBezTo>
                  <a:cubicBezTo>
                    <a:pt x="97237" y="4037"/>
                    <a:pt x="135402" y="22240"/>
                    <a:pt x="176814" y="27721"/>
                  </a:cubicBezTo>
                  <a:cubicBezTo>
                    <a:pt x="194780" y="30089"/>
                    <a:pt x="210749" y="28093"/>
                    <a:pt x="226650" y="19905"/>
                  </a:cubicBezTo>
                  <a:cubicBezTo>
                    <a:pt x="247188" y="9349"/>
                    <a:pt x="267285" y="349"/>
                    <a:pt x="290866" y="11"/>
                  </a:cubicBezTo>
                  <a:cubicBezTo>
                    <a:pt x="307512" y="-226"/>
                    <a:pt x="323989" y="3428"/>
                    <a:pt x="340568" y="5492"/>
                  </a:cubicBezTo>
                  <a:cubicBezTo>
                    <a:pt x="363981" y="29582"/>
                    <a:pt x="384382" y="56581"/>
                    <a:pt x="401232" y="8588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0" name="Freeform: Shape 259">
              <a:extLst>
                <a:ext uri="{FF2B5EF4-FFF2-40B4-BE49-F238E27FC236}">
                  <a16:creationId xmlns:a16="http://schemas.microsoft.com/office/drawing/2014/main" id="{AC4ADCCD-8D6B-4D99-AFDC-1FDCABE18C95}"/>
                </a:ext>
              </a:extLst>
            </p:cNvPr>
            <p:cNvSpPr/>
            <p:nvPr/>
          </p:nvSpPr>
          <p:spPr>
            <a:xfrm>
              <a:off x="11461666" y="6616564"/>
              <a:ext cx="378935" cy="148867"/>
            </a:xfrm>
            <a:custGeom>
              <a:avLst/>
              <a:gdLst>
                <a:gd name="connsiteX0" fmla="*/ 380694 w 378935"/>
                <a:gd name="connsiteY0" fmla="*/ 142202 h 148867"/>
                <a:gd name="connsiteX1" fmla="*/ 352714 w 378935"/>
                <a:gd name="connsiteY1" fmla="*/ 145991 h 148867"/>
                <a:gd name="connsiteX2" fmla="*/ 270769 w 378935"/>
                <a:gd name="connsiteY2" fmla="*/ 148055 h 148867"/>
                <a:gd name="connsiteX3" fmla="*/ 177390 w 378935"/>
                <a:gd name="connsiteY3" fmla="*/ 132052 h 148867"/>
                <a:gd name="connsiteX4" fmla="*/ 155566 w 378935"/>
                <a:gd name="connsiteY4" fmla="*/ 126842 h 148867"/>
                <a:gd name="connsiteX5" fmla="*/ 143082 w 378935"/>
                <a:gd name="connsiteY5" fmla="*/ 124304 h 148867"/>
                <a:gd name="connsiteX6" fmla="*/ 141187 w 378935"/>
                <a:gd name="connsiteY6" fmla="*/ 123966 h 148867"/>
                <a:gd name="connsiteX7" fmla="*/ 124338 w 378935"/>
                <a:gd name="connsiteY7" fmla="*/ 123255 h 148867"/>
                <a:gd name="connsiteX8" fmla="*/ 120414 w 378935"/>
                <a:gd name="connsiteY8" fmla="*/ 123424 h 148867"/>
                <a:gd name="connsiteX9" fmla="*/ 113715 w 378935"/>
                <a:gd name="connsiteY9" fmla="*/ 124440 h 148867"/>
                <a:gd name="connsiteX10" fmla="*/ 23176 w 378935"/>
                <a:gd name="connsiteY10" fmla="*/ 127586 h 148867"/>
                <a:gd name="connsiteX11" fmla="*/ 0 w 378935"/>
                <a:gd name="connsiteY11" fmla="*/ 120718 h 148867"/>
                <a:gd name="connsiteX12" fmla="*/ 25646 w 378935"/>
                <a:gd name="connsiteY12" fmla="*/ 0 h 148867"/>
                <a:gd name="connsiteX13" fmla="*/ 27135 w 378935"/>
                <a:gd name="connsiteY13" fmla="*/ 1252 h 148867"/>
                <a:gd name="connsiteX14" fmla="*/ 29233 w 378935"/>
                <a:gd name="connsiteY14" fmla="*/ 3180 h 148867"/>
                <a:gd name="connsiteX15" fmla="*/ 29774 w 378935"/>
                <a:gd name="connsiteY15" fmla="*/ 3417 h 148867"/>
                <a:gd name="connsiteX16" fmla="*/ 36540 w 378935"/>
                <a:gd name="connsiteY16" fmla="*/ 7545 h 148867"/>
                <a:gd name="connsiteX17" fmla="*/ 39179 w 378935"/>
                <a:gd name="connsiteY17" fmla="*/ 9067 h 148867"/>
                <a:gd name="connsiteX18" fmla="*/ 44356 w 378935"/>
                <a:gd name="connsiteY18" fmla="*/ 10827 h 148867"/>
                <a:gd name="connsiteX19" fmla="*/ 54032 w 378935"/>
                <a:gd name="connsiteY19" fmla="*/ 13229 h 148867"/>
                <a:gd name="connsiteX20" fmla="*/ 62626 w 378935"/>
                <a:gd name="connsiteY20" fmla="*/ 13500 h 148867"/>
                <a:gd name="connsiteX21" fmla="*/ 66145 w 378935"/>
                <a:gd name="connsiteY21" fmla="*/ 13635 h 148867"/>
                <a:gd name="connsiteX22" fmla="*/ 111752 w 378935"/>
                <a:gd name="connsiteY22" fmla="*/ 5752 h 148867"/>
                <a:gd name="connsiteX23" fmla="*/ 165175 w 378935"/>
                <a:gd name="connsiteY23" fmla="*/ 8594 h 148867"/>
                <a:gd name="connsiteX24" fmla="*/ 246037 w 378935"/>
                <a:gd name="connsiteY24" fmla="*/ 26390 h 148867"/>
                <a:gd name="connsiteX25" fmla="*/ 257710 w 378935"/>
                <a:gd name="connsiteY25" fmla="*/ 28386 h 148867"/>
                <a:gd name="connsiteX26" fmla="*/ 258251 w 378935"/>
                <a:gd name="connsiteY26" fmla="*/ 28454 h 148867"/>
                <a:gd name="connsiteX27" fmla="*/ 277029 w 378935"/>
                <a:gd name="connsiteY27" fmla="*/ 30112 h 148867"/>
                <a:gd name="connsiteX28" fmla="*/ 314685 w 378935"/>
                <a:gd name="connsiteY28" fmla="*/ 30687 h 148867"/>
                <a:gd name="connsiteX29" fmla="*/ 336643 w 378935"/>
                <a:gd name="connsiteY29" fmla="*/ 29367 h 148867"/>
                <a:gd name="connsiteX30" fmla="*/ 348383 w 378935"/>
                <a:gd name="connsiteY30" fmla="*/ 28149 h 148867"/>
                <a:gd name="connsiteX31" fmla="*/ 353594 w 378935"/>
                <a:gd name="connsiteY31" fmla="*/ 27405 h 148867"/>
                <a:gd name="connsiteX32" fmla="*/ 365774 w 378935"/>
                <a:gd name="connsiteY32" fmla="*/ 86072 h 148867"/>
                <a:gd name="connsiteX33" fmla="*/ 380694 w 378935"/>
                <a:gd name="connsiteY33" fmla="*/ 142202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8935" h="148867">
                  <a:moveTo>
                    <a:pt x="380694" y="142202"/>
                  </a:moveTo>
                  <a:cubicBezTo>
                    <a:pt x="371390" y="143555"/>
                    <a:pt x="362052" y="144841"/>
                    <a:pt x="352714" y="145991"/>
                  </a:cubicBezTo>
                  <a:cubicBezTo>
                    <a:pt x="325512" y="149375"/>
                    <a:pt x="298107" y="150254"/>
                    <a:pt x="270769" y="148055"/>
                  </a:cubicBezTo>
                  <a:cubicBezTo>
                    <a:pt x="239102" y="145518"/>
                    <a:pt x="208144" y="139732"/>
                    <a:pt x="177390" y="132052"/>
                  </a:cubicBezTo>
                  <a:cubicBezTo>
                    <a:pt x="170149" y="130259"/>
                    <a:pt x="162875" y="128432"/>
                    <a:pt x="155566" y="126842"/>
                  </a:cubicBezTo>
                  <a:cubicBezTo>
                    <a:pt x="151439" y="125928"/>
                    <a:pt x="147277" y="125082"/>
                    <a:pt x="143082" y="124304"/>
                  </a:cubicBezTo>
                  <a:cubicBezTo>
                    <a:pt x="142304" y="124169"/>
                    <a:pt x="141695" y="124033"/>
                    <a:pt x="141187" y="123966"/>
                  </a:cubicBezTo>
                  <a:cubicBezTo>
                    <a:pt x="135605" y="123424"/>
                    <a:pt x="129989" y="123357"/>
                    <a:pt x="124338" y="123255"/>
                  </a:cubicBezTo>
                  <a:cubicBezTo>
                    <a:pt x="124270" y="123255"/>
                    <a:pt x="122173" y="123357"/>
                    <a:pt x="120414" y="123424"/>
                  </a:cubicBezTo>
                  <a:cubicBezTo>
                    <a:pt x="118215" y="123763"/>
                    <a:pt x="114493" y="124270"/>
                    <a:pt x="113715" y="124440"/>
                  </a:cubicBezTo>
                  <a:cubicBezTo>
                    <a:pt x="82790" y="130631"/>
                    <a:pt x="54438" y="133913"/>
                    <a:pt x="23176" y="127586"/>
                  </a:cubicBezTo>
                  <a:cubicBezTo>
                    <a:pt x="15225" y="125962"/>
                    <a:pt x="7477" y="123661"/>
                    <a:pt x="0" y="120718"/>
                  </a:cubicBezTo>
                  <a:cubicBezTo>
                    <a:pt x="2335" y="78392"/>
                    <a:pt x="11199" y="37826"/>
                    <a:pt x="25646" y="0"/>
                  </a:cubicBezTo>
                  <a:cubicBezTo>
                    <a:pt x="26153" y="406"/>
                    <a:pt x="26661" y="812"/>
                    <a:pt x="27135" y="1252"/>
                  </a:cubicBezTo>
                  <a:cubicBezTo>
                    <a:pt x="28014" y="2030"/>
                    <a:pt x="28691" y="2639"/>
                    <a:pt x="29233" y="3180"/>
                  </a:cubicBezTo>
                  <a:cubicBezTo>
                    <a:pt x="29436" y="3248"/>
                    <a:pt x="29537" y="3316"/>
                    <a:pt x="29774" y="3417"/>
                  </a:cubicBezTo>
                  <a:cubicBezTo>
                    <a:pt x="32040" y="4500"/>
                    <a:pt x="34409" y="6191"/>
                    <a:pt x="36540" y="7545"/>
                  </a:cubicBezTo>
                  <a:cubicBezTo>
                    <a:pt x="37623" y="8188"/>
                    <a:pt x="38503" y="8695"/>
                    <a:pt x="39179" y="9067"/>
                  </a:cubicBezTo>
                  <a:cubicBezTo>
                    <a:pt x="40905" y="9676"/>
                    <a:pt x="42631" y="10285"/>
                    <a:pt x="44356" y="10827"/>
                  </a:cubicBezTo>
                  <a:cubicBezTo>
                    <a:pt x="47536" y="11774"/>
                    <a:pt x="50852" y="12315"/>
                    <a:pt x="54032" y="13229"/>
                  </a:cubicBezTo>
                  <a:cubicBezTo>
                    <a:pt x="56874" y="13297"/>
                    <a:pt x="59784" y="13398"/>
                    <a:pt x="62626" y="13500"/>
                  </a:cubicBezTo>
                  <a:cubicBezTo>
                    <a:pt x="64148" y="13567"/>
                    <a:pt x="65299" y="13601"/>
                    <a:pt x="66145" y="13635"/>
                  </a:cubicBezTo>
                  <a:cubicBezTo>
                    <a:pt x="81404" y="11334"/>
                    <a:pt x="96324" y="7443"/>
                    <a:pt x="111752" y="5752"/>
                  </a:cubicBezTo>
                  <a:cubicBezTo>
                    <a:pt x="129752" y="3789"/>
                    <a:pt x="147345" y="5988"/>
                    <a:pt x="165175" y="8594"/>
                  </a:cubicBezTo>
                  <a:cubicBezTo>
                    <a:pt x="192547" y="12620"/>
                    <a:pt x="218903" y="21315"/>
                    <a:pt x="246037" y="26390"/>
                  </a:cubicBezTo>
                  <a:cubicBezTo>
                    <a:pt x="249928" y="27134"/>
                    <a:pt x="253819" y="27777"/>
                    <a:pt x="257710" y="28386"/>
                  </a:cubicBezTo>
                  <a:cubicBezTo>
                    <a:pt x="257913" y="28386"/>
                    <a:pt x="258048" y="28420"/>
                    <a:pt x="258251" y="28454"/>
                  </a:cubicBezTo>
                  <a:cubicBezTo>
                    <a:pt x="264511" y="29131"/>
                    <a:pt x="270769" y="29706"/>
                    <a:pt x="277029" y="30112"/>
                  </a:cubicBezTo>
                  <a:cubicBezTo>
                    <a:pt x="289581" y="30890"/>
                    <a:pt x="302133" y="31093"/>
                    <a:pt x="314685" y="30687"/>
                  </a:cubicBezTo>
                  <a:cubicBezTo>
                    <a:pt x="322028" y="30450"/>
                    <a:pt x="329335" y="30010"/>
                    <a:pt x="336643" y="29367"/>
                  </a:cubicBezTo>
                  <a:cubicBezTo>
                    <a:pt x="338436" y="29198"/>
                    <a:pt x="349771" y="27913"/>
                    <a:pt x="348383" y="28149"/>
                  </a:cubicBezTo>
                  <a:cubicBezTo>
                    <a:pt x="350109" y="27913"/>
                    <a:pt x="351868" y="27676"/>
                    <a:pt x="353594" y="27405"/>
                  </a:cubicBezTo>
                  <a:cubicBezTo>
                    <a:pt x="356030" y="46013"/>
                    <a:pt x="359989" y="65569"/>
                    <a:pt x="365774" y="86072"/>
                  </a:cubicBezTo>
                  <a:cubicBezTo>
                    <a:pt x="371255" y="105493"/>
                    <a:pt x="376195" y="124203"/>
                    <a:pt x="380694" y="142202"/>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1" name="Freeform: Shape 260">
              <a:extLst>
                <a:ext uri="{FF2B5EF4-FFF2-40B4-BE49-F238E27FC236}">
                  <a16:creationId xmlns:a16="http://schemas.microsoft.com/office/drawing/2014/main" id="{58104707-ABF3-4AFA-930D-A3F2CF35BC27}"/>
                </a:ext>
              </a:extLst>
            </p:cNvPr>
            <p:cNvSpPr/>
            <p:nvPr/>
          </p:nvSpPr>
          <p:spPr>
            <a:xfrm>
              <a:off x="11815260" y="6609662"/>
              <a:ext cx="449985" cy="155634"/>
            </a:xfrm>
            <a:custGeom>
              <a:avLst/>
              <a:gdLst>
                <a:gd name="connsiteX0" fmla="*/ 429076 w 449985"/>
                <a:gd name="connsiteY0" fmla="*/ 117876 h 155634"/>
                <a:gd name="connsiteX1" fmla="*/ 431512 w 449985"/>
                <a:gd name="connsiteY1" fmla="*/ 117707 h 155634"/>
                <a:gd name="connsiteX2" fmla="*/ 424340 w 449985"/>
                <a:gd name="connsiteY2" fmla="*/ 118688 h 155634"/>
                <a:gd name="connsiteX3" fmla="*/ 416186 w 449985"/>
                <a:gd name="connsiteY3" fmla="*/ 120650 h 155634"/>
                <a:gd name="connsiteX4" fmla="*/ 394770 w 449985"/>
                <a:gd name="connsiteY4" fmla="*/ 127620 h 155634"/>
                <a:gd name="connsiteX5" fmla="*/ 355049 w 449985"/>
                <a:gd name="connsiteY5" fmla="*/ 142980 h 155634"/>
                <a:gd name="connsiteX6" fmla="*/ 259638 w 449985"/>
                <a:gd name="connsiteY6" fmla="*/ 155871 h 155634"/>
                <a:gd name="connsiteX7" fmla="*/ 87494 w 449985"/>
                <a:gd name="connsiteY7" fmla="*/ 142337 h 155634"/>
                <a:gd name="connsiteX8" fmla="*/ 61205 w 449985"/>
                <a:gd name="connsiteY8" fmla="*/ 144131 h 155634"/>
                <a:gd name="connsiteX9" fmla="*/ 55961 w 449985"/>
                <a:gd name="connsiteY9" fmla="*/ 144740 h 155634"/>
                <a:gd name="connsiteX10" fmla="*/ 50784 w 449985"/>
                <a:gd name="connsiteY10" fmla="*/ 145518 h 155634"/>
                <a:gd name="connsiteX11" fmla="*/ 27101 w 449985"/>
                <a:gd name="connsiteY11" fmla="*/ 149104 h 155634"/>
                <a:gd name="connsiteX12" fmla="*/ 12180 w 449985"/>
                <a:gd name="connsiteY12" fmla="*/ 92974 h 155634"/>
                <a:gd name="connsiteX13" fmla="*/ 0 w 449985"/>
                <a:gd name="connsiteY13" fmla="*/ 34307 h 155634"/>
                <a:gd name="connsiteX14" fmla="*/ 40262 w 449985"/>
                <a:gd name="connsiteY14" fmla="*/ 28386 h 155634"/>
                <a:gd name="connsiteX15" fmla="*/ 126977 w 449985"/>
                <a:gd name="connsiteY15" fmla="*/ 25240 h 155634"/>
                <a:gd name="connsiteX16" fmla="*/ 212035 w 449985"/>
                <a:gd name="connsiteY16" fmla="*/ 33089 h 155634"/>
                <a:gd name="connsiteX17" fmla="*/ 289547 w 449985"/>
                <a:gd name="connsiteY17" fmla="*/ 38096 h 155634"/>
                <a:gd name="connsiteX18" fmla="*/ 290732 w 449985"/>
                <a:gd name="connsiteY18" fmla="*/ 38198 h 155634"/>
                <a:gd name="connsiteX19" fmla="*/ 291103 w 449985"/>
                <a:gd name="connsiteY19" fmla="*/ 38096 h 155634"/>
                <a:gd name="connsiteX20" fmla="*/ 299325 w 449985"/>
                <a:gd name="connsiteY20" fmla="*/ 36337 h 155634"/>
                <a:gd name="connsiteX21" fmla="*/ 315565 w 449985"/>
                <a:gd name="connsiteY21" fmla="*/ 31634 h 155634"/>
                <a:gd name="connsiteX22" fmla="*/ 347403 w 449985"/>
                <a:gd name="connsiteY22" fmla="*/ 19556 h 155634"/>
                <a:gd name="connsiteX23" fmla="*/ 423223 w 449985"/>
                <a:gd name="connsiteY23" fmla="*/ 0 h 155634"/>
                <a:gd name="connsiteX24" fmla="*/ 450426 w 449985"/>
                <a:gd name="connsiteY24" fmla="*/ 112327 h 155634"/>
                <a:gd name="connsiteX25" fmla="*/ 429076 w 449985"/>
                <a:gd name="connsiteY25" fmla="*/ 117876 h 15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9985" h="155634">
                  <a:moveTo>
                    <a:pt x="429076" y="117876"/>
                  </a:moveTo>
                  <a:cubicBezTo>
                    <a:pt x="430193" y="117808"/>
                    <a:pt x="430971" y="117740"/>
                    <a:pt x="431512" y="117707"/>
                  </a:cubicBezTo>
                  <a:cubicBezTo>
                    <a:pt x="429651" y="117943"/>
                    <a:pt x="425625" y="118417"/>
                    <a:pt x="424340" y="118688"/>
                  </a:cubicBezTo>
                  <a:cubicBezTo>
                    <a:pt x="421599" y="119263"/>
                    <a:pt x="418893" y="119906"/>
                    <a:pt x="416186" y="120650"/>
                  </a:cubicBezTo>
                  <a:cubicBezTo>
                    <a:pt x="408912" y="122613"/>
                    <a:pt x="401807" y="125049"/>
                    <a:pt x="394770" y="127620"/>
                  </a:cubicBezTo>
                  <a:cubicBezTo>
                    <a:pt x="381439" y="132492"/>
                    <a:pt x="368379" y="138142"/>
                    <a:pt x="355049" y="142980"/>
                  </a:cubicBezTo>
                  <a:cubicBezTo>
                    <a:pt x="324362" y="154112"/>
                    <a:pt x="292152" y="158341"/>
                    <a:pt x="259638" y="155871"/>
                  </a:cubicBezTo>
                  <a:cubicBezTo>
                    <a:pt x="202561" y="151608"/>
                    <a:pt x="144841" y="141018"/>
                    <a:pt x="87494" y="142337"/>
                  </a:cubicBezTo>
                  <a:cubicBezTo>
                    <a:pt x="78697" y="142507"/>
                    <a:pt x="69968" y="143217"/>
                    <a:pt x="61205" y="144131"/>
                  </a:cubicBezTo>
                  <a:cubicBezTo>
                    <a:pt x="61205" y="144131"/>
                    <a:pt x="57889" y="144537"/>
                    <a:pt x="55961" y="144740"/>
                  </a:cubicBezTo>
                  <a:cubicBezTo>
                    <a:pt x="54032" y="145044"/>
                    <a:pt x="50784" y="145518"/>
                    <a:pt x="50784" y="145518"/>
                  </a:cubicBezTo>
                  <a:cubicBezTo>
                    <a:pt x="42901" y="146736"/>
                    <a:pt x="34984" y="147920"/>
                    <a:pt x="27101" y="149104"/>
                  </a:cubicBezTo>
                  <a:cubicBezTo>
                    <a:pt x="22601" y="131105"/>
                    <a:pt x="17661" y="112395"/>
                    <a:pt x="12180" y="92974"/>
                  </a:cubicBezTo>
                  <a:cubicBezTo>
                    <a:pt x="6395" y="72471"/>
                    <a:pt x="2436" y="52916"/>
                    <a:pt x="0" y="34307"/>
                  </a:cubicBezTo>
                  <a:cubicBezTo>
                    <a:pt x="13432" y="32412"/>
                    <a:pt x="26797" y="30179"/>
                    <a:pt x="40262" y="28386"/>
                  </a:cubicBezTo>
                  <a:cubicBezTo>
                    <a:pt x="69359" y="24462"/>
                    <a:pt x="97678" y="23074"/>
                    <a:pt x="126977" y="25240"/>
                  </a:cubicBezTo>
                  <a:cubicBezTo>
                    <a:pt x="155364" y="27337"/>
                    <a:pt x="183682" y="30416"/>
                    <a:pt x="212035" y="33089"/>
                  </a:cubicBezTo>
                  <a:cubicBezTo>
                    <a:pt x="237883" y="35525"/>
                    <a:pt x="263800" y="36067"/>
                    <a:pt x="289547" y="38096"/>
                  </a:cubicBezTo>
                  <a:cubicBezTo>
                    <a:pt x="290021" y="38130"/>
                    <a:pt x="290393" y="38164"/>
                    <a:pt x="290732" y="38198"/>
                  </a:cubicBezTo>
                  <a:cubicBezTo>
                    <a:pt x="290866" y="38164"/>
                    <a:pt x="290934" y="38164"/>
                    <a:pt x="291103" y="38096"/>
                  </a:cubicBezTo>
                  <a:cubicBezTo>
                    <a:pt x="293810" y="37454"/>
                    <a:pt x="296585" y="37014"/>
                    <a:pt x="299325" y="36337"/>
                  </a:cubicBezTo>
                  <a:cubicBezTo>
                    <a:pt x="304806" y="35018"/>
                    <a:pt x="310220" y="33394"/>
                    <a:pt x="315565" y="31634"/>
                  </a:cubicBezTo>
                  <a:cubicBezTo>
                    <a:pt x="326324" y="28048"/>
                    <a:pt x="336846" y="23717"/>
                    <a:pt x="347403" y="19556"/>
                  </a:cubicBezTo>
                  <a:cubicBezTo>
                    <a:pt x="372439" y="9676"/>
                    <a:pt x="396528" y="2876"/>
                    <a:pt x="423223" y="0"/>
                  </a:cubicBezTo>
                  <a:cubicBezTo>
                    <a:pt x="437433" y="35254"/>
                    <a:pt x="446771" y="72979"/>
                    <a:pt x="450426" y="112327"/>
                  </a:cubicBezTo>
                  <a:cubicBezTo>
                    <a:pt x="443659" y="115237"/>
                    <a:pt x="436384" y="117132"/>
                    <a:pt x="429076" y="117876"/>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2" name="Freeform: Shape 261">
              <a:extLst>
                <a:ext uri="{FF2B5EF4-FFF2-40B4-BE49-F238E27FC236}">
                  <a16:creationId xmlns:a16="http://schemas.microsoft.com/office/drawing/2014/main" id="{D2A1005F-8F45-4C1C-9144-4C65F3245871}"/>
                </a:ext>
              </a:extLst>
            </p:cNvPr>
            <p:cNvSpPr/>
            <p:nvPr/>
          </p:nvSpPr>
          <p:spPr>
            <a:xfrm>
              <a:off x="11461565" y="6781570"/>
              <a:ext cx="406002" cy="125184"/>
            </a:xfrm>
            <a:custGeom>
              <a:avLst/>
              <a:gdLst>
                <a:gd name="connsiteX0" fmla="*/ 407356 w 406001"/>
                <a:gd name="connsiteY0" fmla="*/ 111887 h 125183"/>
                <a:gd name="connsiteX1" fmla="*/ 269247 w 406001"/>
                <a:gd name="connsiteY1" fmla="*/ 118011 h 125183"/>
                <a:gd name="connsiteX2" fmla="*/ 89625 w 406001"/>
                <a:gd name="connsiteY2" fmla="*/ 125793 h 125183"/>
                <a:gd name="connsiteX3" fmla="*/ 21654 w 406001"/>
                <a:gd name="connsiteY3" fmla="*/ 110805 h 125183"/>
                <a:gd name="connsiteX4" fmla="*/ 0 w 406001"/>
                <a:gd name="connsiteY4" fmla="*/ 0 h 125183"/>
                <a:gd name="connsiteX5" fmla="*/ 42123 w 406001"/>
                <a:gd name="connsiteY5" fmla="*/ 21180 h 125183"/>
                <a:gd name="connsiteX6" fmla="*/ 117876 w 406001"/>
                <a:gd name="connsiteY6" fmla="*/ 36642 h 125183"/>
                <a:gd name="connsiteX7" fmla="*/ 288228 w 406001"/>
                <a:gd name="connsiteY7" fmla="*/ 24597 h 125183"/>
                <a:gd name="connsiteX8" fmla="*/ 390946 w 406001"/>
                <a:gd name="connsiteY8" fmla="*/ 20537 h 125183"/>
                <a:gd name="connsiteX9" fmla="*/ 407356 w 406001"/>
                <a:gd name="connsiteY9" fmla="*/ 111887 h 12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001" h="125183">
                  <a:moveTo>
                    <a:pt x="407356" y="111887"/>
                  </a:moveTo>
                  <a:cubicBezTo>
                    <a:pt x="361376" y="108369"/>
                    <a:pt x="315058" y="112903"/>
                    <a:pt x="269247" y="118011"/>
                  </a:cubicBezTo>
                  <a:cubicBezTo>
                    <a:pt x="209734" y="124643"/>
                    <a:pt x="149545" y="132661"/>
                    <a:pt x="89625" y="125793"/>
                  </a:cubicBezTo>
                  <a:cubicBezTo>
                    <a:pt x="65671" y="123053"/>
                    <a:pt x="43476" y="118587"/>
                    <a:pt x="21654" y="110805"/>
                  </a:cubicBezTo>
                  <a:cubicBezTo>
                    <a:pt x="9474" y="75821"/>
                    <a:pt x="2030" y="38638"/>
                    <a:pt x="0" y="0"/>
                  </a:cubicBezTo>
                  <a:cubicBezTo>
                    <a:pt x="14245" y="6598"/>
                    <a:pt x="28082" y="14312"/>
                    <a:pt x="42123" y="21180"/>
                  </a:cubicBezTo>
                  <a:cubicBezTo>
                    <a:pt x="62761" y="31330"/>
                    <a:pt x="92196" y="35525"/>
                    <a:pt x="117876" y="36642"/>
                  </a:cubicBezTo>
                  <a:cubicBezTo>
                    <a:pt x="174920" y="39111"/>
                    <a:pt x="231625" y="30518"/>
                    <a:pt x="288228" y="24597"/>
                  </a:cubicBezTo>
                  <a:cubicBezTo>
                    <a:pt x="322907" y="20943"/>
                    <a:pt x="356909" y="19319"/>
                    <a:pt x="390946" y="20537"/>
                  </a:cubicBezTo>
                  <a:cubicBezTo>
                    <a:pt x="398153" y="53254"/>
                    <a:pt x="403566" y="83603"/>
                    <a:pt x="407356" y="111887"/>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3" name="Freeform: Shape 262">
              <a:extLst>
                <a:ext uri="{FF2B5EF4-FFF2-40B4-BE49-F238E27FC236}">
                  <a16:creationId xmlns:a16="http://schemas.microsoft.com/office/drawing/2014/main" id="{8DF40CF7-A038-4C0E-84A7-A81D545BB1F5}"/>
                </a:ext>
              </a:extLst>
            </p:cNvPr>
            <p:cNvSpPr/>
            <p:nvPr/>
          </p:nvSpPr>
          <p:spPr>
            <a:xfrm>
              <a:off x="11852511" y="6773213"/>
              <a:ext cx="412769" cy="135334"/>
            </a:xfrm>
            <a:custGeom>
              <a:avLst/>
              <a:gdLst>
                <a:gd name="connsiteX0" fmla="*/ 414765 w 412768"/>
                <a:gd name="connsiteY0" fmla="*/ 0 h 135333"/>
                <a:gd name="connsiteX1" fmla="*/ 397950 w 412768"/>
                <a:gd name="connsiteY1" fmla="*/ 103192 h 135333"/>
                <a:gd name="connsiteX2" fmla="*/ 234669 w 412768"/>
                <a:gd name="connsiteY2" fmla="*/ 135842 h 135333"/>
                <a:gd name="connsiteX3" fmla="*/ 48348 w 412768"/>
                <a:gd name="connsiteY3" fmla="*/ 124067 h 135333"/>
                <a:gd name="connsiteX4" fmla="*/ 16410 w 412768"/>
                <a:gd name="connsiteY4" fmla="*/ 120244 h 135333"/>
                <a:gd name="connsiteX5" fmla="*/ 0 w 412768"/>
                <a:gd name="connsiteY5" fmla="*/ 28894 h 135333"/>
                <a:gd name="connsiteX6" fmla="*/ 75686 w 412768"/>
                <a:gd name="connsiteY6" fmla="*/ 36506 h 135333"/>
                <a:gd name="connsiteX7" fmla="*/ 241131 w 412768"/>
                <a:gd name="connsiteY7" fmla="*/ 43781 h 135333"/>
                <a:gd name="connsiteX8" fmla="*/ 398592 w 412768"/>
                <a:gd name="connsiteY8" fmla="*/ 5041 h 135333"/>
                <a:gd name="connsiteX9" fmla="*/ 414765 w 412768"/>
                <a:gd name="connsiteY9"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768" h="135333">
                  <a:moveTo>
                    <a:pt x="414765" y="0"/>
                  </a:moveTo>
                  <a:cubicBezTo>
                    <a:pt x="413648" y="35762"/>
                    <a:pt x="407863" y="70374"/>
                    <a:pt x="397950" y="103192"/>
                  </a:cubicBezTo>
                  <a:cubicBezTo>
                    <a:pt x="345474" y="121293"/>
                    <a:pt x="289547" y="129988"/>
                    <a:pt x="234669" y="135842"/>
                  </a:cubicBezTo>
                  <a:cubicBezTo>
                    <a:pt x="170995" y="142608"/>
                    <a:pt x="111042" y="134488"/>
                    <a:pt x="48348" y="124067"/>
                  </a:cubicBezTo>
                  <a:cubicBezTo>
                    <a:pt x="37725" y="122308"/>
                    <a:pt x="27067" y="121056"/>
                    <a:pt x="16410" y="120244"/>
                  </a:cubicBezTo>
                  <a:cubicBezTo>
                    <a:pt x="12620" y="91959"/>
                    <a:pt x="7207" y="61611"/>
                    <a:pt x="0" y="28894"/>
                  </a:cubicBezTo>
                  <a:cubicBezTo>
                    <a:pt x="25105" y="29740"/>
                    <a:pt x="50243" y="32176"/>
                    <a:pt x="75686" y="36506"/>
                  </a:cubicBezTo>
                  <a:cubicBezTo>
                    <a:pt x="131579" y="45980"/>
                    <a:pt x="184426" y="50344"/>
                    <a:pt x="241131" y="43781"/>
                  </a:cubicBezTo>
                  <a:cubicBezTo>
                    <a:pt x="293472" y="37724"/>
                    <a:pt x="350887" y="28319"/>
                    <a:pt x="398592" y="5041"/>
                  </a:cubicBezTo>
                  <a:cubicBezTo>
                    <a:pt x="403803" y="2470"/>
                    <a:pt x="409284" y="778"/>
                    <a:pt x="414765" y="0"/>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4" name="Freeform: Shape 263">
              <a:extLst>
                <a:ext uri="{FF2B5EF4-FFF2-40B4-BE49-F238E27FC236}">
                  <a16:creationId xmlns:a16="http://schemas.microsoft.com/office/drawing/2014/main" id="{67A8EF45-060A-47A0-AF36-DAD5882C207B}"/>
                </a:ext>
              </a:extLst>
            </p:cNvPr>
            <p:cNvSpPr/>
            <p:nvPr/>
          </p:nvSpPr>
          <p:spPr>
            <a:xfrm>
              <a:off x="11518981" y="6968534"/>
              <a:ext cx="355252" cy="84584"/>
            </a:xfrm>
            <a:custGeom>
              <a:avLst/>
              <a:gdLst>
                <a:gd name="connsiteX0" fmla="*/ 356571 w 355251"/>
                <a:gd name="connsiteY0" fmla="*/ 22939 h 84583"/>
                <a:gd name="connsiteX1" fmla="*/ 352104 w 355251"/>
                <a:gd name="connsiteY1" fmla="*/ 83907 h 84583"/>
                <a:gd name="connsiteX2" fmla="*/ 163788 w 355251"/>
                <a:gd name="connsiteY2" fmla="*/ 80016 h 84583"/>
                <a:gd name="connsiteX3" fmla="*/ 70915 w 355251"/>
                <a:gd name="connsiteY3" fmla="*/ 63641 h 84583"/>
                <a:gd name="connsiteX4" fmla="*/ 45709 w 355251"/>
                <a:gd name="connsiteY4" fmla="*/ 61509 h 84583"/>
                <a:gd name="connsiteX5" fmla="*/ 0 w 355251"/>
                <a:gd name="connsiteY5" fmla="*/ 0 h 84583"/>
                <a:gd name="connsiteX6" fmla="*/ 85159 w 355251"/>
                <a:gd name="connsiteY6" fmla="*/ 4635 h 84583"/>
                <a:gd name="connsiteX7" fmla="*/ 173464 w 355251"/>
                <a:gd name="connsiteY7" fmla="*/ 20266 h 84583"/>
                <a:gd name="connsiteX8" fmla="*/ 356571 w 355251"/>
                <a:gd name="connsiteY8" fmla="*/ 22939 h 84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51" h="84583">
                  <a:moveTo>
                    <a:pt x="356571" y="22939"/>
                  </a:moveTo>
                  <a:cubicBezTo>
                    <a:pt x="356368" y="44626"/>
                    <a:pt x="354845" y="64859"/>
                    <a:pt x="352104" y="83907"/>
                  </a:cubicBezTo>
                  <a:cubicBezTo>
                    <a:pt x="289276" y="85091"/>
                    <a:pt x="226312" y="87832"/>
                    <a:pt x="163788" y="80016"/>
                  </a:cubicBezTo>
                  <a:cubicBezTo>
                    <a:pt x="132525" y="76091"/>
                    <a:pt x="102109" y="67701"/>
                    <a:pt x="70915" y="63641"/>
                  </a:cubicBezTo>
                  <a:cubicBezTo>
                    <a:pt x="62524" y="62524"/>
                    <a:pt x="54134" y="61915"/>
                    <a:pt x="45709" y="61509"/>
                  </a:cubicBezTo>
                  <a:cubicBezTo>
                    <a:pt x="28589" y="42563"/>
                    <a:pt x="13262" y="21958"/>
                    <a:pt x="0" y="0"/>
                  </a:cubicBezTo>
                  <a:cubicBezTo>
                    <a:pt x="28318" y="2673"/>
                    <a:pt x="56873" y="541"/>
                    <a:pt x="85159" y="4635"/>
                  </a:cubicBezTo>
                  <a:cubicBezTo>
                    <a:pt x="114797" y="8898"/>
                    <a:pt x="143691" y="16951"/>
                    <a:pt x="173464" y="20266"/>
                  </a:cubicBezTo>
                  <a:cubicBezTo>
                    <a:pt x="234263" y="26965"/>
                    <a:pt x="295535" y="24022"/>
                    <a:pt x="356571" y="22939"/>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5" name="Freeform: Shape 264">
              <a:extLst>
                <a:ext uri="{FF2B5EF4-FFF2-40B4-BE49-F238E27FC236}">
                  <a16:creationId xmlns:a16="http://schemas.microsoft.com/office/drawing/2014/main" id="{EC40214A-C1B0-4E1C-AFCD-96DC6DF588F7}"/>
                </a:ext>
              </a:extLst>
            </p:cNvPr>
            <p:cNvSpPr/>
            <p:nvPr/>
          </p:nvSpPr>
          <p:spPr>
            <a:xfrm>
              <a:off x="11871086" y="6942854"/>
              <a:ext cx="351868" cy="111650"/>
            </a:xfrm>
            <a:custGeom>
              <a:avLst/>
              <a:gdLst>
                <a:gd name="connsiteX0" fmla="*/ 352714 w 351868"/>
                <a:gd name="connsiteY0" fmla="*/ 0 h 111650"/>
                <a:gd name="connsiteX1" fmla="*/ 308697 w 351868"/>
                <a:gd name="connsiteY1" fmla="*/ 68344 h 111650"/>
                <a:gd name="connsiteX2" fmla="*/ 282408 w 351868"/>
                <a:gd name="connsiteY2" fmla="*/ 72539 h 111650"/>
                <a:gd name="connsiteX3" fmla="*/ 232842 w 351868"/>
                <a:gd name="connsiteY3" fmla="*/ 80456 h 111650"/>
                <a:gd name="connsiteX4" fmla="*/ 192547 w 351868"/>
                <a:gd name="connsiteY4" fmla="*/ 89117 h 111650"/>
                <a:gd name="connsiteX5" fmla="*/ 154924 w 351868"/>
                <a:gd name="connsiteY5" fmla="*/ 110636 h 111650"/>
                <a:gd name="connsiteX6" fmla="*/ 107692 w 351868"/>
                <a:gd name="connsiteY6" fmla="*/ 111414 h 111650"/>
                <a:gd name="connsiteX7" fmla="*/ 9981 w 351868"/>
                <a:gd name="connsiteY7" fmla="*/ 109417 h 111650"/>
                <a:gd name="connsiteX8" fmla="*/ 0 w 351868"/>
                <a:gd name="connsiteY8" fmla="*/ 109586 h 111650"/>
                <a:gd name="connsiteX9" fmla="*/ 4466 w 351868"/>
                <a:gd name="connsiteY9" fmla="*/ 48619 h 111650"/>
                <a:gd name="connsiteX10" fmla="*/ 9981 w 351868"/>
                <a:gd name="connsiteY10" fmla="*/ 48517 h 111650"/>
                <a:gd name="connsiteX11" fmla="*/ 104444 w 351868"/>
                <a:gd name="connsiteY11" fmla="*/ 50277 h 111650"/>
                <a:gd name="connsiteX12" fmla="*/ 141763 w 351868"/>
                <a:gd name="connsiteY12" fmla="*/ 50547 h 111650"/>
                <a:gd name="connsiteX13" fmla="*/ 159390 w 351868"/>
                <a:gd name="connsiteY13" fmla="*/ 37826 h 111650"/>
                <a:gd name="connsiteX14" fmla="*/ 181753 w 351868"/>
                <a:gd name="connsiteY14" fmla="*/ 28285 h 111650"/>
                <a:gd name="connsiteX15" fmla="*/ 269552 w 351868"/>
                <a:gd name="connsiteY15" fmla="*/ 13297 h 111650"/>
                <a:gd name="connsiteX16" fmla="*/ 352714 w 351868"/>
                <a:gd name="connsiteY16" fmla="*/ 0 h 1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1868" h="111650">
                  <a:moveTo>
                    <a:pt x="352714" y="0"/>
                  </a:moveTo>
                  <a:cubicBezTo>
                    <a:pt x="340331" y="24326"/>
                    <a:pt x="325580" y="47198"/>
                    <a:pt x="308697" y="68344"/>
                  </a:cubicBezTo>
                  <a:cubicBezTo>
                    <a:pt x="299934" y="69731"/>
                    <a:pt x="291171" y="71152"/>
                    <a:pt x="282408" y="72539"/>
                  </a:cubicBezTo>
                  <a:cubicBezTo>
                    <a:pt x="265898" y="75178"/>
                    <a:pt x="249353" y="77817"/>
                    <a:pt x="232842" y="80456"/>
                  </a:cubicBezTo>
                  <a:cubicBezTo>
                    <a:pt x="219816" y="82554"/>
                    <a:pt x="204490" y="83196"/>
                    <a:pt x="192547" y="89117"/>
                  </a:cubicBezTo>
                  <a:cubicBezTo>
                    <a:pt x="179148" y="95783"/>
                    <a:pt x="170047" y="106542"/>
                    <a:pt x="154924" y="110636"/>
                  </a:cubicBezTo>
                  <a:cubicBezTo>
                    <a:pt x="139361" y="114831"/>
                    <a:pt x="123424" y="112598"/>
                    <a:pt x="107692" y="111414"/>
                  </a:cubicBezTo>
                  <a:cubicBezTo>
                    <a:pt x="75178" y="108978"/>
                    <a:pt x="42529" y="108876"/>
                    <a:pt x="9981" y="109417"/>
                  </a:cubicBezTo>
                  <a:cubicBezTo>
                    <a:pt x="6665" y="109485"/>
                    <a:pt x="3316" y="109519"/>
                    <a:pt x="0" y="109586"/>
                  </a:cubicBezTo>
                  <a:cubicBezTo>
                    <a:pt x="2741" y="90538"/>
                    <a:pt x="4263" y="70306"/>
                    <a:pt x="4466" y="48619"/>
                  </a:cubicBezTo>
                  <a:cubicBezTo>
                    <a:pt x="6293" y="48585"/>
                    <a:pt x="8154" y="48551"/>
                    <a:pt x="9981" y="48517"/>
                  </a:cubicBezTo>
                  <a:cubicBezTo>
                    <a:pt x="41446" y="48010"/>
                    <a:pt x="73013" y="48044"/>
                    <a:pt x="104444" y="50277"/>
                  </a:cubicBezTo>
                  <a:cubicBezTo>
                    <a:pt x="115981" y="51088"/>
                    <a:pt x="130801" y="55284"/>
                    <a:pt x="141763" y="50547"/>
                  </a:cubicBezTo>
                  <a:cubicBezTo>
                    <a:pt x="148225" y="47739"/>
                    <a:pt x="153367" y="41446"/>
                    <a:pt x="159390" y="37826"/>
                  </a:cubicBezTo>
                  <a:cubicBezTo>
                    <a:pt x="166258" y="33766"/>
                    <a:pt x="174107" y="30619"/>
                    <a:pt x="181753" y="28285"/>
                  </a:cubicBezTo>
                  <a:cubicBezTo>
                    <a:pt x="209666" y="19826"/>
                    <a:pt x="240726" y="17898"/>
                    <a:pt x="269552" y="13297"/>
                  </a:cubicBezTo>
                  <a:lnTo>
                    <a:pt x="352714" y="0"/>
                  </a:ln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6" name="Freeform: Shape 265">
              <a:extLst>
                <a:ext uri="{FF2B5EF4-FFF2-40B4-BE49-F238E27FC236}">
                  <a16:creationId xmlns:a16="http://schemas.microsoft.com/office/drawing/2014/main" id="{1963E87B-B1E4-4432-BC47-936687156560}"/>
                </a:ext>
              </a:extLst>
            </p:cNvPr>
            <p:cNvSpPr/>
            <p:nvPr/>
          </p:nvSpPr>
          <p:spPr>
            <a:xfrm>
              <a:off x="11644131" y="7077983"/>
              <a:ext cx="219918" cy="64284"/>
            </a:xfrm>
            <a:custGeom>
              <a:avLst/>
              <a:gdLst>
                <a:gd name="connsiteX0" fmla="*/ 221169 w 219917"/>
                <a:gd name="connsiteY0" fmla="*/ 5924 h 64283"/>
                <a:gd name="connsiteX1" fmla="*/ 202256 w 219917"/>
                <a:gd name="connsiteY1" fmla="*/ 64253 h 64283"/>
                <a:gd name="connsiteX2" fmla="*/ 191159 w 219917"/>
                <a:gd name="connsiteY2" fmla="*/ 62899 h 64283"/>
                <a:gd name="connsiteX3" fmla="*/ 93177 w 219917"/>
                <a:gd name="connsiteY3" fmla="*/ 64963 h 64283"/>
                <a:gd name="connsiteX4" fmla="*/ 0 w 219917"/>
                <a:gd name="connsiteY4" fmla="*/ 19998 h 64283"/>
                <a:gd name="connsiteX5" fmla="*/ 10218 w 219917"/>
                <a:gd name="connsiteY5" fmla="*/ 15600 h 64283"/>
                <a:gd name="connsiteX6" fmla="*/ 191159 w 219917"/>
                <a:gd name="connsiteY6" fmla="*/ 1999 h 64283"/>
                <a:gd name="connsiteX7" fmla="*/ 221169 w 219917"/>
                <a:gd name="connsiteY7" fmla="*/ 5924 h 64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917" h="64283">
                  <a:moveTo>
                    <a:pt x="221169" y="5924"/>
                  </a:moveTo>
                  <a:cubicBezTo>
                    <a:pt x="216433" y="26664"/>
                    <a:pt x="210072" y="45982"/>
                    <a:pt x="202256" y="64253"/>
                  </a:cubicBezTo>
                  <a:cubicBezTo>
                    <a:pt x="198569" y="63745"/>
                    <a:pt x="194880" y="63305"/>
                    <a:pt x="191159" y="62899"/>
                  </a:cubicBezTo>
                  <a:cubicBezTo>
                    <a:pt x="157867" y="59245"/>
                    <a:pt x="125522" y="61140"/>
                    <a:pt x="93177" y="64963"/>
                  </a:cubicBezTo>
                  <a:cubicBezTo>
                    <a:pt x="59987" y="54001"/>
                    <a:pt x="28725" y="38810"/>
                    <a:pt x="0" y="19998"/>
                  </a:cubicBezTo>
                  <a:cubicBezTo>
                    <a:pt x="2943" y="17732"/>
                    <a:pt x="6394" y="16175"/>
                    <a:pt x="10218" y="15600"/>
                  </a:cubicBezTo>
                  <a:cubicBezTo>
                    <a:pt x="70678" y="6871"/>
                    <a:pt x="129886" y="-4700"/>
                    <a:pt x="191159" y="1999"/>
                  </a:cubicBezTo>
                  <a:cubicBezTo>
                    <a:pt x="201208" y="3082"/>
                    <a:pt x="211188" y="4401"/>
                    <a:pt x="221169" y="5924"/>
                  </a:cubicBezTo>
                  <a:close/>
                </a:path>
              </a:pathLst>
            </a:custGeom>
            <a:solidFill>
              <a:srgbClr val="EF6B11"/>
            </a:solidFill>
            <a:ln w="3383" cap="flat">
              <a:noFill/>
              <a:prstDash val="solid"/>
              <a:miter/>
            </a:ln>
          </p:spPr>
          <p:txBody>
            <a:bodyPr rtlCol="0" anchor="ctr"/>
            <a:lstStyle/>
            <a:p>
              <a:pPr defTabSz="228554"/>
              <a:endParaRPr lang="en-US" sz="900">
                <a:solidFill>
                  <a:srgbClr val="172144"/>
                </a:solidFill>
                <a:latin typeface="Calibri"/>
              </a:endParaRPr>
            </a:p>
          </p:txBody>
        </p:sp>
        <p:sp>
          <p:nvSpPr>
            <p:cNvPr id="267" name="Freeform: Shape 266">
              <a:extLst>
                <a:ext uri="{FF2B5EF4-FFF2-40B4-BE49-F238E27FC236}">
                  <a16:creationId xmlns:a16="http://schemas.microsoft.com/office/drawing/2014/main" id="{418ADEBD-11A2-4630-B84A-8356DDA43A1C}"/>
                </a:ext>
              </a:extLst>
            </p:cNvPr>
            <p:cNvSpPr/>
            <p:nvPr/>
          </p:nvSpPr>
          <p:spPr>
            <a:xfrm>
              <a:off x="11846387" y="7083906"/>
              <a:ext cx="182701" cy="71050"/>
            </a:xfrm>
            <a:custGeom>
              <a:avLst/>
              <a:gdLst>
                <a:gd name="connsiteX0" fmla="*/ 183446 w 182700"/>
                <a:gd name="connsiteY0" fmla="*/ 43984 h 71050"/>
                <a:gd name="connsiteX1" fmla="*/ 83637 w 182700"/>
                <a:gd name="connsiteY1" fmla="*/ 74095 h 71050"/>
                <a:gd name="connsiteX2" fmla="*/ 0 w 182700"/>
                <a:gd name="connsiteY2" fmla="*/ 58329 h 71050"/>
                <a:gd name="connsiteX3" fmla="*/ 18913 w 182700"/>
                <a:gd name="connsiteY3" fmla="*/ 0 h 71050"/>
                <a:gd name="connsiteX4" fmla="*/ 165852 w 182700"/>
                <a:gd name="connsiteY4" fmla="*/ 31702 h 71050"/>
                <a:gd name="connsiteX5" fmla="*/ 183446 w 182700"/>
                <a:gd name="connsiteY5" fmla="*/ 43984 h 7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00" h="71050">
                  <a:moveTo>
                    <a:pt x="183446" y="43984"/>
                  </a:moveTo>
                  <a:cubicBezTo>
                    <a:pt x="152116" y="58126"/>
                    <a:pt x="118620" y="68377"/>
                    <a:pt x="83637" y="74095"/>
                  </a:cubicBezTo>
                  <a:cubicBezTo>
                    <a:pt x="55961" y="67633"/>
                    <a:pt x="28116" y="61983"/>
                    <a:pt x="0" y="58329"/>
                  </a:cubicBezTo>
                  <a:cubicBezTo>
                    <a:pt x="7816" y="40059"/>
                    <a:pt x="14177" y="20740"/>
                    <a:pt x="18913" y="0"/>
                  </a:cubicBezTo>
                  <a:cubicBezTo>
                    <a:pt x="68513" y="7443"/>
                    <a:pt x="117200" y="19387"/>
                    <a:pt x="165852" y="31702"/>
                  </a:cubicBezTo>
                  <a:cubicBezTo>
                    <a:pt x="174209" y="33833"/>
                    <a:pt x="179961" y="38333"/>
                    <a:pt x="183446" y="43984"/>
                  </a:cubicBezTo>
                  <a:close/>
                </a:path>
              </a:pathLst>
            </a:custGeom>
            <a:solidFill>
              <a:srgbClr val="FF791F"/>
            </a:solidFill>
            <a:ln w="3383" cap="flat">
              <a:noFill/>
              <a:prstDash val="solid"/>
              <a:miter/>
            </a:ln>
          </p:spPr>
          <p:txBody>
            <a:bodyPr rtlCol="0" anchor="ctr"/>
            <a:lstStyle/>
            <a:p>
              <a:pPr defTabSz="228554"/>
              <a:endParaRPr lang="en-US" sz="900">
                <a:solidFill>
                  <a:srgbClr val="172144"/>
                </a:solidFill>
                <a:latin typeface="Calibri"/>
              </a:endParaRPr>
            </a:p>
          </p:txBody>
        </p:sp>
      </p:gr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536" y="589712"/>
            <a:ext cx="6858000" cy="6858000"/>
          </a:xfrm>
          <a:prstGeom prst="rect">
            <a:avLst/>
          </a:prstGeom>
        </p:spPr>
      </p:pic>
    </p:spTree>
    <p:extLst>
      <p:ext uri="{BB962C8B-B14F-4D97-AF65-F5344CB8AC3E}">
        <p14:creationId xmlns:p14="http://schemas.microsoft.com/office/powerpoint/2010/main" val="10028338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1500" fill="hold"/>
                                        <p:tgtEl>
                                          <p:spTgt spid="275"/>
                                        </p:tgtEl>
                                        <p:attrNameLst>
                                          <p:attrName>ppt_x</p:attrName>
                                        </p:attrNameLst>
                                      </p:cBhvr>
                                      <p:tavLst>
                                        <p:tav tm="0">
                                          <p:val>
                                            <p:strVal val="0-#ppt_w/2"/>
                                          </p:val>
                                        </p:tav>
                                        <p:tav tm="100000">
                                          <p:val>
                                            <p:strVal val="#ppt_x"/>
                                          </p:val>
                                        </p:tav>
                                      </p:tavLst>
                                    </p:anim>
                                    <p:anim calcmode="lin" valueType="num">
                                      <p:cBhvr additive="base">
                                        <p:cTn id="8" dur="1500" fill="hold"/>
                                        <p:tgtEl>
                                          <p:spTgt spid="27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90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1500" fill="hold"/>
                                        <p:tgtEl>
                                          <p:spTgt spid="119"/>
                                        </p:tgtEl>
                                        <p:attrNameLst>
                                          <p:attrName>ppt_x</p:attrName>
                                        </p:attrNameLst>
                                      </p:cBhvr>
                                      <p:tavLst>
                                        <p:tav tm="0">
                                          <p:val>
                                            <p:strVal val="0-#ppt_w/2"/>
                                          </p:val>
                                        </p:tav>
                                        <p:tav tm="100000">
                                          <p:val>
                                            <p:strVal val="#ppt_x"/>
                                          </p:val>
                                        </p:tav>
                                      </p:tavLst>
                                    </p:anim>
                                    <p:anim calcmode="lin" valueType="num">
                                      <p:cBhvr additive="base">
                                        <p:cTn id="12" dur="1500" fill="hold"/>
                                        <p:tgtEl>
                                          <p:spTgt spid="119"/>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88"/>
                                        </p:tgtEl>
                                        <p:attrNameLst>
                                          <p:attrName>style.visibility</p:attrName>
                                        </p:attrNameLst>
                                      </p:cBhvr>
                                      <p:to>
                                        <p:strVal val="visible"/>
                                      </p:to>
                                    </p:set>
                                    <p:anim calcmode="lin" valueType="num">
                                      <p:cBhvr additive="base">
                                        <p:cTn id="15" dur="1500" fill="hold"/>
                                        <p:tgtEl>
                                          <p:spTgt spid="188"/>
                                        </p:tgtEl>
                                        <p:attrNameLst>
                                          <p:attrName>ppt_x</p:attrName>
                                        </p:attrNameLst>
                                      </p:cBhvr>
                                      <p:tavLst>
                                        <p:tav tm="0">
                                          <p:val>
                                            <p:strVal val="0-#ppt_w/2"/>
                                          </p:val>
                                        </p:tav>
                                        <p:tav tm="100000">
                                          <p:val>
                                            <p:strVal val="#ppt_x"/>
                                          </p:val>
                                        </p:tav>
                                      </p:tavLst>
                                    </p:anim>
                                    <p:anim calcmode="lin" valueType="num">
                                      <p:cBhvr additive="base">
                                        <p:cTn id="16" dur="1500" fill="hold"/>
                                        <p:tgtEl>
                                          <p:spTgt spid="18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100"/>
                                  </p:stCondLst>
                                  <p:childTnLst>
                                    <p:set>
                                      <p:cBhvr>
                                        <p:cTn id="18" dur="1" fill="hold">
                                          <p:stCondLst>
                                            <p:cond delay="0"/>
                                          </p:stCondLst>
                                        </p:cTn>
                                        <p:tgtEl>
                                          <p:spTgt spid="163"/>
                                        </p:tgtEl>
                                        <p:attrNameLst>
                                          <p:attrName>style.visibility</p:attrName>
                                        </p:attrNameLst>
                                      </p:cBhvr>
                                      <p:to>
                                        <p:strVal val="visible"/>
                                      </p:to>
                                    </p:set>
                                    <p:anim calcmode="lin" valueType="num">
                                      <p:cBhvr additive="base">
                                        <p:cTn id="19" dur="1500" fill="hold"/>
                                        <p:tgtEl>
                                          <p:spTgt spid="163"/>
                                        </p:tgtEl>
                                        <p:attrNameLst>
                                          <p:attrName>ppt_x</p:attrName>
                                        </p:attrNameLst>
                                      </p:cBhvr>
                                      <p:tavLst>
                                        <p:tav tm="0">
                                          <p:val>
                                            <p:strVal val="0-#ppt_w/2"/>
                                          </p:val>
                                        </p:tav>
                                        <p:tav tm="100000">
                                          <p:val>
                                            <p:strVal val="#ppt_x"/>
                                          </p:val>
                                        </p:tav>
                                      </p:tavLst>
                                    </p:anim>
                                    <p:anim calcmode="lin" valueType="num">
                                      <p:cBhvr additive="base">
                                        <p:cTn id="20" dur="1500" fill="hold"/>
                                        <p:tgtEl>
                                          <p:spTgt spid="163"/>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200"/>
                                  </p:stCondLst>
                                  <p:childTnLst>
                                    <p:set>
                                      <p:cBhvr>
                                        <p:cTn id="22" dur="1" fill="hold">
                                          <p:stCondLst>
                                            <p:cond delay="0"/>
                                          </p:stCondLst>
                                        </p:cTn>
                                        <p:tgtEl>
                                          <p:spTgt spid="268"/>
                                        </p:tgtEl>
                                        <p:attrNameLst>
                                          <p:attrName>style.visibility</p:attrName>
                                        </p:attrNameLst>
                                      </p:cBhvr>
                                      <p:to>
                                        <p:strVal val="visible"/>
                                      </p:to>
                                    </p:set>
                                    <p:anim calcmode="lin" valueType="num">
                                      <p:cBhvr additive="base">
                                        <p:cTn id="23" dur="1500" fill="hold"/>
                                        <p:tgtEl>
                                          <p:spTgt spid="268"/>
                                        </p:tgtEl>
                                        <p:attrNameLst>
                                          <p:attrName>ppt_x</p:attrName>
                                        </p:attrNameLst>
                                      </p:cBhvr>
                                      <p:tavLst>
                                        <p:tav tm="0">
                                          <p:val>
                                            <p:strVal val="0-#ppt_w/2"/>
                                          </p:val>
                                        </p:tav>
                                        <p:tav tm="100000">
                                          <p:val>
                                            <p:strVal val="#ppt_x"/>
                                          </p:val>
                                        </p:tav>
                                      </p:tavLst>
                                    </p:anim>
                                    <p:anim calcmode="lin" valueType="num">
                                      <p:cBhvr additive="base">
                                        <p:cTn id="24" dur="1500" fill="hold"/>
                                        <p:tgtEl>
                                          <p:spTgt spid="26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300"/>
                                  </p:stCondLst>
                                  <p:childTnLst>
                                    <p:set>
                                      <p:cBhvr>
                                        <p:cTn id="26" dur="1" fill="hold">
                                          <p:stCondLst>
                                            <p:cond delay="0"/>
                                          </p:stCondLst>
                                        </p:cTn>
                                        <p:tgtEl>
                                          <p:spTgt spid="154"/>
                                        </p:tgtEl>
                                        <p:attrNameLst>
                                          <p:attrName>style.visibility</p:attrName>
                                        </p:attrNameLst>
                                      </p:cBhvr>
                                      <p:to>
                                        <p:strVal val="visible"/>
                                      </p:to>
                                    </p:set>
                                    <p:anim calcmode="lin" valueType="num">
                                      <p:cBhvr additive="base">
                                        <p:cTn id="27" dur="1500" fill="hold"/>
                                        <p:tgtEl>
                                          <p:spTgt spid="154"/>
                                        </p:tgtEl>
                                        <p:attrNameLst>
                                          <p:attrName>ppt_x</p:attrName>
                                        </p:attrNameLst>
                                      </p:cBhvr>
                                      <p:tavLst>
                                        <p:tav tm="0">
                                          <p:val>
                                            <p:strVal val="0-#ppt_w/2"/>
                                          </p:val>
                                        </p:tav>
                                        <p:tav tm="100000">
                                          <p:val>
                                            <p:strVal val="#ppt_x"/>
                                          </p:val>
                                        </p:tav>
                                      </p:tavLst>
                                    </p:anim>
                                    <p:anim calcmode="lin" valueType="num">
                                      <p:cBhvr additive="base">
                                        <p:cTn id="28" dur="1500" fill="hold"/>
                                        <p:tgtEl>
                                          <p:spTgt spid="1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10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1500" fill="hold"/>
                                        <p:tgtEl>
                                          <p:spTgt spid="120"/>
                                        </p:tgtEl>
                                        <p:attrNameLst>
                                          <p:attrName>ppt_x</p:attrName>
                                        </p:attrNameLst>
                                      </p:cBhvr>
                                      <p:tavLst>
                                        <p:tav tm="0">
                                          <p:val>
                                            <p:strVal val="0-#ppt_w/2"/>
                                          </p:val>
                                        </p:tav>
                                        <p:tav tm="100000">
                                          <p:val>
                                            <p:strVal val="#ppt_x"/>
                                          </p:val>
                                        </p:tav>
                                      </p:tavLst>
                                    </p:anim>
                                    <p:anim calcmode="lin" valueType="num">
                                      <p:cBhvr additive="base">
                                        <p:cTn id="32" dur="1500" fill="hold"/>
                                        <p:tgtEl>
                                          <p:spTgt spid="120"/>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300"/>
                                  </p:stCondLst>
                                  <p:childTnLst>
                                    <p:set>
                                      <p:cBhvr>
                                        <p:cTn id="34" dur="1" fill="hold">
                                          <p:stCondLst>
                                            <p:cond delay="0"/>
                                          </p:stCondLst>
                                        </p:cTn>
                                        <p:tgtEl>
                                          <p:spTgt spid="293"/>
                                        </p:tgtEl>
                                        <p:attrNameLst>
                                          <p:attrName>style.visibility</p:attrName>
                                        </p:attrNameLst>
                                      </p:cBhvr>
                                      <p:to>
                                        <p:strVal val="visible"/>
                                      </p:to>
                                    </p:set>
                                    <p:anim calcmode="lin" valueType="num">
                                      <p:cBhvr additive="base">
                                        <p:cTn id="35" dur="1500" fill="hold"/>
                                        <p:tgtEl>
                                          <p:spTgt spid="293"/>
                                        </p:tgtEl>
                                        <p:attrNameLst>
                                          <p:attrName>ppt_x</p:attrName>
                                        </p:attrNameLst>
                                      </p:cBhvr>
                                      <p:tavLst>
                                        <p:tav tm="0">
                                          <p:val>
                                            <p:strVal val="0-#ppt_w/2"/>
                                          </p:val>
                                        </p:tav>
                                        <p:tav tm="100000">
                                          <p:val>
                                            <p:strVal val="#ppt_x"/>
                                          </p:val>
                                        </p:tav>
                                      </p:tavLst>
                                    </p:anim>
                                    <p:anim calcmode="lin" valueType="num">
                                      <p:cBhvr additive="base">
                                        <p:cTn id="36" dur="1500" fill="hold"/>
                                        <p:tgtEl>
                                          <p:spTgt spid="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293" grpId="0"/>
    </p:bld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Ion">
  <a:themeElements>
    <a:clrScheme name="Nova">
      <a:dk1>
        <a:srgbClr val="283147"/>
      </a:dk1>
      <a:lt1>
        <a:srgbClr val="FFFFFF"/>
      </a:lt1>
      <a:dk2>
        <a:srgbClr val="3598FE"/>
      </a:dk2>
      <a:lt2>
        <a:srgbClr val="3598FE"/>
      </a:lt2>
      <a:accent1>
        <a:srgbClr val="3598FE"/>
      </a:accent1>
      <a:accent2>
        <a:srgbClr val="3598FE"/>
      </a:accent2>
      <a:accent3>
        <a:srgbClr val="3598FE"/>
      </a:accent3>
      <a:accent4>
        <a:srgbClr val="3598FE"/>
      </a:accent4>
      <a:accent5>
        <a:srgbClr val="3598FE"/>
      </a:accent5>
      <a:accent6>
        <a:srgbClr val="3598F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ayout of version 4.5">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ppt/theme/themeOverride2.xml><?xml version="1.0" encoding="utf-8"?>
<a:themeOverride xmlns:a="http://schemas.openxmlformats.org/drawingml/2006/main">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ppt/theme/themeOverride3.xml><?xml version="1.0" encoding="utf-8"?>
<a:themeOverride xmlns:a="http://schemas.openxmlformats.org/drawingml/2006/main">
  <a:clrScheme name="Nova">
    <a:dk1>
      <a:srgbClr val="172144"/>
    </a:dk1>
    <a:lt1>
      <a:srgbClr val="FFFFFF"/>
    </a:lt1>
    <a:dk2>
      <a:srgbClr val="001149"/>
    </a:dk2>
    <a:lt2>
      <a:srgbClr val="E4ECFE"/>
    </a:lt2>
    <a:accent1>
      <a:srgbClr val="FF2D5E"/>
    </a:accent1>
    <a:accent2>
      <a:srgbClr val="4867FF"/>
    </a:accent2>
    <a:accent3>
      <a:srgbClr val="FF791F"/>
    </a:accent3>
    <a:accent4>
      <a:srgbClr val="5A0FEA"/>
    </a:accent4>
    <a:accent5>
      <a:srgbClr val="A8F928"/>
    </a:accent5>
    <a:accent6>
      <a:srgbClr val="23F9F9"/>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1294</TotalTime>
  <Words>510</Words>
  <Application>Microsoft Office PowerPoint</Application>
  <PresentationFormat>Widescreen</PresentationFormat>
  <Paragraphs>52</Paragraphs>
  <Slides>12</Slides>
  <Notes>0</Notes>
  <HiddenSlides>0</HiddenSlides>
  <MMClips>1</MMClips>
  <ScaleCrop>false</ScaleCrop>
  <HeadingPairs>
    <vt:vector size="6" baseType="variant">
      <vt:variant>
        <vt:lpstr>Fonts Used</vt:lpstr>
      </vt:variant>
      <vt:variant>
        <vt:i4>16</vt:i4>
      </vt:variant>
      <vt:variant>
        <vt:lpstr>Theme</vt:lpstr>
      </vt:variant>
      <vt:variant>
        <vt:i4>13</vt:i4>
      </vt:variant>
      <vt:variant>
        <vt:lpstr>Slide Titles</vt:lpstr>
      </vt:variant>
      <vt:variant>
        <vt:i4>12</vt:i4>
      </vt:variant>
    </vt:vector>
  </HeadingPairs>
  <TitlesOfParts>
    <vt:vector size="41" baseType="lpstr">
      <vt:lpstr>Arial</vt:lpstr>
      <vt:lpstr>Calibri</vt:lpstr>
      <vt:lpstr>Century Gothic</vt:lpstr>
      <vt:lpstr>Designball-Electronic-Device-01</vt:lpstr>
      <vt:lpstr>Designball-Social-01</vt:lpstr>
      <vt:lpstr>Lato Light</vt:lpstr>
      <vt:lpstr>Open Sans</vt:lpstr>
      <vt:lpstr>Open Sans Extrabold</vt:lpstr>
      <vt:lpstr>Open Sans Extrabold</vt:lpstr>
      <vt:lpstr>Open Sans Light</vt:lpstr>
      <vt:lpstr>Raleway</vt:lpstr>
      <vt:lpstr>Raleway SemiBold</vt:lpstr>
      <vt:lpstr>Raleway Thin</vt:lpstr>
      <vt:lpstr>Source Sans Pro</vt:lpstr>
      <vt:lpstr>Times New Roman</vt:lpstr>
      <vt:lpstr>Wingdings 3</vt:lpstr>
      <vt:lpstr>1_Office Theme</vt:lpstr>
      <vt:lpstr>2_Office Theme</vt:lpstr>
      <vt:lpstr>5_Office Theme</vt:lpstr>
      <vt:lpstr>Light Theme</vt:lpstr>
      <vt:lpstr>2_Ion</vt:lpstr>
      <vt:lpstr>7_Office Theme</vt:lpstr>
      <vt:lpstr>Layout of version 4.5</vt:lpstr>
      <vt:lpstr>3_Office Theme</vt:lpstr>
      <vt:lpstr>Office Theme</vt:lpstr>
      <vt:lpstr>6_Office Theme</vt:lpstr>
      <vt:lpstr>4_Office Theme</vt:lpstr>
      <vt:lpstr>8_Office Theme</vt:lpstr>
      <vt:lpstr>9_Office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QUOC CUONG</dc:creator>
  <cp:lastModifiedBy>DUONG TAN THIEN</cp:lastModifiedBy>
  <cp:revision>197</cp:revision>
  <dcterms:created xsi:type="dcterms:W3CDTF">2020-10-28T02:11:20Z</dcterms:created>
  <dcterms:modified xsi:type="dcterms:W3CDTF">2020-12-07T12:21:05Z</dcterms:modified>
</cp:coreProperties>
</file>